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96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395" r:id="rId17"/>
    <p:sldId id="410" r:id="rId18"/>
    <p:sldId id="411" r:id="rId19"/>
    <p:sldId id="412" r:id="rId20"/>
    <p:sldId id="413" r:id="rId21"/>
    <p:sldId id="417" r:id="rId22"/>
    <p:sldId id="418" r:id="rId23"/>
    <p:sldId id="419" r:id="rId24"/>
    <p:sldId id="420" r:id="rId25"/>
    <p:sldId id="421" r:id="rId26"/>
    <p:sldId id="361" r:id="rId27"/>
    <p:sldId id="422" r:id="rId28"/>
    <p:sldId id="423" r:id="rId29"/>
    <p:sldId id="278" r:id="rId30"/>
    <p:sldId id="414" r:id="rId31"/>
    <p:sldId id="415" r:id="rId32"/>
    <p:sldId id="41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CC3300"/>
    <a:srgbClr val="4F81BD"/>
    <a:srgbClr val="00FF00"/>
    <a:srgbClr val="F5F5F5"/>
    <a:srgbClr val="984807"/>
    <a:srgbClr val="D9D9D9"/>
    <a:srgbClr val="F3F3F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0" autoAdjust="0"/>
    <p:restoredTop sz="94660"/>
  </p:normalViewPr>
  <p:slideViewPr>
    <p:cSldViewPr>
      <p:cViewPr varScale="1">
        <p:scale>
          <a:sx n="107" d="100"/>
          <a:sy n="107" d="100"/>
        </p:scale>
        <p:origin x="344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FF66A-1574-4C93-B4E9-C0BDC8E5D8B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72AEA-9035-4A4F-876A-980EDD673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also about water pipes</a:t>
            </a:r>
            <a:r>
              <a:rPr lang="en-US" baseline="0" dirty="0"/>
              <a:t> coverage.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2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also the ¼ approximation.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72AEA-9035-4A4F-876A-980EDD673CD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29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52FD-8BD8-41C6-B89C-61D3260C7E0B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4983-62DF-44C1-88F4-A727E2DC619A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2FDC-4AB3-4462-A9DB-9F44016EE56B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9FC8-5E63-4351-9A7B-D847C1786045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1472" y="1071546"/>
            <a:ext cx="335758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65B-6DF0-42F0-9634-C9F20369AFBE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B502-283D-453F-B024-86AA3B7A1555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EC6D-A35B-471F-92B8-CD78DD3E2533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D8D0-33A3-44AA-8DBF-547A4F84404C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790C-D101-45AE-A957-F471E23E0B97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1A1F-5DFD-4AC9-952A-D3DD0C389AC7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897-E4A5-491A-A693-5D93010B0B2E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20000">
              <a:srgbClr val="F5F5F5"/>
            </a:gs>
            <a:gs pos="80000">
              <a:srgbClr val="F5F5F5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9F06-BEB9-4F96-831D-6145543E1D40}" type="datetime1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A4B56-60CD-4619-9AC4-C81993084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992888" cy="14700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Submodular Maximization in the Big Data 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573016"/>
            <a:ext cx="7560840" cy="86409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Moran Feldman</a:t>
            </a:r>
          </a:p>
          <a:p>
            <a:r>
              <a:rPr lang="en-US" sz="3100" dirty="0">
                <a:solidFill>
                  <a:schemeClr val="tx1"/>
                </a:solidFill>
              </a:rPr>
              <a:t>The Open University of Israel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544" y="4453369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984807"/>
                </a:solidFill>
              </a:rPr>
              <a:t>Based 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Greed Is Good: Near-Optimal Submodular Maximization via Greedy Optimization.</a:t>
            </a:r>
          </a:p>
          <a:p>
            <a:pPr indent="512763">
              <a:spcAft>
                <a:spcPts val="600"/>
              </a:spcAft>
            </a:pPr>
            <a:r>
              <a:rPr lang="en-US" dirty="0"/>
              <a:t> Feldman, Harshaw and Karbasi. COLT 2017.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Do Less, Get More: Streaming Submodular Maximization with Subsampling.</a:t>
            </a:r>
          </a:p>
          <a:p>
            <a:pPr indent="576263">
              <a:spcAft>
                <a:spcPts val="600"/>
              </a:spcAft>
            </a:pPr>
            <a:r>
              <a:rPr lang="en-US" dirty="0"/>
              <a:t>Feldman, Karbasi and Kazemi. NIPS 2018 (to appear).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/>
              <a:t>Unconstrained Submodular Maximization with Constant Adaptive Complexity.</a:t>
            </a:r>
          </a:p>
          <a:p>
            <a:pPr indent="576263"/>
            <a:r>
              <a:rPr lang="en-US" dirty="0"/>
              <a:t>Chen, Feldman and Karbasi. Submitted for publication.</a:t>
            </a:r>
            <a:endParaRPr lang="en-US" sz="22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7EA5368-5FB8-4BF8-A82C-12F36C41165C}"/>
              </a:ext>
            </a:extLst>
          </p:cNvPr>
          <p:cNvGrpSpPr/>
          <p:nvPr/>
        </p:nvGrpSpPr>
        <p:grpSpPr>
          <a:xfrm>
            <a:off x="6156176" y="334709"/>
            <a:ext cx="2448272" cy="1510115"/>
            <a:chOff x="6156176" y="334709"/>
            <a:chExt cx="2448272" cy="151011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72155E82-330D-484D-A014-9A8ECB13A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382280"/>
              <a:ext cx="2376264" cy="1462544"/>
            </a:xfrm>
            <a:prstGeom prst="rect">
              <a:avLst/>
            </a:prstGeom>
            <a:noFill/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CD4513-9A78-4642-BD11-31144D13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334709"/>
              <a:ext cx="891908" cy="89190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4437112"/>
            <a:ext cx="821667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u="sng" dirty="0"/>
              <a:t>The Greedy Algorithm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While more elements that can be added to the solution: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Pick among them the element increasing the value by the most.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Add it to the solution.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71579" y="3212975"/>
            <a:ext cx="4028413" cy="2592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Intuitively works because there are no synergies.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If an element is good as part of a group, then it is also good alone.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0" y="3194884"/>
            <a:ext cx="4114800" cy="2610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In 1978, proved to have a theoretical approximation guarantee in many cases.</a:t>
            </a:r>
          </a:p>
          <a:p>
            <a:endParaRPr lang="en-US" sz="1600" dirty="0">
              <a:sym typeface="Symbol"/>
            </a:endParaRPr>
          </a:p>
          <a:p>
            <a:r>
              <a:rPr lang="en-US" sz="2200" dirty="0">
                <a:sym typeface="Symbol"/>
              </a:rPr>
              <a:t>[Fisher et al., </a:t>
            </a:r>
            <a:r>
              <a:rPr lang="en-US" sz="2200" dirty="0"/>
              <a:t>1978]</a:t>
            </a:r>
          </a:p>
          <a:p>
            <a:r>
              <a:rPr lang="en-US" sz="2200" dirty="0">
                <a:sym typeface="Symbol"/>
              </a:rPr>
              <a:t>[</a:t>
            </a:r>
            <a:r>
              <a:rPr lang="en-US" sz="2200" dirty="0" err="1">
                <a:sym typeface="Symbol"/>
              </a:rPr>
              <a:t>N</a:t>
            </a:r>
            <a:r>
              <a:rPr lang="en-US" sz="2200" dirty="0" err="1"/>
              <a:t>emhauser</a:t>
            </a:r>
            <a:r>
              <a:rPr lang="en-US" sz="2200" dirty="0"/>
              <a:t> and Wolsey, 1978</a:t>
            </a:r>
            <a:r>
              <a:rPr lang="en-US" sz="2200" dirty="0">
                <a:sym typeface="Symbol"/>
              </a:rPr>
              <a:t>]</a:t>
            </a:r>
          </a:p>
          <a:p>
            <a:r>
              <a:rPr lang="en-US" sz="2200" dirty="0">
                <a:sym typeface="Symbol"/>
              </a:rPr>
              <a:t>[</a:t>
            </a:r>
            <a:r>
              <a:rPr lang="en-US" sz="2200" dirty="0" err="1">
                <a:sym typeface="Symbol"/>
              </a:rPr>
              <a:t>N</a:t>
            </a:r>
            <a:r>
              <a:rPr lang="en-US" sz="2200" dirty="0" err="1"/>
              <a:t>emhauser</a:t>
            </a:r>
            <a:r>
              <a:rPr lang="en-US" sz="2200" dirty="0"/>
              <a:t> et al., 1978</a:t>
            </a:r>
            <a:r>
              <a:rPr lang="en-US" sz="2200" dirty="0">
                <a:sym typeface="Symbol"/>
              </a:rPr>
              <a:t>]</a:t>
            </a:r>
          </a:p>
          <a:p>
            <a:endParaRPr lang="en-US" dirty="0">
              <a:sym typeface="Symbol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858382" y="396812"/>
            <a:ext cx="828418" cy="965431"/>
            <a:chOff x="4740" y="0"/>
            <a:chExt cx="653" cy="76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653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745" y="3"/>
              <a:ext cx="648" cy="755"/>
            </a:xfrm>
            <a:custGeom>
              <a:avLst/>
              <a:gdLst>
                <a:gd name="T0" fmla="*/ 1150 w 1943"/>
                <a:gd name="T1" fmla="*/ 212 h 2265"/>
                <a:gd name="T2" fmla="*/ 1160 w 1943"/>
                <a:gd name="T3" fmla="*/ 276 h 2265"/>
                <a:gd name="T4" fmla="*/ 1176 w 1943"/>
                <a:gd name="T5" fmla="*/ 336 h 2265"/>
                <a:gd name="T6" fmla="*/ 1204 w 1943"/>
                <a:gd name="T7" fmla="*/ 417 h 2265"/>
                <a:gd name="T8" fmla="*/ 1154 w 1943"/>
                <a:gd name="T9" fmla="*/ 619 h 2265"/>
                <a:gd name="T10" fmla="*/ 1255 w 1943"/>
                <a:gd name="T11" fmla="*/ 612 h 2265"/>
                <a:gd name="T12" fmla="*/ 1266 w 1943"/>
                <a:gd name="T13" fmla="*/ 643 h 2265"/>
                <a:gd name="T14" fmla="*/ 1294 w 1943"/>
                <a:gd name="T15" fmla="*/ 630 h 2265"/>
                <a:gd name="T16" fmla="*/ 1276 w 1943"/>
                <a:gd name="T17" fmla="*/ 678 h 2265"/>
                <a:gd name="T18" fmla="*/ 1248 w 1943"/>
                <a:gd name="T19" fmla="*/ 756 h 2265"/>
                <a:gd name="T20" fmla="*/ 1268 w 1943"/>
                <a:gd name="T21" fmla="*/ 867 h 2265"/>
                <a:gd name="T22" fmla="*/ 1254 w 1943"/>
                <a:gd name="T23" fmla="*/ 1174 h 2265"/>
                <a:gd name="T24" fmla="*/ 1222 w 1943"/>
                <a:gd name="T25" fmla="*/ 1274 h 2265"/>
                <a:gd name="T26" fmla="*/ 1133 w 1943"/>
                <a:gd name="T27" fmla="*/ 1354 h 2265"/>
                <a:gd name="T28" fmla="*/ 1082 w 1943"/>
                <a:gd name="T29" fmla="*/ 1414 h 2265"/>
                <a:gd name="T30" fmla="*/ 1232 w 1943"/>
                <a:gd name="T31" fmla="*/ 1443 h 2265"/>
                <a:gd name="T32" fmla="*/ 1290 w 1943"/>
                <a:gd name="T33" fmla="*/ 1481 h 2265"/>
                <a:gd name="T34" fmla="*/ 1254 w 1943"/>
                <a:gd name="T35" fmla="*/ 1291 h 2265"/>
                <a:gd name="T36" fmla="*/ 1346 w 1943"/>
                <a:gd name="T37" fmla="*/ 1139 h 2265"/>
                <a:gd name="T38" fmla="*/ 1469 w 1943"/>
                <a:gd name="T39" fmla="*/ 1076 h 2265"/>
                <a:gd name="T40" fmla="*/ 1562 w 1943"/>
                <a:gd name="T41" fmla="*/ 1127 h 2265"/>
                <a:gd name="T42" fmla="*/ 1674 w 1943"/>
                <a:gd name="T43" fmla="*/ 1112 h 2265"/>
                <a:gd name="T44" fmla="*/ 1811 w 1943"/>
                <a:gd name="T45" fmla="*/ 1063 h 2265"/>
                <a:gd name="T46" fmla="*/ 1931 w 1943"/>
                <a:gd name="T47" fmla="*/ 1106 h 2265"/>
                <a:gd name="T48" fmla="*/ 1846 w 1943"/>
                <a:gd name="T49" fmla="*/ 1201 h 2265"/>
                <a:gd name="T50" fmla="*/ 1713 w 1943"/>
                <a:gd name="T51" fmla="*/ 1341 h 2265"/>
                <a:gd name="T52" fmla="*/ 1611 w 1943"/>
                <a:gd name="T53" fmla="*/ 1505 h 2265"/>
                <a:gd name="T54" fmla="*/ 1690 w 1943"/>
                <a:gd name="T55" fmla="*/ 1585 h 2265"/>
                <a:gd name="T56" fmla="*/ 1777 w 1943"/>
                <a:gd name="T57" fmla="*/ 1752 h 2265"/>
                <a:gd name="T58" fmla="*/ 1765 w 1943"/>
                <a:gd name="T59" fmla="*/ 1947 h 2265"/>
                <a:gd name="T60" fmla="*/ 1699 w 1943"/>
                <a:gd name="T61" fmla="*/ 2115 h 2265"/>
                <a:gd name="T62" fmla="*/ 1484 w 1943"/>
                <a:gd name="T63" fmla="*/ 2247 h 2265"/>
                <a:gd name="T64" fmla="*/ 1297 w 1943"/>
                <a:gd name="T65" fmla="*/ 2230 h 2265"/>
                <a:gd name="T66" fmla="*/ 1187 w 1943"/>
                <a:gd name="T67" fmla="*/ 2102 h 2265"/>
                <a:gd name="T68" fmla="*/ 1094 w 1943"/>
                <a:gd name="T69" fmla="*/ 1976 h 2265"/>
                <a:gd name="T70" fmla="*/ 935 w 1943"/>
                <a:gd name="T71" fmla="*/ 2042 h 2265"/>
                <a:gd name="T72" fmla="*/ 854 w 1943"/>
                <a:gd name="T73" fmla="*/ 2070 h 2265"/>
                <a:gd name="T74" fmla="*/ 815 w 1943"/>
                <a:gd name="T75" fmla="*/ 2115 h 2265"/>
                <a:gd name="T76" fmla="*/ 730 w 1943"/>
                <a:gd name="T77" fmla="*/ 2052 h 2265"/>
                <a:gd name="T78" fmla="*/ 582 w 1943"/>
                <a:gd name="T79" fmla="*/ 2019 h 2265"/>
                <a:gd name="T80" fmla="*/ 439 w 1943"/>
                <a:gd name="T81" fmla="*/ 2017 h 2265"/>
                <a:gd name="T82" fmla="*/ 245 w 1943"/>
                <a:gd name="T83" fmla="*/ 2070 h 2265"/>
                <a:gd name="T84" fmla="*/ 57 w 1943"/>
                <a:gd name="T85" fmla="*/ 2006 h 2265"/>
                <a:gd name="T86" fmla="*/ 4 w 1943"/>
                <a:gd name="T87" fmla="*/ 1752 h 2265"/>
                <a:gd name="T88" fmla="*/ 113 w 1943"/>
                <a:gd name="T89" fmla="*/ 1429 h 2265"/>
                <a:gd name="T90" fmla="*/ 221 w 1943"/>
                <a:gd name="T91" fmla="*/ 1356 h 2265"/>
                <a:gd name="T92" fmla="*/ 303 w 1943"/>
                <a:gd name="T93" fmla="*/ 1095 h 2265"/>
                <a:gd name="T94" fmla="*/ 359 w 1943"/>
                <a:gd name="T95" fmla="*/ 778 h 2265"/>
                <a:gd name="T96" fmla="*/ 358 w 1943"/>
                <a:gd name="T97" fmla="*/ 596 h 2265"/>
                <a:gd name="T98" fmla="*/ 352 w 1943"/>
                <a:gd name="T99" fmla="*/ 574 h 2265"/>
                <a:gd name="T100" fmla="*/ 327 w 1943"/>
                <a:gd name="T101" fmla="*/ 508 h 2265"/>
                <a:gd name="T102" fmla="*/ 303 w 1943"/>
                <a:gd name="T103" fmla="*/ 455 h 2265"/>
                <a:gd name="T104" fmla="*/ 348 w 1943"/>
                <a:gd name="T105" fmla="*/ 429 h 2265"/>
                <a:gd name="T106" fmla="*/ 369 w 1943"/>
                <a:gd name="T107" fmla="*/ 371 h 2265"/>
                <a:gd name="T108" fmla="*/ 344 w 1943"/>
                <a:gd name="T109" fmla="*/ 312 h 2265"/>
                <a:gd name="T110" fmla="*/ 400 w 1943"/>
                <a:gd name="T111" fmla="*/ 282 h 2265"/>
                <a:gd name="T112" fmla="*/ 429 w 1943"/>
                <a:gd name="T113" fmla="*/ 208 h 2265"/>
                <a:gd name="T114" fmla="*/ 475 w 1943"/>
                <a:gd name="T115" fmla="*/ 175 h 2265"/>
                <a:gd name="T116" fmla="*/ 579 w 1943"/>
                <a:gd name="T117" fmla="*/ 75 h 2265"/>
                <a:gd name="T118" fmla="*/ 715 w 1943"/>
                <a:gd name="T119" fmla="*/ 9 h 2265"/>
                <a:gd name="T120" fmla="*/ 853 w 1943"/>
                <a:gd name="T121" fmla="*/ 6 h 2265"/>
                <a:gd name="T122" fmla="*/ 1028 w 1943"/>
                <a:gd name="T123" fmla="*/ 72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265">
                  <a:moveTo>
                    <a:pt x="1091" y="131"/>
                  </a:moveTo>
                  <a:lnTo>
                    <a:pt x="1096" y="142"/>
                  </a:lnTo>
                  <a:lnTo>
                    <a:pt x="1100" y="153"/>
                  </a:lnTo>
                  <a:lnTo>
                    <a:pt x="1107" y="162"/>
                  </a:lnTo>
                  <a:lnTo>
                    <a:pt x="1119" y="164"/>
                  </a:lnTo>
                  <a:lnTo>
                    <a:pt x="1124" y="171"/>
                  </a:lnTo>
                  <a:lnTo>
                    <a:pt x="1131" y="177"/>
                  </a:lnTo>
                  <a:lnTo>
                    <a:pt x="1136" y="183"/>
                  </a:lnTo>
                  <a:lnTo>
                    <a:pt x="1142" y="188"/>
                  </a:lnTo>
                  <a:lnTo>
                    <a:pt x="1147" y="195"/>
                  </a:lnTo>
                  <a:lnTo>
                    <a:pt x="1150" y="203"/>
                  </a:lnTo>
                  <a:lnTo>
                    <a:pt x="1150" y="212"/>
                  </a:lnTo>
                  <a:lnTo>
                    <a:pt x="1148" y="224"/>
                  </a:lnTo>
                  <a:lnTo>
                    <a:pt x="1155" y="228"/>
                  </a:lnTo>
                  <a:lnTo>
                    <a:pt x="1161" y="232"/>
                  </a:lnTo>
                  <a:lnTo>
                    <a:pt x="1169" y="234"/>
                  </a:lnTo>
                  <a:lnTo>
                    <a:pt x="1177" y="234"/>
                  </a:lnTo>
                  <a:lnTo>
                    <a:pt x="1176" y="242"/>
                  </a:lnTo>
                  <a:lnTo>
                    <a:pt x="1174" y="250"/>
                  </a:lnTo>
                  <a:lnTo>
                    <a:pt x="1171" y="258"/>
                  </a:lnTo>
                  <a:lnTo>
                    <a:pt x="1166" y="265"/>
                  </a:lnTo>
                  <a:lnTo>
                    <a:pt x="1160" y="265"/>
                  </a:lnTo>
                  <a:lnTo>
                    <a:pt x="1158" y="270"/>
                  </a:lnTo>
                  <a:lnTo>
                    <a:pt x="1160" y="276"/>
                  </a:lnTo>
                  <a:lnTo>
                    <a:pt x="1164" y="282"/>
                  </a:lnTo>
                  <a:lnTo>
                    <a:pt x="1166" y="286"/>
                  </a:lnTo>
                  <a:lnTo>
                    <a:pt x="1173" y="288"/>
                  </a:lnTo>
                  <a:lnTo>
                    <a:pt x="1179" y="294"/>
                  </a:lnTo>
                  <a:lnTo>
                    <a:pt x="1183" y="301"/>
                  </a:lnTo>
                  <a:lnTo>
                    <a:pt x="1181" y="309"/>
                  </a:lnTo>
                  <a:lnTo>
                    <a:pt x="1179" y="315"/>
                  </a:lnTo>
                  <a:lnTo>
                    <a:pt x="1177" y="320"/>
                  </a:lnTo>
                  <a:lnTo>
                    <a:pt x="1174" y="325"/>
                  </a:lnTo>
                  <a:lnTo>
                    <a:pt x="1172" y="328"/>
                  </a:lnTo>
                  <a:lnTo>
                    <a:pt x="1173" y="333"/>
                  </a:lnTo>
                  <a:lnTo>
                    <a:pt x="1176" y="336"/>
                  </a:lnTo>
                  <a:lnTo>
                    <a:pt x="1179" y="340"/>
                  </a:lnTo>
                  <a:lnTo>
                    <a:pt x="1183" y="342"/>
                  </a:lnTo>
                  <a:lnTo>
                    <a:pt x="1189" y="341"/>
                  </a:lnTo>
                  <a:lnTo>
                    <a:pt x="1195" y="337"/>
                  </a:lnTo>
                  <a:lnTo>
                    <a:pt x="1202" y="336"/>
                  </a:lnTo>
                  <a:lnTo>
                    <a:pt x="1206" y="342"/>
                  </a:lnTo>
                  <a:lnTo>
                    <a:pt x="1206" y="356"/>
                  </a:lnTo>
                  <a:lnTo>
                    <a:pt x="1204" y="369"/>
                  </a:lnTo>
                  <a:lnTo>
                    <a:pt x="1199" y="381"/>
                  </a:lnTo>
                  <a:lnTo>
                    <a:pt x="1189" y="389"/>
                  </a:lnTo>
                  <a:lnTo>
                    <a:pt x="1195" y="404"/>
                  </a:lnTo>
                  <a:lnTo>
                    <a:pt x="1204" y="417"/>
                  </a:lnTo>
                  <a:lnTo>
                    <a:pt x="1211" y="431"/>
                  </a:lnTo>
                  <a:lnTo>
                    <a:pt x="1211" y="447"/>
                  </a:lnTo>
                  <a:lnTo>
                    <a:pt x="1213" y="466"/>
                  </a:lnTo>
                  <a:lnTo>
                    <a:pt x="1211" y="484"/>
                  </a:lnTo>
                  <a:lnTo>
                    <a:pt x="1207" y="502"/>
                  </a:lnTo>
                  <a:lnTo>
                    <a:pt x="1201" y="517"/>
                  </a:lnTo>
                  <a:lnTo>
                    <a:pt x="1192" y="532"/>
                  </a:lnTo>
                  <a:lnTo>
                    <a:pt x="1183" y="547"/>
                  </a:lnTo>
                  <a:lnTo>
                    <a:pt x="1172" y="562"/>
                  </a:lnTo>
                  <a:lnTo>
                    <a:pt x="1160" y="576"/>
                  </a:lnTo>
                  <a:lnTo>
                    <a:pt x="1156" y="596"/>
                  </a:lnTo>
                  <a:lnTo>
                    <a:pt x="1154" y="619"/>
                  </a:lnTo>
                  <a:lnTo>
                    <a:pt x="1156" y="640"/>
                  </a:lnTo>
                  <a:lnTo>
                    <a:pt x="1163" y="660"/>
                  </a:lnTo>
                  <a:lnTo>
                    <a:pt x="1171" y="652"/>
                  </a:lnTo>
                  <a:lnTo>
                    <a:pt x="1179" y="644"/>
                  </a:lnTo>
                  <a:lnTo>
                    <a:pt x="1188" y="637"/>
                  </a:lnTo>
                  <a:lnTo>
                    <a:pt x="1196" y="630"/>
                  </a:lnTo>
                  <a:lnTo>
                    <a:pt x="1204" y="623"/>
                  </a:lnTo>
                  <a:lnTo>
                    <a:pt x="1213" y="618"/>
                  </a:lnTo>
                  <a:lnTo>
                    <a:pt x="1222" y="612"/>
                  </a:lnTo>
                  <a:lnTo>
                    <a:pt x="1232" y="607"/>
                  </a:lnTo>
                  <a:lnTo>
                    <a:pt x="1254" y="607"/>
                  </a:lnTo>
                  <a:lnTo>
                    <a:pt x="1255" y="612"/>
                  </a:lnTo>
                  <a:lnTo>
                    <a:pt x="1254" y="618"/>
                  </a:lnTo>
                  <a:lnTo>
                    <a:pt x="1251" y="625"/>
                  </a:lnTo>
                  <a:lnTo>
                    <a:pt x="1254" y="629"/>
                  </a:lnTo>
                  <a:lnTo>
                    <a:pt x="1263" y="627"/>
                  </a:lnTo>
                  <a:lnTo>
                    <a:pt x="1262" y="637"/>
                  </a:lnTo>
                  <a:lnTo>
                    <a:pt x="1261" y="650"/>
                  </a:lnTo>
                  <a:lnTo>
                    <a:pt x="1262" y="663"/>
                  </a:lnTo>
                  <a:lnTo>
                    <a:pt x="1268" y="674"/>
                  </a:lnTo>
                  <a:lnTo>
                    <a:pt x="1273" y="674"/>
                  </a:lnTo>
                  <a:lnTo>
                    <a:pt x="1269" y="663"/>
                  </a:lnTo>
                  <a:lnTo>
                    <a:pt x="1267" y="653"/>
                  </a:lnTo>
                  <a:lnTo>
                    <a:pt x="1266" y="643"/>
                  </a:lnTo>
                  <a:lnTo>
                    <a:pt x="1268" y="630"/>
                  </a:lnTo>
                  <a:lnTo>
                    <a:pt x="1274" y="634"/>
                  </a:lnTo>
                  <a:lnTo>
                    <a:pt x="1275" y="639"/>
                  </a:lnTo>
                  <a:lnTo>
                    <a:pt x="1274" y="647"/>
                  </a:lnTo>
                  <a:lnTo>
                    <a:pt x="1274" y="654"/>
                  </a:lnTo>
                  <a:lnTo>
                    <a:pt x="1281" y="667"/>
                  </a:lnTo>
                  <a:lnTo>
                    <a:pt x="1280" y="653"/>
                  </a:lnTo>
                  <a:lnTo>
                    <a:pt x="1279" y="637"/>
                  </a:lnTo>
                  <a:lnTo>
                    <a:pt x="1278" y="621"/>
                  </a:lnTo>
                  <a:lnTo>
                    <a:pt x="1280" y="607"/>
                  </a:lnTo>
                  <a:lnTo>
                    <a:pt x="1286" y="619"/>
                  </a:lnTo>
                  <a:lnTo>
                    <a:pt x="1294" y="630"/>
                  </a:lnTo>
                  <a:lnTo>
                    <a:pt x="1301" y="642"/>
                  </a:lnTo>
                  <a:lnTo>
                    <a:pt x="1304" y="655"/>
                  </a:lnTo>
                  <a:lnTo>
                    <a:pt x="1304" y="675"/>
                  </a:lnTo>
                  <a:lnTo>
                    <a:pt x="1299" y="672"/>
                  </a:lnTo>
                  <a:lnTo>
                    <a:pt x="1294" y="670"/>
                  </a:lnTo>
                  <a:lnTo>
                    <a:pt x="1289" y="669"/>
                  </a:lnTo>
                  <a:lnTo>
                    <a:pt x="1283" y="666"/>
                  </a:lnTo>
                  <a:lnTo>
                    <a:pt x="1281" y="668"/>
                  </a:lnTo>
                  <a:lnTo>
                    <a:pt x="1281" y="671"/>
                  </a:lnTo>
                  <a:lnTo>
                    <a:pt x="1281" y="674"/>
                  </a:lnTo>
                  <a:lnTo>
                    <a:pt x="1281" y="677"/>
                  </a:lnTo>
                  <a:lnTo>
                    <a:pt x="1276" y="678"/>
                  </a:lnTo>
                  <a:lnTo>
                    <a:pt x="1273" y="682"/>
                  </a:lnTo>
                  <a:lnTo>
                    <a:pt x="1269" y="687"/>
                  </a:lnTo>
                  <a:lnTo>
                    <a:pt x="1267" y="692"/>
                  </a:lnTo>
                  <a:lnTo>
                    <a:pt x="1271" y="693"/>
                  </a:lnTo>
                  <a:lnTo>
                    <a:pt x="1275" y="694"/>
                  </a:lnTo>
                  <a:lnTo>
                    <a:pt x="1278" y="695"/>
                  </a:lnTo>
                  <a:lnTo>
                    <a:pt x="1281" y="699"/>
                  </a:lnTo>
                  <a:lnTo>
                    <a:pt x="1276" y="712"/>
                  </a:lnTo>
                  <a:lnTo>
                    <a:pt x="1269" y="725"/>
                  </a:lnTo>
                  <a:lnTo>
                    <a:pt x="1262" y="737"/>
                  </a:lnTo>
                  <a:lnTo>
                    <a:pt x="1254" y="750"/>
                  </a:lnTo>
                  <a:lnTo>
                    <a:pt x="1248" y="756"/>
                  </a:lnTo>
                  <a:lnTo>
                    <a:pt x="1243" y="762"/>
                  </a:lnTo>
                  <a:lnTo>
                    <a:pt x="1238" y="767"/>
                  </a:lnTo>
                  <a:lnTo>
                    <a:pt x="1233" y="773"/>
                  </a:lnTo>
                  <a:lnTo>
                    <a:pt x="1228" y="777"/>
                  </a:lnTo>
                  <a:lnTo>
                    <a:pt x="1222" y="782"/>
                  </a:lnTo>
                  <a:lnTo>
                    <a:pt x="1215" y="786"/>
                  </a:lnTo>
                  <a:lnTo>
                    <a:pt x="1209" y="791"/>
                  </a:lnTo>
                  <a:lnTo>
                    <a:pt x="1220" y="807"/>
                  </a:lnTo>
                  <a:lnTo>
                    <a:pt x="1232" y="822"/>
                  </a:lnTo>
                  <a:lnTo>
                    <a:pt x="1244" y="836"/>
                  </a:lnTo>
                  <a:lnTo>
                    <a:pt x="1257" y="852"/>
                  </a:lnTo>
                  <a:lnTo>
                    <a:pt x="1268" y="867"/>
                  </a:lnTo>
                  <a:lnTo>
                    <a:pt x="1280" y="883"/>
                  </a:lnTo>
                  <a:lnTo>
                    <a:pt x="1290" y="899"/>
                  </a:lnTo>
                  <a:lnTo>
                    <a:pt x="1297" y="917"/>
                  </a:lnTo>
                  <a:lnTo>
                    <a:pt x="1297" y="1012"/>
                  </a:lnTo>
                  <a:lnTo>
                    <a:pt x="1293" y="1032"/>
                  </a:lnTo>
                  <a:lnTo>
                    <a:pt x="1286" y="1052"/>
                  </a:lnTo>
                  <a:lnTo>
                    <a:pt x="1279" y="1071"/>
                  </a:lnTo>
                  <a:lnTo>
                    <a:pt x="1271" y="1089"/>
                  </a:lnTo>
                  <a:lnTo>
                    <a:pt x="1264" y="1111"/>
                  </a:lnTo>
                  <a:lnTo>
                    <a:pt x="1256" y="1132"/>
                  </a:lnTo>
                  <a:lnTo>
                    <a:pt x="1250" y="1152"/>
                  </a:lnTo>
                  <a:lnTo>
                    <a:pt x="1254" y="1174"/>
                  </a:lnTo>
                  <a:lnTo>
                    <a:pt x="1254" y="1186"/>
                  </a:lnTo>
                  <a:lnTo>
                    <a:pt x="1251" y="1191"/>
                  </a:lnTo>
                  <a:lnTo>
                    <a:pt x="1248" y="1198"/>
                  </a:lnTo>
                  <a:lnTo>
                    <a:pt x="1246" y="1203"/>
                  </a:lnTo>
                  <a:lnTo>
                    <a:pt x="1243" y="1209"/>
                  </a:lnTo>
                  <a:lnTo>
                    <a:pt x="1239" y="1217"/>
                  </a:lnTo>
                  <a:lnTo>
                    <a:pt x="1236" y="1225"/>
                  </a:lnTo>
                  <a:lnTo>
                    <a:pt x="1232" y="1235"/>
                  </a:lnTo>
                  <a:lnTo>
                    <a:pt x="1230" y="1244"/>
                  </a:lnTo>
                  <a:lnTo>
                    <a:pt x="1227" y="1255"/>
                  </a:lnTo>
                  <a:lnTo>
                    <a:pt x="1224" y="1264"/>
                  </a:lnTo>
                  <a:lnTo>
                    <a:pt x="1222" y="1274"/>
                  </a:lnTo>
                  <a:lnTo>
                    <a:pt x="1219" y="1284"/>
                  </a:lnTo>
                  <a:lnTo>
                    <a:pt x="1213" y="1299"/>
                  </a:lnTo>
                  <a:lnTo>
                    <a:pt x="1208" y="1313"/>
                  </a:lnTo>
                  <a:lnTo>
                    <a:pt x="1203" y="1326"/>
                  </a:lnTo>
                  <a:lnTo>
                    <a:pt x="1196" y="1339"/>
                  </a:lnTo>
                  <a:lnTo>
                    <a:pt x="1188" y="1342"/>
                  </a:lnTo>
                  <a:lnTo>
                    <a:pt x="1178" y="1345"/>
                  </a:lnTo>
                  <a:lnTo>
                    <a:pt x="1170" y="1348"/>
                  </a:lnTo>
                  <a:lnTo>
                    <a:pt x="1160" y="1350"/>
                  </a:lnTo>
                  <a:lnTo>
                    <a:pt x="1151" y="1353"/>
                  </a:lnTo>
                  <a:lnTo>
                    <a:pt x="1141" y="1354"/>
                  </a:lnTo>
                  <a:lnTo>
                    <a:pt x="1133" y="1354"/>
                  </a:lnTo>
                  <a:lnTo>
                    <a:pt x="1123" y="1354"/>
                  </a:lnTo>
                  <a:lnTo>
                    <a:pt x="1117" y="1363"/>
                  </a:lnTo>
                  <a:lnTo>
                    <a:pt x="1111" y="1371"/>
                  </a:lnTo>
                  <a:lnTo>
                    <a:pt x="1105" y="1378"/>
                  </a:lnTo>
                  <a:lnTo>
                    <a:pt x="1099" y="1384"/>
                  </a:lnTo>
                  <a:lnTo>
                    <a:pt x="1094" y="1390"/>
                  </a:lnTo>
                  <a:lnTo>
                    <a:pt x="1086" y="1396"/>
                  </a:lnTo>
                  <a:lnTo>
                    <a:pt x="1079" y="1400"/>
                  </a:lnTo>
                  <a:lnTo>
                    <a:pt x="1070" y="1405"/>
                  </a:lnTo>
                  <a:lnTo>
                    <a:pt x="1074" y="1408"/>
                  </a:lnTo>
                  <a:lnTo>
                    <a:pt x="1077" y="1413"/>
                  </a:lnTo>
                  <a:lnTo>
                    <a:pt x="1082" y="1414"/>
                  </a:lnTo>
                  <a:lnTo>
                    <a:pt x="1087" y="1412"/>
                  </a:lnTo>
                  <a:lnTo>
                    <a:pt x="1103" y="1406"/>
                  </a:lnTo>
                  <a:lnTo>
                    <a:pt x="1118" y="1403"/>
                  </a:lnTo>
                  <a:lnTo>
                    <a:pt x="1134" y="1403"/>
                  </a:lnTo>
                  <a:lnTo>
                    <a:pt x="1151" y="1405"/>
                  </a:lnTo>
                  <a:lnTo>
                    <a:pt x="1167" y="1408"/>
                  </a:lnTo>
                  <a:lnTo>
                    <a:pt x="1182" y="1414"/>
                  </a:lnTo>
                  <a:lnTo>
                    <a:pt x="1196" y="1420"/>
                  </a:lnTo>
                  <a:lnTo>
                    <a:pt x="1211" y="1425"/>
                  </a:lnTo>
                  <a:lnTo>
                    <a:pt x="1219" y="1431"/>
                  </a:lnTo>
                  <a:lnTo>
                    <a:pt x="1226" y="1437"/>
                  </a:lnTo>
                  <a:lnTo>
                    <a:pt x="1232" y="1443"/>
                  </a:lnTo>
                  <a:lnTo>
                    <a:pt x="1240" y="1449"/>
                  </a:lnTo>
                  <a:lnTo>
                    <a:pt x="1247" y="1456"/>
                  </a:lnTo>
                  <a:lnTo>
                    <a:pt x="1253" y="1464"/>
                  </a:lnTo>
                  <a:lnTo>
                    <a:pt x="1258" y="1472"/>
                  </a:lnTo>
                  <a:lnTo>
                    <a:pt x="1261" y="1481"/>
                  </a:lnTo>
                  <a:lnTo>
                    <a:pt x="1264" y="1484"/>
                  </a:lnTo>
                  <a:lnTo>
                    <a:pt x="1267" y="1486"/>
                  </a:lnTo>
                  <a:lnTo>
                    <a:pt x="1272" y="1486"/>
                  </a:lnTo>
                  <a:lnTo>
                    <a:pt x="1276" y="1486"/>
                  </a:lnTo>
                  <a:lnTo>
                    <a:pt x="1281" y="1485"/>
                  </a:lnTo>
                  <a:lnTo>
                    <a:pt x="1285" y="1484"/>
                  </a:lnTo>
                  <a:lnTo>
                    <a:pt x="1290" y="1481"/>
                  </a:lnTo>
                  <a:lnTo>
                    <a:pt x="1294" y="1480"/>
                  </a:lnTo>
                  <a:lnTo>
                    <a:pt x="1300" y="1480"/>
                  </a:lnTo>
                  <a:lnTo>
                    <a:pt x="1308" y="1480"/>
                  </a:lnTo>
                  <a:lnTo>
                    <a:pt x="1314" y="1480"/>
                  </a:lnTo>
                  <a:lnTo>
                    <a:pt x="1319" y="1484"/>
                  </a:lnTo>
                  <a:lnTo>
                    <a:pt x="1318" y="1453"/>
                  </a:lnTo>
                  <a:lnTo>
                    <a:pt x="1314" y="1423"/>
                  </a:lnTo>
                  <a:lnTo>
                    <a:pt x="1308" y="1394"/>
                  </a:lnTo>
                  <a:lnTo>
                    <a:pt x="1298" y="1364"/>
                  </a:lnTo>
                  <a:lnTo>
                    <a:pt x="1286" y="1338"/>
                  </a:lnTo>
                  <a:lnTo>
                    <a:pt x="1272" y="1313"/>
                  </a:lnTo>
                  <a:lnTo>
                    <a:pt x="1254" y="1291"/>
                  </a:lnTo>
                  <a:lnTo>
                    <a:pt x="1232" y="1273"/>
                  </a:lnTo>
                  <a:lnTo>
                    <a:pt x="1238" y="1260"/>
                  </a:lnTo>
                  <a:lnTo>
                    <a:pt x="1245" y="1250"/>
                  </a:lnTo>
                  <a:lnTo>
                    <a:pt x="1254" y="1241"/>
                  </a:lnTo>
                  <a:lnTo>
                    <a:pt x="1262" y="1232"/>
                  </a:lnTo>
                  <a:lnTo>
                    <a:pt x="1272" y="1223"/>
                  </a:lnTo>
                  <a:lnTo>
                    <a:pt x="1280" y="1214"/>
                  </a:lnTo>
                  <a:lnTo>
                    <a:pt x="1289" y="1204"/>
                  </a:lnTo>
                  <a:lnTo>
                    <a:pt x="1295" y="1193"/>
                  </a:lnTo>
                  <a:lnTo>
                    <a:pt x="1311" y="1173"/>
                  </a:lnTo>
                  <a:lnTo>
                    <a:pt x="1328" y="1155"/>
                  </a:lnTo>
                  <a:lnTo>
                    <a:pt x="1346" y="1139"/>
                  </a:lnTo>
                  <a:lnTo>
                    <a:pt x="1365" y="1124"/>
                  </a:lnTo>
                  <a:lnTo>
                    <a:pt x="1384" y="1108"/>
                  </a:lnTo>
                  <a:lnTo>
                    <a:pt x="1402" y="1092"/>
                  </a:lnTo>
                  <a:lnTo>
                    <a:pt x="1418" y="1073"/>
                  </a:lnTo>
                  <a:lnTo>
                    <a:pt x="1433" y="1053"/>
                  </a:lnTo>
                  <a:lnTo>
                    <a:pt x="1438" y="1055"/>
                  </a:lnTo>
                  <a:lnTo>
                    <a:pt x="1443" y="1059"/>
                  </a:lnTo>
                  <a:lnTo>
                    <a:pt x="1448" y="1064"/>
                  </a:lnTo>
                  <a:lnTo>
                    <a:pt x="1454" y="1069"/>
                  </a:lnTo>
                  <a:lnTo>
                    <a:pt x="1458" y="1073"/>
                  </a:lnTo>
                  <a:lnTo>
                    <a:pt x="1463" y="1076"/>
                  </a:lnTo>
                  <a:lnTo>
                    <a:pt x="1469" y="1076"/>
                  </a:lnTo>
                  <a:lnTo>
                    <a:pt x="1475" y="1071"/>
                  </a:lnTo>
                  <a:lnTo>
                    <a:pt x="1517" y="1031"/>
                  </a:lnTo>
                  <a:lnTo>
                    <a:pt x="1523" y="1031"/>
                  </a:lnTo>
                  <a:lnTo>
                    <a:pt x="1521" y="1060"/>
                  </a:lnTo>
                  <a:lnTo>
                    <a:pt x="1524" y="1087"/>
                  </a:lnTo>
                  <a:lnTo>
                    <a:pt x="1527" y="1114"/>
                  </a:lnTo>
                  <a:lnTo>
                    <a:pt x="1529" y="1142"/>
                  </a:lnTo>
                  <a:lnTo>
                    <a:pt x="1532" y="1143"/>
                  </a:lnTo>
                  <a:lnTo>
                    <a:pt x="1536" y="1143"/>
                  </a:lnTo>
                  <a:lnTo>
                    <a:pt x="1541" y="1142"/>
                  </a:lnTo>
                  <a:lnTo>
                    <a:pt x="1544" y="1139"/>
                  </a:lnTo>
                  <a:lnTo>
                    <a:pt x="1562" y="1127"/>
                  </a:lnTo>
                  <a:lnTo>
                    <a:pt x="1578" y="1114"/>
                  </a:lnTo>
                  <a:lnTo>
                    <a:pt x="1593" y="1102"/>
                  </a:lnTo>
                  <a:lnTo>
                    <a:pt x="1609" y="1089"/>
                  </a:lnTo>
                  <a:lnTo>
                    <a:pt x="1624" y="1077"/>
                  </a:lnTo>
                  <a:lnTo>
                    <a:pt x="1640" y="1063"/>
                  </a:lnTo>
                  <a:lnTo>
                    <a:pt x="1656" y="1051"/>
                  </a:lnTo>
                  <a:lnTo>
                    <a:pt x="1672" y="1037"/>
                  </a:lnTo>
                  <a:lnTo>
                    <a:pt x="1674" y="1047"/>
                  </a:lnTo>
                  <a:lnTo>
                    <a:pt x="1673" y="1057"/>
                  </a:lnTo>
                  <a:lnTo>
                    <a:pt x="1671" y="1070"/>
                  </a:lnTo>
                  <a:lnTo>
                    <a:pt x="1672" y="1081"/>
                  </a:lnTo>
                  <a:lnTo>
                    <a:pt x="1674" y="1112"/>
                  </a:lnTo>
                  <a:lnTo>
                    <a:pt x="1685" y="1110"/>
                  </a:lnTo>
                  <a:lnTo>
                    <a:pt x="1695" y="1105"/>
                  </a:lnTo>
                  <a:lnTo>
                    <a:pt x="1705" y="1101"/>
                  </a:lnTo>
                  <a:lnTo>
                    <a:pt x="1715" y="1096"/>
                  </a:lnTo>
                  <a:lnTo>
                    <a:pt x="1726" y="1090"/>
                  </a:lnTo>
                  <a:lnTo>
                    <a:pt x="1736" y="1086"/>
                  </a:lnTo>
                  <a:lnTo>
                    <a:pt x="1747" y="1081"/>
                  </a:lnTo>
                  <a:lnTo>
                    <a:pt x="1758" y="1078"/>
                  </a:lnTo>
                  <a:lnTo>
                    <a:pt x="1770" y="1075"/>
                  </a:lnTo>
                  <a:lnTo>
                    <a:pt x="1784" y="1070"/>
                  </a:lnTo>
                  <a:lnTo>
                    <a:pt x="1797" y="1067"/>
                  </a:lnTo>
                  <a:lnTo>
                    <a:pt x="1811" y="1063"/>
                  </a:lnTo>
                  <a:lnTo>
                    <a:pt x="1824" y="1061"/>
                  </a:lnTo>
                  <a:lnTo>
                    <a:pt x="1838" y="1057"/>
                  </a:lnTo>
                  <a:lnTo>
                    <a:pt x="1851" y="1055"/>
                  </a:lnTo>
                  <a:lnTo>
                    <a:pt x="1865" y="1054"/>
                  </a:lnTo>
                  <a:lnTo>
                    <a:pt x="1835" y="1112"/>
                  </a:lnTo>
                  <a:lnTo>
                    <a:pt x="1848" y="1111"/>
                  </a:lnTo>
                  <a:lnTo>
                    <a:pt x="1861" y="1109"/>
                  </a:lnTo>
                  <a:lnTo>
                    <a:pt x="1875" y="1106"/>
                  </a:lnTo>
                  <a:lnTo>
                    <a:pt x="1890" y="1104"/>
                  </a:lnTo>
                  <a:lnTo>
                    <a:pt x="1904" y="1104"/>
                  </a:lnTo>
                  <a:lnTo>
                    <a:pt x="1918" y="1104"/>
                  </a:lnTo>
                  <a:lnTo>
                    <a:pt x="1931" y="1106"/>
                  </a:lnTo>
                  <a:lnTo>
                    <a:pt x="1943" y="1111"/>
                  </a:lnTo>
                  <a:lnTo>
                    <a:pt x="1941" y="1118"/>
                  </a:lnTo>
                  <a:lnTo>
                    <a:pt x="1936" y="1122"/>
                  </a:lnTo>
                  <a:lnTo>
                    <a:pt x="1928" y="1127"/>
                  </a:lnTo>
                  <a:lnTo>
                    <a:pt x="1923" y="1132"/>
                  </a:lnTo>
                  <a:lnTo>
                    <a:pt x="1911" y="1141"/>
                  </a:lnTo>
                  <a:lnTo>
                    <a:pt x="1901" y="1151"/>
                  </a:lnTo>
                  <a:lnTo>
                    <a:pt x="1889" y="1160"/>
                  </a:lnTo>
                  <a:lnTo>
                    <a:pt x="1878" y="1170"/>
                  </a:lnTo>
                  <a:lnTo>
                    <a:pt x="1868" y="1180"/>
                  </a:lnTo>
                  <a:lnTo>
                    <a:pt x="1856" y="1191"/>
                  </a:lnTo>
                  <a:lnTo>
                    <a:pt x="1846" y="1201"/>
                  </a:lnTo>
                  <a:lnTo>
                    <a:pt x="1835" y="1212"/>
                  </a:lnTo>
                  <a:lnTo>
                    <a:pt x="1824" y="1223"/>
                  </a:lnTo>
                  <a:lnTo>
                    <a:pt x="1814" y="1234"/>
                  </a:lnTo>
                  <a:lnTo>
                    <a:pt x="1802" y="1244"/>
                  </a:lnTo>
                  <a:lnTo>
                    <a:pt x="1792" y="1256"/>
                  </a:lnTo>
                  <a:lnTo>
                    <a:pt x="1781" y="1266"/>
                  </a:lnTo>
                  <a:lnTo>
                    <a:pt x="1769" y="1276"/>
                  </a:lnTo>
                  <a:lnTo>
                    <a:pt x="1759" y="1288"/>
                  </a:lnTo>
                  <a:lnTo>
                    <a:pt x="1747" y="1298"/>
                  </a:lnTo>
                  <a:lnTo>
                    <a:pt x="1735" y="1311"/>
                  </a:lnTo>
                  <a:lnTo>
                    <a:pt x="1725" y="1326"/>
                  </a:lnTo>
                  <a:lnTo>
                    <a:pt x="1713" y="1341"/>
                  </a:lnTo>
                  <a:lnTo>
                    <a:pt x="1703" y="1356"/>
                  </a:lnTo>
                  <a:lnTo>
                    <a:pt x="1692" y="1371"/>
                  </a:lnTo>
                  <a:lnTo>
                    <a:pt x="1682" y="1386"/>
                  </a:lnTo>
                  <a:lnTo>
                    <a:pt x="1673" y="1401"/>
                  </a:lnTo>
                  <a:lnTo>
                    <a:pt x="1664" y="1416"/>
                  </a:lnTo>
                  <a:lnTo>
                    <a:pt x="1655" y="1427"/>
                  </a:lnTo>
                  <a:lnTo>
                    <a:pt x="1646" y="1438"/>
                  </a:lnTo>
                  <a:lnTo>
                    <a:pt x="1639" y="1450"/>
                  </a:lnTo>
                  <a:lnTo>
                    <a:pt x="1632" y="1464"/>
                  </a:lnTo>
                  <a:lnTo>
                    <a:pt x="1625" y="1478"/>
                  </a:lnTo>
                  <a:lnTo>
                    <a:pt x="1618" y="1491"/>
                  </a:lnTo>
                  <a:lnTo>
                    <a:pt x="1611" y="1505"/>
                  </a:lnTo>
                  <a:lnTo>
                    <a:pt x="1605" y="1519"/>
                  </a:lnTo>
                  <a:lnTo>
                    <a:pt x="1607" y="1525"/>
                  </a:lnTo>
                  <a:lnTo>
                    <a:pt x="1610" y="1530"/>
                  </a:lnTo>
                  <a:lnTo>
                    <a:pt x="1616" y="1536"/>
                  </a:lnTo>
                  <a:lnTo>
                    <a:pt x="1620" y="1540"/>
                  </a:lnTo>
                  <a:lnTo>
                    <a:pt x="1625" y="1545"/>
                  </a:lnTo>
                  <a:lnTo>
                    <a:pt x="1632" y="1550"/>
                  </a:lnTo>
                  <a:lnTo>
                    <a:pt x="1637" y="1554"/>
                  </a:lnTo>
                  <a:lnTo>
                    <a:pt x="1641" y="1558"/>
                  </a:lnTo>
                  <a:lnTo>
                    <a:pt x="1656" y="1569"/>
                  </a:lnTo>
                  <a:lnTo>
                    <a:pt x="1673" y="1577"/>
                  </a:lnTo>
                  <a:lnTo>
                    <a:pt x="1690" y="1585"/>
                  </a:lnTo>
                  <a:lnTo>
                    <a:pt x="1707" y="1594"/>
                  </a:lnTo>
                  <a:lnTo>
                    <a:pt x="1722" y="1604"/>
                  </a:lnTo>
                  <a:lnTo>
                    <a:pt x="1733" y="1617"/>
                  </a:lnTo>
                  <a:lnTo>
                    <a:pt x="1741" y="1634"/>
                  </a:lnTo>
                  <a:lnTo>
                    <a:pt x="1742" y="1657"/>
                  </a:lnTo>
                  <a:lnTo>
                    <a:pt x="1732" y="1700"/>
                  </a:lnTo>
                  <a:lnTo>
                    <a:pt x="1741" y="1708"/>
                  </a:lnTo>
                  <a:lnTo>
                    <a:pt x="1749" y="1716"/>
                  </a:lnTo>
                  <a:lnTo>
                    <a:pt x="1757" y="1725"/>
                  </a:lnTo>
                  <a:lnTo>
                    <a:pt x="1764" y="1733"/>
                  </a:lnTo>
                  <a:lnTo>
                    <a:pt x="1770" y="1742"/>
                  </a:lnTo>
                  <a:lnTo>
                    <a:pt x="1777" y="1752"/>
                  </a:lnTo>
                  <a:lnTo>
                    <a:pt x="1782" y="1763"/>
                  </a:lnTo>
                  <a:lnTo>
                    <a:pt x="1788" y="1773"/>
                  </a:lnTo>
                  <a:lnTo>
                    <a:pt x="1786" y="1790"/>
                  </a:lnTo>
                  <a:lnTo>
                    <a:pt x="1782" y="1806"/>
                  </a:lnTo>
                  <a:lnTo>
                    <a:pt x="1776" y="1822"/>
                  </a:lnTo>
                  <a:lnTo>
                    <a:pt x="1768" y="1837"/>
                  </a:lnTo>
                  <a:lnTo>
                    <a:pt x="1762" y="1853"/>
                  </a:lnTo>
                  <a:lnTo>
                    <a:pt x="1757" y="1869"/>
                  </a:lnTo>
                  <a:lnTo>
                    <a:pt x="1753" y="1885"/>
                  </a:lnTo>
                  <a:lnTo>
                    <a:pt x="1754" y="1902"/>
                  </a:lnTo>
                  <a:lnTo>
                    <a:pt x="1760" y="1923"/>
                  </a:lnTo>
                  <a:lnTo>
                    <a:pt x="1765" y="1947"/>
                  </a:lnTo>
                  <a:lnTo>
                    <a:pt x="1766" y="1970"/>
                  </a:lnTo>
                  <a:lnTo>
                    <a:pt x="1757" y="1990"/>
                  </a:lnTo>
                  <a:lnTo>
                    <a:pt x="1748" y="2000"/>
                  </a:lnTo>
                  <a:lnTo>
                    <a:pt x="1741" y="2010"/>
                  </a:lnTo>
                  <a:lnTo>
                    <a:pt x="1734" y="2020"/>
                  </a:lnTo>
                  <a:lnTo>
                    <a:pt x="1729" y="2030"/>
                  </a:lnTo>
                  <a:lnTo>
                    <a:pt x="1725" y="2042"/>
                  </a:lnTo>
                  <a:lnTo>
                    <a:pt x="1723" y="2053"/>
                  </a:lnTo>
                  <a:lnTo>
                    <a:pt x="1722" y="2066"/>
                  </a:lnTo>
                  <a:lnTo>
                    <a:pt x="1724" y="2078"/>
                  </a:lnTo>
                  <a:lnTo>
                    <a:pt x="1712" y="2098"/>
                  </a:lnTo>
                  <a:lnTo>
                    <a:pt x="1699" y="2115"/>
                  </a:lnTo>
                  <a:lnTo>
                    <a:pt x="1684" y="2132"/>
                  </a:lnTo>
                  <a:lnTo>
                    <a:pt x="1668" y="2148"/>
                  </a:lnTo>
                  <a:lnTo>
                    <a:pt x="1651" y="2162"/>
                  </a:lnTo>
                  <a:lnTo>
                    <a:pt x="1633" y="2176"/>
                  </a:lnTo>
                  <a:lnTo>
                    <a:pt x="1615" y="2189"/>
                  </a:lnTo>
                  <a:lnTo>
                    <a:pt x="1598" y="2201"/>
                  </a:lnTo>
                  <a:lnTo>
                    <a:pt x="1579" y="2209"/>
                  </a:lnTo>
                  <a:lnTo>
                    <a:pt x="1561" y="2217"/>
                  </a:lnTo>
                  <a:lnTo>
                    <a:pt x="1542" y="2225"/>
                  </a:lnTo>
                  <a:lnTo>
                    <a:pt x="1523" y="2233"/>
                  </a:lnTo>
                  <a:lnTo>
                    <a:pt x="1503" y="2240"/>
                  </a:lnTo>
                  <a:lnTo>
                    <a:pt x="1484" y="2247"/>
                  </a:lnTo>
                  <a:lnTo>
                    <a:pt x="1465" y="2254"/>
                  </a:lnTo>
                  <a:lnTo>
                    <a:pt x="1446" y="2259"/>
                  </a:lnTo>
                  <a:lnTo>
                    <a:pt x="1430" y="2264"/>
                  </a:lnTo>
                  <a:lnTo>
                    <a:pt x="1413" y="2265"/>
                  </a:lnTo>
                  <a:lnTo>
                    <a:pt x="1398" y="2265"/>
                  </a:lnTo>
                  <a:lnTo>
                    <a:pt x="1381" y="2264"/>
                  </a:lnTo>
                  <a:lnTo>
                    <a:pt x="1364" y="2260"/>
                  </a:lnTo>
                  <a:lnTo>
                    <a:pt x="1348" y="2256"/>
                  </a:lnTo>
                  <a:lnTo>
                    <a:pt x="1332" y="2251"/>
                  </a:lnTo>
                  <a:lnTo>
                    <a:pt x="1317" y="2246"/>
                  </a:lnTo>
                  <a:lnTo>
                    <a:pt x="1308" y="2239"/>
                  </a:lnTo>
                  <a:lnTo>
                    <a:pt x="1297" y="2230"/>
                  </a:lnTo>
                  <a:lnTo>
                    <a:pt x="1287" y="2221"/>
                  </a:lnTo>
                  <a:lnTo>
                    <a:pt x="1279" y="2209"/>
                  </a:lnTo>
                  <a:lnTo>
                    <a:pt x="1272" y="2198"/>
                  </a:lnTo>
                  <a:lnTo>
                    <a:pt x="1266" y="2184"/>
                  </a:lnTo>
                  <a:lnTo>
                    <a:pt x="1262" y="2170"/>
                  </a:lnTo>
                  <a:lnTo>
                    <a:pt x="1261" y="2157"/>
                  </a:lnTo>
                  <a:lnTo>
                    <a:pt x="1246" y="2151"/>
                  </a:lnTo>
                  <a:lnTo>
                    <a:pt x="1232" y="2143"/>
                  </a:lnTo>
                  <a:lnTo>
                    <a:pt x="1220" y="2135"/>
                  </a:lnTo>
                  <a:lnTo>
                    <a:pt x="1208" y="2125"/>
                  </a:lnTo>
                  <a:lnTo>
                    <a:pt x="1196" y="2115"/>
                  </a:lnTo>
                  <a:lnTo>
                    <a:pt x="1187" y="2102"/>
                  </a:lnTo>
                  <a:lnTo>
                    <a:pt x="1178" y="2090"/>
                  </a:lnTo>
                  <a:lnTo>
                    <a:pt x="1172" y="2076"/>
                  </a:lnTo>
                  <a:lnTo>
                    <a:pt x="1169" y="2059"/>
                  </a:lnTo>
                  <a:lnTo>
                    <a:pt x="1163" y="2044"/>
                  </a:lnTo>
                  <a:lnTo>
                    <a:pt x="1154" y="2030"/>
                  </a:lnTo>
                  <a:lnTo>
                    <a:pt x="1146" y="2018"/>
                  </a:lnTo>
                  <a:lnTo>
                    <a:pt x="1136" y="2005"/>
                  </a:lnTo>
                  <a:lnTo>
                    <a:pt x="1129" y="1992"/>
                  </a:lnTo>
                  <a:lnTo>
                    <a:pt x="1122" y="1977"/>
                  </a:lnTo>
                  <a:lnTo>
                    <a:pt x="1118" y="1960"/>
                  </a:lnTo>
                  <a:lnTo>
                    <a:pt x="1106" y="1968"/>
                  </a:lnTo>
                  <a:lnTo>
                    <a:pt x="1094" y="1976"/>
                  </a:lnTo>
                  <a:lnTo>
                    <a:pt x="1082" y="1984"/>
                  </a:lnTo>
                  <a:lnTo>
                    <a:pt x="1069" y="1990"/>
                  </a:lnTo>
                  <a:lnTo>
                    <a:pt x="1057" y="1997"/>
                  </a:lnTo>
                  <a:lnTo>
                    <a:pt x="1044" y="2004"/>
                  </a:lnTo>
                  <a:lnTo>
                    <a:pt x="1031" y="2010"/>
                  </a:lnTo>
                  <a:lnTo>
                    <a:pt x="1017" y="2016"/>
                  </a:lnTo>
                  <a:lnTo>
                    <a:pt x="1005" y="2021"/>
                  </a:lnTo>
                  <a:lnTo>
                    <a:pt x="991" y="2027"/>
                  </a:lnTo>
                  <a:lnTo>
                    <a:pt x="977" y="2031"/>
                  </a:lnTo>
                  <a:lnTo>
                    <a:pt x="963" y="2035"/>
                  </a:lnTo>
                  <a:lnTo>
                    <a:pt x="949" y="2038"/>
                  </a:lnTo>
                  <a:lnTo>
                    <a:pt x="935" y="2042"/>
                  </a:lnTo>
                  <a:lnTo>
                    <a:pt x="920" y="2044"/>
                  </a:lnTo>
                  <a:lnTo>
                    <a:pt x="905" y="2045"/>
                  </a:lnTo>
                  <a:lnTo>
                    <a:pt x="897" y="2047"/>
                  </a:lnTo>
                  <a:lnTo>
                    <a:pt x="888" y="2049"/>
                  </a:lnTo>
                  <a:lnTo>
                    <a:pt x="879" y="2049"/>
                  </a:lnTo>
                  <a:lnTo>
                    <a:pt x="869" y="2050"/>
                  </a:lnTo>
                  <a:lnTo>
                    <a:pt x="861" y="2051"/>
                  </a:lnTo>
                  <a:lnTo>
                    <a:pt x="851" y="2051"/>
                  </a:lnTo>
                  <a:lnTo>
                    <a:pt x="842" y="2052"/>
                  </a:lnTo>
                  <a:lnTo>
                    <a:pt x="833" y="2054"/>
                  </a:lnTo>
                  <a:lnTo>
                    <a:pt x="844" y="2062"/>
                  </a:lnTo>
                  <a:lnTo>
                    <a:pt x="854" y="2070"/>
                  </a:lnTo>
                  <a:lnTo>
                    <a:pt x="865" y="2078"/>
                  </a:lnTo>
                  <a:lnTo>
                    <a:pt x="874" y="2086"/>
                  </a:lnTo>
                  <a:lnTo>
                    <a:pt x="885" y="2093"/>
                  </a:lnTo>
                  <a:lnTo>
                    <a:pt x="896" y="2101"/>
                  </a:lnTo>
                  <a:lnTo>
                    <a:pt x="906" y="2108"/>
                  </a:lnTo>
                  <a:lnTo>
                    <a:pt x="918" y="2115"/>
                  </a:lnTo>
                  <a:lnTo>
                    <a:pt x="899" y="2115"/>
                  </a:lnTo>
                  <a:lnTo>
                    <a:pt x="881" y="2115"/>
                  </a:lnTo>
                  <a:lnTo>
                    <a:pt x="864" y="2115"/>
                  </a:lnTo>
                  <a:lnTo>
                    <a:pt x="848" y="2115"/>
                  </a:lnTo>
                  <a:lnTo>
                    <a:pt x="832" y="2115"/>
                  </a:lnTo>
                  <a:lnTo>
                    <a:pt x="815" y="2115"/>
                  </a:lnTo>
                  <a:lnTo>
                    <a:pt x="797" y="2115"/>
                  </a:lnTo>
                  <a:lnTo>
                    <a:pt x="778" y="2115"/>
                  </a:lnTo>
                  <a:lnTo>
                    <a:pt x="779" y="2101"/>
                  </a:lnTo>
                  <a:lnTo>
                    <a:pt x="782" y="2087"/>
                  </a:lnTo>
                  <a:lnTo>
                    <a:pt x="787" y="2074"/>
                  </a:lnTo>
                  <a:lnTo>
                    <a:pt x="789" y="2059"/>
                  </a:lnTo>
                  <a:lnTo>
                    <a:pt x="778" y="2057"/>
                  </a:lnTo>
                  <a:lnTo>
                    <a:pt x="769" y="2055"/>
                  </a:lnTo>
                  <a:lnTo>
                    <a:pt x="759" y="2054"/>
                  </a:lnTo>
                  <a:lnTo>
                    <a:pt x="750" y="2053"/>
                  </a:lnTo>
                  <a:lnTo>
                    <a:pt x="740" y="2053"/>
                  </a:lnTo>
                  <a:lnTo>
                    <a:pt x="730" y="2052"/>
                  </a:lnTo>
                  <a:lnTo>
                    <a:pt x="721" y="2051"/>
                  </a:lnTo>
                  <a:lnTo>
                    <a:pt x="710" y="2049"/>
                  </a:lnTo>
                  <a:lnTo>
                    <a:pt x="698" y="2045"/>
                  </a:lnTo>
                  <a:lnTo>
                    <a:pt x="684" y="2043"/>
                  </a:lnTo>
                  <a:lnTo>
                    <a:pt x="671" y="2039"/>
                  </a:lnTo>
                  <a:lnTo>
                    <a:pt x="657" y="2037"/>
                  </a:lnTo>
                  <a:lnTo>
                    <a:pt x="645" y="2035"/>
                  </a:lnTo>
                  <a:lnTo>
                    <a:pt x="631" y="2031"/>
                  </a:lnTo>
                  <a:lnTo>
                    <a:pt x="618" y="2029"/>
                  </a:lnTo>
                  <a:lnTo>
                    <a:pt x="604" y="2026"/>
                  </a:lnTo>
                  <a:lnTo>
                    <a:pt x="594" y="2022"/>
                  </a:lnTo>
                  <a:lnTo>
                    <a:pt x="582" y="2019"/>
                  </a:lnTo>
                  <a:lnTo>
                    <a:pt x="571" y="2016"/>
                  </a:lnTo>
                  <a:lnTo>
                    <a:pt x="560" y="2014"/>
                  </a:lnTo>
                  <a:lnTo>
                    <a:pt x="547" y="2012"/>
                  </a:lnTo>
                  <a:lnTo>
                    <a:pt x="536" y="2011"/>
                  </a:lnTo>
                  <a:lnTo>
                    <a:pt x="524" y="2011"/>
                  </a:lnTo>
                  <a:lnTo>
                    <a:pt x="512" y="2011"/>
                  </a:lnTo>
                  <a:lnTo>
                    <a:pt x="500" y="2011"/>
                  </a:lnTo>
                  <a:lnTo>
                    <a:pt x="488" y="2011"/>
                  </a:lnTo>
                  <a:lnTo>
                    <a:pt x="475" y="2012"/>
                  </a:lnTo>
                  <a:lnTo>
                    <a:pt x="464" y="2013"/>
                  </a:lnTo>
                  <a:lnTo>
                    <a:pt x="451" y="2014"/>
                  </a:lnTo>
                  <a:lnTo>
                    <a:pt x="439" y="2017"/>
                  </a:lnTo>
                  <a:lnTo>
                    <a:pt x="428" y="2018"/>
                  </a:lnTo>
                  <a:lnTo>
                    <a:pt x="416" y="2020"/>
                  </a:lnTo>
                  <a:lnTo>
                    <a:pt x="399" y="2018"/>
                  </a:lnTo>
                  <a:lnTo>
                    <a:pt x="382" y="2018"/>
                  </a:lnTo>
                  <a:lnTo>
                    <a:pt x="365" y="2020"/>
                  </a:lnTo>
                  <a:lnTo>
                    <a:pt x="348" y="2024"/>
                  </a:lnTo>
                  <a:lnTo>
                    <a:pt x="331" y="2028"/>
                  </a:lnTo>
                  <a:lnTo>
                    <a:pt x="315" y="2034"/>
                  </a:lnTo>
                  <a:lnTo>
                    <a:pt x="298" y="2039"/>
                  </a:lnTo>
                  <a:lnTo>
                    <a:pt x="283" y="2045"/>
                  </a:lnTo>
                  <a:lnTo>
                    <a:pt x="265" y="2058"/>
                  </a:lnTo>
                  <a:lnTo>
                    <a:pt x="245" y="2070"/>
                  </a:lnTo>
                  <a:lnTo>
                    <a:pt x="226" y="2082"/>
                  </a:lnTo>
                  <a:lnTo>
                    <a:pt x="206" y="2092"/>
                  </a:lnTo>
                  <a:lnTo>
                    <a:pt x="186" y="2101"/>
                  </a:lnTo>
                  <a:lnTo>
                    <a:pt x="165" y="2108"/>
                  </a:lnTo>
                  <a:lnTo>
                    <a:pt x="144" y="2112"/>
                  </a:lnTo>
                  <a:lnTo>
                    <a:pt x="122" y="2115"/>
                  </a:lnTo>
                  <a:lnTo>
                    <a:pt x="109" y="2099"/>
                  </a:lnTo>
                  <a:lnTo>
                    <a:pt x="97" y="2082"/>
                  </a:lnTo>
                  <a:lnTo>
                    <a:pt x="86" y="2063"/>
                  </a:lnTo>
                  <a:lnTo>
                    <a:pt x="75" y="2045"/>
                  </a:lnTo>
                  <a:lnTo>
                    <a:pt x="64" y="2026"/>
                  </a:lnTo>
                  <a:lnTo>
                    <a:pt x="57" y="2006"/>
                  </a:lnTo>
                  <a:lnTo>
                    <a:pt x="50" y="1985"/>
                  </a:lnTo>
                  <a:lnTo>
                    <a:pt x="44" y="1963"/>
                  </a:lnTo>
                  <a:lnTo>
                    <a:pt x="38" y="1945"/>
                  </a:lnTo>
                  <a:lnTo>
                    <a:pt x="33" y="1927"/>
                  </a:lnTo>
                  <a:lnTo>
                    <a:pt x="28" y="1908"/>
                  </a:lnTo>
                  <a:lnTo>
                    <a:pt x="24" y="1889"/>
                  </a:lnTo>
                  <a:lnTo>
                    <a:pt x="20" y="1871"/>
                  </a:lnTo>
                  <a:lnTo>
                    <a:pt x="16" y="1851"/>
                  </a:lnTo>
                  <a:lnTo>
                    <a:pt x="11" y="1833"/>
                  </a:lnTo>
                  <a:lnTo>
                    <a:pt x="6" y="1815"/>
                  </a:lnTo>
                  <a:lnTo>
                    <a:pt x="5" y="1784"/>
                  </a:lnTo>
                  <a:lnTo>
                    <a:pt x="4" y="1752"/>
                  </a:lnTo>
                  <a:lnTo>
                    <a:pt x="2" y="1720"/>
                  </a:lnTo>
                  <a:lnTo>
                    <a:pt x="0" y="1690"/>
                  </a:lnTo>
                  <a:lnTo>
                    <a:pt x="0" y="1659"/>
                  </a:lnTo>
                  <a:lnTo>
                    <a:pt x="3" y="1628"/>
                  </a:lnTo>
                  <a:lnTo>
                    <a:pt x="8" y="1599"/>
                  </a:lnTo>
                  <a:lnTo>
                    <a:pt x="19" y="1569"/>
                  </a:lnTo>
                  <a:lnTo>
                    <a:pt x="27" y="1542"/>
                  </a:lnTo>
                  <a:lnTo>
                    <a:pt x="39" y="1514"/>
                  </a:lnTo>
                  <a:lnTo>
                    <a:pt x="53" y="1488"/>
                  </a:lnTo>
                  <a:lnTo>
                    <a:pt x="71" y="1465"/>
                  </a:lnTo>
                  <a:lnTo>
                    <a:pt x="91" y="1445"/>
                  </a:lnTo>
                  <a:lnTo>
                    <a:pt x="113" y="1429"/>
                  </a:lnTo>
                  <a:lnTo>
                    <a:pt x="140" y="1417"/>
                  </a:lnTo>
                  <a:lnTo>
                    <a:pt x="168" y="1412"/>
                  </a:lnTo>
                  <a:lnTo>
                    <a:pt x="172" y="1409"/>
                  </a:lnTo>
                  <a:lnTo>
                    <a:pt x="177" y="1409"/>
                  </a:lnTo>
                  <a:lnTo>
                    <a:pt x="180" y="1411"/>
                  </a:lnTo>
                  <a:lnTo>
                    <a:pt x="184" y="1412"/>
                  </a:lnTo>
                  <a:lnTo>
                    <a:pt x="187" y="1414"/>
                  </a:lnTo>
                  <a:lnTo>
                    <a:pt x="191" y="1415"/>
                  </a:lnTo>
                  <a:lnTo>
                    <a:pt x="196" y="1415"/>
                  </a:lnTo>
                  <a:lnTo>
                    <a:pt x="200" y="1414"/>
                  </a:lnTo>
                  <a:lnTo>
                    <a:pt x="211" y="1386"/>
                  </a:lnTo>
                  <a:lnTo>
                    <a:pt x="221" y="1356"/>
                  </a:lnTo>
                  <a:lnTo>
                    <a:pt x="231" y="1327"/>
                  </a:lnTo>
                  <a:lnTo>
                    <a:pt x="240" y="1298"/>
                  </a:lnTo>
                  <a:lnTo>
                    <a:pt x="251" y="1269"/>
                  </a:lnTo>
                  <a:lnTo>
                    <a:pt x="262" y="1241"/>
                  </a:lnTo>
                  <a:lnTo>
                    <a:pt x="276" y="1214"/>
                  </a:lnTo>
                  <a:lnTo>
                    <a:pt x="292" y="1188"/>
                  </a:lnTo>
                  <a:lnTo>
                    <a:pt x="298" y="1187"/>
                  </a:lnTo>
                  <a:lnTo>
                    <a:pt x="299" y="1183"/>
                  </a:lnTo>
                  <a:lnTo>
                    <a:pt x="299" y="1176"/>
                  </a:lnTo>
                  <a:lnTo>
                    <a:pt x="302" y="1170"/>
                  </a:lnTo>
                  <a:lnTo>
                    <a:pt x="301" y="1134"/>
                  </a:lnTo>
                  <a:lnTo>
                    <a:pt x="303" y="1095"/>
                  </a:lnTo>
                  <a:lnTo>
                    <a:pt x="306" y="1056"/>
                  </a:lnTo>
                  <a:lnTo>
                    <a:pt x="310" y="1018"/>
                  </a:lnTo>
                  <a:lnTo>
                    <a:pt x="313" y="988"/>
                  </a:lnTo>
                  <a:lnTo>
                    <a:pt x="318" y="958"/>
                  </a:lnTo>
                  <a:lnTo>
                    <a:pt x="323" y="929"/>
                  </a:lnTo>
                  <a:lnTo>
                    <a:pt x="327" y="899"/>
                  </a:lnTo>
                  <a:lnTo>
                    <a:pt x="333" y="869"/>
                  </a:lnTo>
                  <a:lnTo>
                    <a:pt x="340" y="841"/>
                  </a:lnTo>
                  <a:lnTo>
                    <a:pt x="348" y="813"/>
                  </a:lnTo>
                  <a:lnTo>
                    <a:pt x="357" y="785"/>
                  </a:lnTo>
                  <a:lnTo>
                    <a:pt x="358" y="782"/>
                  </a:lnTo>
                  <a:lnTo>
                    <a:pt x="359" y="778"/>
                  </a:lnTo>
                  <a:lnTo>
                    <a:pt x="359" y="775"/>
                  </a:lnTo>
                  <a:lnTo>
                    <a:pt x="359" y="772"/>
                  </a:lnTo>
                  <a:lnTo>
                    <a:pt x="360" y="772"/>
                  </a:lnTo>
                  <a:lnTo>
                    <a:pt x="366" y="751"/>
                  </a:lnTo>
                  <a:lnTo>
                    <a:pt x="373" y="730"/>
                  </a:lnTo>
                  <a:lnTo>
                    <a:pt x="379" y="711"/>
                  </a:lnTo>
                  <a:lnTo>
                    <a:pt x="385" y="691"/>
                  </a:lnTo>
                  <a:lnTo>
                    <a:pt x="376" y="672"/>
                  </a:lnTo>
                  <a:lnTo>
                    <a:pt x="366" y="654"/>
                  </a:lnTo>
                  <a:lnTo>
                    <a:pt x="359" y="634"/>
                  </a:lnTo>
                  <a:lnTo>
                    <a:pt x="357" y="611"/>
                  </a:lnTo>
                  <a:lnTo>
                    <a:pt x="358" y="596"/>
                  </a:lnTo>
                  <a:lnTo>
                    <a:pt x="361" y="581"/>
                  </a:lnTo>
                  <a:lnTo>
                    <a:pt x="363" y="568"/>
                  </a:lnTo>
                  <a:lnTo>
                    <a:pt x="364" y="553"/>
                  </a:lnTo>
                  <a:lnTo>
                    <a:pt x="361" y="553"/>
                  </a:lnTo>
                  <a:lnTo>
                    <a:pt x="359" y="554"/>
                  </a:lnTo>
                  <a:lnTo>
                    <a:pt x="358" y="557"/>
                  </a:lnTo>
                  <a:lnTo>
                    <a:pt x="357" y="560"/>
                  </a:lnTo>
                  <a:lnTo>
                    <a:pt x="357" y="563"/>
                  </a:lnTo>
                  <a:lnTo>
                    <a:pt x="357" y="568"/>
                  </a:lnTo>
                  <a:lnTo>
                    <a:pt x="357" y="571"/>
                  </a:lnTo>
                  <a:lnTo>
                    <a:pt x="356" y="574"/>
                  </a:lnTo>
                  <a:lnTo>
                    <a:pt x="352" y="574"/>
                  </a:lnTo>
                  <a:lnTo>
                    <a:pt x="350" y="573"/>
                  </a:lnTo>
                  <a:lnTo>
                    <a:pt x="348" y="571"/>
                  </a:lnTo>
                  <a:lnTo>
                    <a:pt x="346" y="569"/>
                  </a:lnTo>
                  <a:lnTo>
                    <a:pt x="344" y="554"/>
                  </a:lnTo>
                  <a:lnTo>
                    <a:pt x="345" y="537"/>
                  </a:lnTo>
                  <a:lnTo>
                    <a:pt x="343" y="524"/>
                  </a:lnTo>
                  <a:lnTo>
                    <a:pt x="328" y="520"/>
                  </a:lnTo>
                  <a:lnTo>
                    <a:pt x="325" y="521"/>
                  </a:lnTo>
                  <a:lnTo>
                    <a:pt x="324" y="519"/>
                  </a:lnTo>
                  <a:lnTo>
                    <a:pt x="324" y="516"/>
                  </a:lnTo>
                  <a:lnTo>
                    <a:pt x="323" y="515"/>
                  </a:lnTo>
                  <a:lnTo>
                    <a:pt x="327" y="508"/>
                  </a:lnTo>
                  <a:lnTo>
                    <a:pt x="333" y="506"/>
                  </a:lnTo>
                  <a:lnTo>
                    <a:pt x="341" y="503"/>
                  </a:lnTo>
                  <a:lnTo>
                    <a:pt x="343" y="494"/>
                  </a:lnTo>
                  <a:lnTo>
                    <a:pt x="338" y="492"/>
                  </a:lnTo>
                  <a:lnTo>
                    <a:pt x="333" y="492"/>
                  </a:lnTo>
                  <a:lnTo>
                    <a:pt x="328" y="494"/>
                  </a:lnTo>
                  <a:lnTo>
                    <a:pt x="323" y="491"/>
                  </a:lnTo>
                  <a:lnTo>
                    <a:pt x="316" y="483"/>
                  </a:lnTo>
                  <a:lnTo>
                    <a:pt x="312" y="475"/>
                  </a:lnTo>
                  <a:lnTo>
                    <a:pt x="308" y="466"/>
                  </a:lnTo>
                  <a:lnTo>
                    <a:pt x="303" y="458"/>
                  </a:lnTo>
                  <a:lnTo>
                    <a:pt x="303" y="455"/>
                  </a:lnTo>
                  <a:lnTo>
                    <a:pt x="303" y="450"/>
                  </a:lnTo>
                  <a:lnTo>
                    <a:pt x="303" y="446"/>
                  </a:lnTo>
                  <a:lnTo>
                    <a:pt x="306" y="443"/>
                  </a:lnTo>
                  <a:lnTo>
                    <a:pt x="312" y="441"/>
                  </a:lnTo>
                  <a:lnTo>
                    <a:pt x="319" y="441"/>
                  </a:lnTo>
                  <a:lnTo>
                    <a:pt x="324" y="443"/>
                  </a:lnTo>
                  <a:lnTo>
                    <a:pt x="330" y="447"/>
                  </a:lnTo>
                  <a:lnTo>
                    <a:pt x="336" y="448"/>
                  </a:lnTo>
                  <a:lnTo>
                    <a:pt x="340" y="448"/>
                  </a:lnTo>
                  <a:lnTo>
                    <a:pt x="343" y="445"/>
                  </a:lnTo>
                  <a:lnTo>
                    <a:pt x="346" y="437"/>
                  </a:lnTo>
                  <a:lnTo>
                    <a:pt x="348" y="429"/>
                  </a:lnTo>
                  <a:lnTo>
                    <a:pt x="346" y="421"/>
                  </a:lnTo>
                  <a:lnTo>
                    <a:pt x="344" y="414"/>
                  </a:lnTo>
                  <a:lnTo>
                    <a:pt x="346" y="406"/>
                  </a:lnTo>
                  <a:lnTo>
                    <a:pt x="351" y="402"/>
                  </a:lnTo>
                  <a:lnTo>
                    <a:pt x="358" y="400"/>
                  </a:lnTo>
                  <a:lnTo>
                    <a:pt x="362" y="398"/>
                  </a:lnTo>
                  <a:lnTo>
                    <a:pt x="360" y="391"/>
                  </a:lnTo>
                  <a:lnTo>
                    <a:pt x="359" y="386"/>
                  </a:lnTo>
                  <a:lnTo>
                    <a:pt x="361" y="383"/>
                  </a:lnTo>
                  <a:lnTo>
                    <a:pt x="363" y="380"/>
                  </a:lnTo>
                  <a:lnTo>
                    <a:pt x="364" y="375"/>
                  </a:lnTo>
                  <a:lnTo>
                    <a:pt x="369" y="371"/>
                  </a:lnTo>
                  <a:lnTo>
                    <a:pt x="377" y="369"/>
                  </a:lnTo>
                  <a:lnTo>
                    <a:pt x="382" y="368"/>
                  </a:lnTo>
                  <a:lnTo>
                    <a:pt x="384" y="361"/>
                  </a:lnTo>
                  <a:lnTo>
                    <a:pt x="378" y="360"/>
                  </a:lnTo>
                  <a:lnTo>
                    <a:pt x="372" y="357"/>
                  </a:lnTo>
                  <a:lnTo>
                    <a:pt x="366" y="353"/>
                  </a:lnTo>
                  <a:lnTo>
                    <a:pt x="362" y="349"/>
                  </a:lnTo>
                  <a:lnTo>
                    <a:pt x="358" y="343"/>
                  </a:lnTo>
                  <a:lnTo>
                    <a:pt x="352" y="337"/>
                  </a:lnTo>
                  <a:lnTo>
                    <a:pt x="348" y="332"/>
                  </a:lnTo>
                  <a:lnTo>
                    <a:pt x="344" y="326"/>
                  </a:lnTo>
                  <a:lnTo>
                    <a:pt x="344" y="312"/>
                  </a:lnTo>
                  <a:lnTo>
                    <a:pt x="348" y="314"/>
                  </a:lnTo>
                  <a:lnTo>
                    <a:pt x="354" y="315"/>
                  </a:lnTo>
                  <a:lnTo>
                    <a:pt x="359" y="316"/>
                  </a:lnTo>
                  <a:lnTo>
                    <a:pt x="364" y="316"/>
                  </a:lnTo>
                  <a:lnTo>
                    <a:pt x="369" y="316"/>
                  </a:lnTo>
                  <a:lnTo>
                    <a:pt x="375" y="315"/>
                  </a:lnTo>
                  <a:lnTo>
                    <a:pt x="379" y="312"/>
                  </a:lnTo>
                  <a:lnTo>
                    <a:pt x="384" y="309"/>
                  </a:lnTo>
                  <a:lnTo>
                    <a:pt x="387" y="302"/>
                  </a:lnTo>
                  <a:lnTo>
                    <a:pt x="393" y="295"/>
                  </a:lnTo>
                  <a:lnTo>
                    <a:pt x="397" y="288"/>
                  </a:lnTo>
                  <a:lnTo>
                    <a:pt x="400" y="282"/>
                  </a:lnTo>
                  <a:lnTo>
                    <a:pt x="401" y="282"/>
                  </a:lnTo>
                  <a:lnTo>
                    <a:pt x="403" y="271"/>
                  </a:lnTo>
                  <a:lnTo>
                    <a:pt x="403" y="261"/>
                  </a:lnTo>
                  <a:lnTo>
                    <a:pt x="406" y="253"/>
                  </a:lnTo>
                  <a:lnTo>
                    <a:pt x="418" y="253"/>
                  </a:lnTo>
                  <a:lnTo>
                    <a:pt x="420" y="246"/>
                  </a:lnTo>
                  <a:lnTo>
                    <a:pt x="417" y="239"/>
                  </a:lnTo>
                  <a:lnTo>
                    <a:pt x="413" y="234"/>
                  </a:lnTo>
                  <a:lnTo>
                    <a:pt x="416" y="226"/>
                  </a:lnTo>
                  <a:lnTo>
                    <a:pt x="420" y="219"/>
                  </a:lnTo>
                  <a:lnTo>
                    <a:pt x="423" y="212"/>
                  </a:lnTo>
                  <a:lnTo>
                    <a:pt x="429" y="208"/>
                  </a:lnTo>
                  <a:lnTo>
                    <a:pt x="436" y="212"/>
                  </a:lnTo>
                  <a:lnTo>
                    <a:pt x="439" y="216"/>
                  </a:lnTo>
                  <a:lnTo>
                    <a:pt x="442" y="218"/>
                  </a:lnTo>
                  <a:lnTo>
                    <a:pt x="447" y="219"/>
                  </a:lnTo>
                  <a:lnTo>
                    <a:pt x="451" y="219"/>
                  </a:lnTo>
                  <a:lnTo>
                    <a:pt x="455" y="213"/>
                  </a:lnTo>
                  <a:lnTo>
                    <a:pt x="458" y="205"/>
                  </a:lnTo>
                  <a:lnTo>
                    <a:pt x="460" y="198"/>
                  </a:lnTo>
                  <a:lnTo>
                    <a:pt x="463" y="191"/>
                  </a:lnTo>
                  <a:lnTo>
                    <a:pt x="466" y="184"/>
                  </a:lnTo>
                  <a:lnTo>
                    <a:pt x="469" y="178"/>
                  </a:lnTo>
                  <a:lnTo>
                    <a:pt x="475" y="175"/>
                  </a:lnTo>
                  <a:lnTo>
                    <a:pt x="483" y="172"/>
                  </a:lnTo>
                  <a:lnTo>
                    <a:pt x="490" y="169"/>
                  </a:lnTo>
                  <a:lnTo>
                    <a:pt x="499" y="168"/>
                  </a:lnTo>
                  <a:lnTo>
                    <a:pt x="505" y="164"/>
                  </a:lnTo>
                  <a:lnTo>
                    <a:pt x="508" y="156"/>
                  </a:lnTo>
                  <a:lnTo>
                    <a:pt x="517" y="145"/>
                  </a:lnTo>
                  <a:lnTo>
                    <a:pt x="526" y="132"/>
                  </a:lnTo>
                  <a:lnTo>
                    <a:pt x="536" y="121"/>
                  </a:lnTo>
                  <a:lnTo>
                    <a:pt x="545" y="108"/>
                  </a:lnTo>
                  <a:lnTo>
                    <a:pt x="556" y="97"/>
                  </a:lnTo>
                  <a:lnTo>
                    <a:pt x="567" y="86"/>
                  </a:lnTo>
                  <a:lnTo>
                    <a:pt x="579" y="75"/>
                  </a:lnTo>
                  <a:lnTo>
                    <a:pt x="591" y="65"/>
                  </a:lnTo>
                  <a:lnTo>
                    <a:pt x="603" y="57"/>
                  </a:lnTo>
                  <a:lnTo>
                    <a:pt x="616" y="49"/>
                  </a:lnTo>
                  <a:lnTo>
                    <a:pt x="629" y="41"/>
                  </a:lnTo>
                  <a:lnTo>
                    <a:pt x="642" y="33"/>
                  </a:lnTo>
                  <a:lnTo>
                    <a:pt x="654" y="26"/>
                  </a:lnTo>
                  <a:lnTo>
                    <a:pt x="668" y="21"/>
                  </a:lnTo>
                  <a:lnTo>
                    <a:pt x="683" y="17"/>
                  </a:lnTo>
                  <a:lnTo>
                    <a:pt x="699" y="15"/>
                  </a:lnTo>
                  <a:lnTo>
                    <a:pt x="704" y="12"/>
                  </a:lnTo>
                  <a:lnTo>
                    <a:pt x="709" y="11"/>
                  </a:lnTo>
                  <a:lnTo>
                    <a:pt x="715" y="9"/>
                  </a:lnTo>
                  <a:lnTo>
                    <a:pt x="720" y="8"/>
                  </a:lnTo>
                  <a:lnTo>
                    <a:pt x="725" y="7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5"/>
                  </a:lnTo>
                  <a:lnTo>
                    <a:pt x="759" y="3"/>
                  </a:lnTo>
                  <a:lnTo>
                    <a:pt x="775" y="1"/>
                  </a:lnTo>
                  <a:lnTo>
                    <a:pt x="791" y="0"/>
                  </a:lnTo>
                  <a:lnTo>
                    <a:pt x="807" y="0"/>
                  </a:lnTo>
                  <a:lnTo>
                    <a:pt x="822" y="1"/>
                  </a:lnTo>
                  <a:lnTo>
                    <a:pt x="837" y="4"/>
                  </a:lnTo>
                  <a:lnTo>
                    <a:pt x="853" y="6"/>
                  </a:lnTo>
                  <a:lnTo>
                    <a:pt x="869" y="8"/>
                  </a:lnTo>
                  <a:lnTo>
                    <a:pt x="884" y="12"/>
                  </a:lnTo>
                  <a:lnTo>
                    <a:pt x="900" y="16"/>
                  </a:lnTo>
                  <a:lnTo>
                    <a:pt x="915" y="21"/>
                  </a:lnTo>
                  <a:lnTo>
                    <a:pt x="930" y="25"/>
                  </a:lnTo>
                  <a:lnTo>
                    <a:pt x="944" y="30"/>
                  </a:lnTo>
                  <a:lnTo>
                    <a:pt x="959" y="34"/>
                  </a:lnTo>
                  <a:lnTo>
                    <a:pt x="974" y="40"/>
                  </a:lnTo>
                  <a:lnTo>
                    <a:pt x="988" y="46"/>
                  </a:lnTo>
                  <a:lnTo>
                    <a:pt x="1002" y="54"/>
                  </a:lnTo>
                  <a:lnTo>
                    <a:pt x="1015" y="63"/>
                  </a:lnTo>
                  <a:lnTo>
                    <a:pt x="1028" y="72"/>
                  </a:lnTo>
                  <a:lnTo>
                    <a:pt x="1042" y="83"/>
                  </a:lnTo>
                  <a:lnTo>
                    <a:pt x="1055" y="95"/>
                  </a:lnTo>
                  <a:lnTo>
                    <a:pt x="1067" y="107"/>
                  </a:lnTo>
                  <a:lnTo>
                    <a:pt x="1079" y="119"/>
                  </a:lnTo>
                  <a:lnTo>
                    <a:pt x="109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868" y="10"/>
              <a:ext cx="305" cy="466"/>
            </a:xfrm>
            <a:custGeom>
              <a:avLst/>
              <a:gdLst>
                <a:gd name="T0" fmla="*/ 615 w 916"/>
                <a:gd name="T1" fmla="*/ 43 h 1397"/>
                <a:gd name="T2" fmla="*/ 694 w 916"/>
                <a:gd name="T3" fmla="*/ 111 h 1397"/>
                <a:gd name="T4" fmla="*/ 741 w 916"/>
                <a:gd name="T5" fmla="*/ 253 h 1397"/>
                <a:gd name="T6" fmla="*/ 774 w 916"/>
                <a:gd name="T7" fmla="*/ 428 h 1397"/>
                <a:gd name="T8" fmla="*/ 773 w 916"/>
                <a:gd name="T9" fmla="*/ 597 h 1397"/>
                <a:gd name="T10" fmla="*/ 726 w 916"/>
                <a:gd name="T11" fmla="*/ 720 h 1397"/>
                <a:gd name="T12" fmla="*/ 672 w 916"/>
                <a:gd name="T13" fmla="*/ 767 h 1397"/>
                <a:gd name="T14" fmla="*/ 601 w 916"/>
                <a:gd name="T15" fmla="*/ 775 h 1397"/>
                <a:gd name="T16" fmla="*/ 505 w 916"/>
                <a:gd name="T17" fmla="*/ 714 h 1397"/>
                <a:gd name="T18" fmla="*/ 406 w 916"/>
                <a:gd name="T19" fmla="*/ 647 h 1397"/>
                <a:gd name="T20" fmla="*/ 288 w 916"/>
                <a:gd name="T21" fmla="*/ 638 h 1397"/>
                <a:gd name="T22" fmla="*/ 221 w 916"/>
                <a:gd name="T23" fmla="*/ 732 h 1397"/>
                <a:gd name="T24" fmla="*/ 257 w 916"/>
                <a:gd name="T25" fmla="*/ 994 h 1397"/>
                <a:gd name="T26" fmla="*/ 414 w 916"/>
                <a:gd name="T27" fmla="*/ 1073 h 1397"/>
                <a:gd name="T28" fmla="*/ 502 w 916"/>
                <a:gd name="T29" fmla="*/ 1023 h 1397"/>
                <a:gd name="T30" fmla="*/ 582 w 916"/>
                <a:gd name="T31" fmla="*/ 955 h 1397"/>
                <a:gd name="T32" fmla="*/ 707 w 916"/>
                <a:gd name="T33" fmla="*/ 904 h 1397"/>
                <a:gd name="T34" fmla="*/ 749 w 916"/>
                <a:gd name="T35" fmla="*/ 840 h 1397"/>
                <a:gd name="T36" fmla="*/ 791 w 916"/>
                <a:gd name="T37" fmla="*/ 798 h 1397"/>
                <a:gd name="T38" fmla="*/ 840 w 916"/>
                <a:gd name="T39" fmla="*/ 787 h 1397"/>
                <a:gd name="T40" fmla="*/ 899 w 916"/>
                <a:gd name="T41" fmla="*/ 872 h 1397"/>
                <a:gd name="T42" fmla="*/ 888 w 916"/>
                <a:gd name="T43" fmla="*/ 1061 h 1397"/>
                <a:gd name="T44" fmla="*/ 863 w 916"/>
                <a:gd name="T45" fmla="*/ 1077 h 1397"/>
                <a:gd name="T46" fmla="*/ 856 w 916"/>
                <a:gd name="T47" fmla="*/ 1101 h 1397"/>
                <a:gd name="T48" fmla="*/ 846 w 916"/>
                <a:gd name="T49" fmla="*/ 1213 h 1397"/>
                <a:gd name="T50" fmla="*/ 819 w 916"/>
                <a:gd name="T51" fmla="*/ 1296 h 1397"/>
                <a:gd name="T52" fmla="*/ 781 w 916"/>
                <a:gd name="T53" fmla="*/ 1311 h 1397"/>
                <a:gd name="T54" fmla="*/ 755 w 916"/>
                <a:gd name="T55" fmla="*/ 1280 h 1397"/>
                <a:gd name="T56" fmla="*/ 774 w 916"/>
                <a:gd name="T57" fmla="*/ 1249 h 1397"/>
                <a:gd name="T58" fmla="*/ 743 w 916"/>
                <a:gd name="T59" fmla="*/ 1280 h 1397"/>
                <a:gd name="T60" fmla="*/ 712 w 916"/>
                <a:gd name="T61" fmla="*/ 1355 h 1397"/>
                <a:gd name="T62" fmla="*/ 634 w 916"/>
                <a:gd name="T63" fmla="*/ 1396 h 1397"/>
                <a:gd name="T64" fmla="*/ 596 w 916"/>
                <a:gd name="T65" fmla="*/ 1371 h 1397"/>
                <a:gd name="T66" fmla="*/ 562 w 916"/>
                <a:gd name="T67" fmla="*/ 1340 h 1397"/>
                <a:gd name="T68" fmla="*/ 552 w 916"/>
                <a:gd name="T69" fmla="*/ 1354 h 1397"/>
                <a:gd name="T70" fmla="*/ 334 w 916"/>
                <a:gd name="T71" fmla="*/ 1340 h 1397"/>
                <a:gd name="T72" fmla="*/ 252 w 916"/>
                <a:gd name="T73" fmla="*/ 1331 h 1397"/>
                <a:gd name="T74" fmla="*/ 173 w 916"/>
                <a:gd name="T75" fmla="*/ 1309 h 1397"/>
                <a:gd name="T76" fmla="*/ 66 w 916"/>
                <a:gd name="T77" fmla="*/ 1174 h 1397"/>
                <a:gd name="T78" fmla="*/ 63 w 916"/>
                <a:gd name="T79" fmla="*/ 822 h 1397"/>
                <a:gd name="T80" fmla="*/ 76 w 916"/>
                <a:gd name="T81" fmla="*/ 665 h 1397"/>
                <a:gd name="T82" fmla="*/ 44 w 916"/>
                <a:gd name="T83" fmla="*/ 663 h 1397"/>
                <a:gd name="T84" fmla="*/ 3 w 916"/>
                <a:gd name="T85" fmla="*/ 595 h 1397"/>
                <a:gd name="T86" fmla="*/ 30 w 916"/>
                <a:gd name="T87" fmla="*/ 422 h 1397"/>
                <a:gd name="T88" fmla="*/ 87 w 916"/>
                <a:gd name="T89" fmla="*/ 329 h 1397"/>
                <a:gd name="T90" fmla="*/ 150 w 916"/>
                <a:gd name="T91" fmla="*/ 356 h 1397"/>
                <a:gd name="T92" fmla="*/ 142 w 916"/>
                <a:gd name="T93" fmla="*/ 443 h 1397"/>
                <a:gd name="T94" fmla="*/ 116 w 916"/>
                <a:gd name="T95" fmla="*/ 541 h 1397"/>
                <a:gd name="T96" fmla="*/ 134 w 916"/>
                <a:gd name="T97" fmla="*/ 597 h 1397"/>
                <a:gd name="T98" fmla="*/ 177 w 916"/>
                <a:gd name="T99" fmla="*/ 574 h 1397"/>
                <a:gd name="T100" fmla="*/ 198 w 916"/>
                <a:gd name="T101" fmla="*/ 451 h 1397"/>
                <a:gd name="T102" fmla="*/ 186 w 916"/>
                <a:gd name="T103" fmla="*/ 337 h 1397"/>
                <a:gd name="T104" fmla="*/ 179 w 916"/>
                <a:gd name="T105" fmla="*/ 282 h 1397"/>
                <a:gd name="T106" fmla="*/ 154 w 916"/>
                <a:gd name="T107" fmla="*/ 210 h 1397"/>
                <a:gd name="T108" fmla="*/ 169 w 916"/>
                <a:gd name="T109" fmla="*/ 124 h 1397"/>
                <a:gd name="T110" fmla="*/ 256 w 916"/>
                <a:gd name="T111" fmla="*/ 42 h 1397"/>
                <a:gd name="T112" fmla="*/ 366 w 916"/>
                <a:gd name="T113" fmla="*/ 5 h 1397"/>
                <a:gd name="T114" fmla="*/ 472 w 916"/>
                <a:gd name="T115" fmla="*/ 2 h 1397"/>
                <a:gd name="T116" fmla="*/ 574 w 916"/>
                <a:gd name="T117" fmla="*/ 28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1397">
                  <a:moveTo>
                    <a:pt x="588" y="34"/>
                  </a:moveTo>
                  <a:lnTo>
                    <a:pt x="592" y="35"/>
                  </a:lnTo>
                  <a:lnTo>
                    <a:pt x="597" y="37"/>
                  </a:lnTo>
                  <a:lnTo>
                    <a:pt x="601" y="38"/>
                  </a:lnTo>
                  <a:lnTo>
                    <a:pt x="606" y="39"/>
                  </a:lnTo>
                  <a:lnTo>
                    <a:pt x="610" y="42"/>
                  </a:lnTo>
                  <a:lnTo>
                    <a:pt x="615" y="43"/>
                  </a:lnTo>
                  <a:lnTo>
                    <a:pt x="619" y="44"/>
                  </a:lnTo>
                  <a:lnTo>
                    <a:pt x="623" y="45"/>
                  </a:lnTo>
                  <a:lnTo>
                    <a:pt x="638" y="55"/>
                  </a:lnTo>
                  <a:lnTo>
                    <a:pt x="653" y="68"/>
                  </a:lnTo>
                  <a:lnTo>
                    <a:pt x="666" y="81"/>
                  </a:lnTo>
                  <a:lnTo>
                    <a:pt x="680" y="95"/>
                  </a:lnTo>
                  <a:lnTo>
                    <a:pt x="694" y="111"/>
                  </a:lnTo>
                  <a:lnTo>
                    <a:pt x="706" y="127"/>
                  </a:lnTo>
                  <a:lnTo>
                    <a:pt x="716" y="143"/>
                  </a:lnTo>
                  <a:lnTo>
                    <a:pt x="725" y="160"/>
                  </a:lnTo>
                  <a:lnTo>
                    <a:pt x="728" y="183"/>
                  </a:lnTo>
                  <a:lnTo>
                    <a:pt x="732" y="207"/>
                  </a:lnTo>
                  <a:lnTo>
                    <a:pt x="735" y="230"/>
                  </a:lnTo>
                  <a:lnTo>
                    <a:pt x="741" y="253"/>
                  </a:lnTo>
                  <a:lnTo>
                    <a:pt x="745" y="275"/>
                  </a:lnTo>
                  <a:lnTo>
                    <a:pt x="750" y="298"/>
                  </a:lnTo>
                  <a:lnTo>
                    <a:pt x="758" y="320"/>
                  </a:lnTo>
                  <a:lnTo>
                    <a:pt x="765" y="341"/>
                  </a:lnTo>
                  <a:lnTo>
                    <a:pt x="763" y="372"/>
                  </a:lnTo>
                  <a:lnTo>
                    <a:pt x="765" y="402"/>
                  </a:lnTo>
                  <a:lnTo>
                    <a:pt x="774" y="428"/>
                  </a:lnTo>
                  <a:lnTo>
                    <a:pt x="790" y="450"/>
                  </a:lnTo>
                  <a:lnTo>
                    <a:pt x="795" y="476"/>
                  </a:lnTo>
                  <a:lnTo>
                    <a:pt x="794" y="501"/>
                  </a:lnTo>
                  <a:lnTo>
                    <a:pt x="788" y="525"/>
                  </a:lnTo>
                  <a:lnTo>
                    <a:pt x="782" y="549"/>
                  </a:lnTo>
                  <a:lnTo>
                    <a:pt x="777" y="573"/>
                  </a:lnTo>
                  <a:lnTo>
                    <a:pt x="773" y="597"/>
                  </a:lnTo>
                  <a:lnTo>
                    <a:pt x="774" y="620"/>
                  </a:lnTo>
                  <a:lnTo>
                    <a:pt x="783" y="647"/>
                  </a:lnTo>
                  <a:lnTo>
                    <a:pt x="771" y="660"/>
                  </a:lnTo>
                  <a:lnTo>
                    <a:pt x="759" y="675"/>
                  </a:lnTo>
                  <a:lnTo>
                    <a:pt x="748" y="690"/>
                  </a:lnTo>
                  <a:lnTo>
                    <a:pt x="736" y="705"/>
                  </a:lnTo>
                  <a:lnTo>
                    <a:pt x="726" y="720"/>
                  </a:lnTo>
                  <a:lnTo>
                    <a:pt x="715" y="734"/>
                  </a:lnTo>
                  <a:lnTo>
                    <a:pt x="705" y="748"/>
                  </a:lnTo>
                  <a:lnTo>
                    <a:pt x="695" y="763"/>
                  </a:lnTo>
                  <a:lnTo>
                    <a:pt x="689" y="763"/>
                  </a:lnTo>
                  <a:lnTo>
                    <a:pt x="682" y="764"/>
                  </a:lnTo>
                  <a:lnTo>
                    <a:pt x="677" y="766"/>
                  </a:lnTo>
                  <a:lnTo>
                    <a:pt x="672" y="767"/>
                  </a:lnTo>
                  <a:lnTo>
                    <a:pt x="666" y="771"/>
                  </a:lnTo>
                  <a:lnTo>
                    <a:pt x="661" y="773"/>
                  </a:lnTo>
                  <a:lnTo>
                    <a:pt x="655" y="775"/>
                  </a:lnTo>
                  <a:lnTo>
                    <a:pt x="650" y="777"/>
                  </a:lnTo>
                  <a:lnTo>
                    <a:pt x="633" y="779"/>
                  </a:lnTo>
                  <a:lnTo>
                    <a:pt x="617" y="778"/>
                  </a:lnTo>
                  <a:lnTo>
                    <a:pt x="601" y="775"/>
                  </a:lnTo>
                  <a:lnTo>
                    <a:pt x="585" y="771"/>
                  </a:lnTo>
                  <a:lnTo>
                    <a:pt x="570" y="764"/>
                  </a:lnTo>
                  <a:lnTo>
                    <a:pt x="556" y="757"/>
                  </a:lnTo>
                  <a:lnTo>
                    <a:pt x="544" y="748"/>
                  </a:lnTo>
                  <a:lnTo>
                    <a:pt x="531" y="738"/>
                  </a:lnTo>
                  <a:lnTo>
                    <a:pt x="518" y="726"/>
                  </a:lnTo>
                  <a:lnTo>
                    <a:pt x="505" y="714"/>
                  </a:lnTo>
                  <a:lnTo>
                    <a:pt x="493" y="703"/>
                  </a:lnTo>
                  <a:lnTo>
                    <a:pt x="479" y="692"/>
                  </a:lnTo>
                  <a:lnTo>
                    <a:pt x="465" y="681"/>
                  </a:lnTo>
                  <a:lnTo>
                    <a:pt x="451" y="672"/>
                  </a:lnTo>
                  <a:lnTo>
                    <a:pt x="437" y="663"/>
                  </a:lnTo>
                  <a:lnTo>
                    <a:pt x="422" y="654"/>
                  </a:lnTo>
                  <a:lnTo>
                    <a:pt x="406" y="647"/>
                  </a:lnTo>
                  <a:lnTo>
                    <a:pt x="390" y="641"/>
                  </a:lnTo>
                  <a:lnTo>
                    <a:pt x="374" y="636"/>
                  </a:lnTo>
                  <a:lnTo>
                    <a:pt x="358" y="633"/>
                  </a:lnTo>
                  <a:lnTo>
                    <a:pt x="341" y="631"/>
                  </a:lnTo>
                  <a:lnTo>
                    <a:pt x="323" y="632"/>
                  </a:lnTo>
                  <a:lnTo>
                    <a:pt x="306" y="633"/>
                  </a:lnTo>
                  <a:lnTo>
                    <a:pt x="288" y="638"/>
                  </a:lnTo>
                  <a:lnTo>
                    <a:pt x="274" y="646"/>
                  </a:lnTo>
                  <a:lnTo>
                    <a:pt x="261" y="657"/>
                  </a:lnTo>
                  <a:lnTo>
                    <a:pt x="250" y="669"/>
                  </a:lnTo>
                  <a:lnTo>
                    <a:pt x="242" y="683"/>
                  </a:lnTo>
                  <a:lnTo>
                    <a:pt x="233" y="699"/>
                  </a:lnTo>
                  <a:lnTo>
                    <a:pt x="227" y="715"/>
                  </a:lnTo>
                  <a:lnTo>
                    <a:pt x="221" y="732"/>
                  </a:lnTo>
                  <a:lnTo>
                    <a:pt x="216" y="749"/>
                  </a:lnTo>
                  <a:lnTo>
                    <a:pt x="211" y="794"/>
                  </a:lnTo>
                  <a:lnTo>
                    <a:pt x="210" y="837"/>
                  </a:lnTo>
                  <a:lnTo>
                    <a:pt x="214" y="880"/>
                  </a:lnTo>
                  <a:lnTo>
                    <a:pt x="224" y="920"/>
                  </a:lnTo>
                  <a:lnTo>
                    <a:pt x="238" y="959"/>
                  </a:lnTo>
                  <a:lnTo>
                    <a:pt x="257" y="994"/>
                  </a:lnTo>
                  <a:lnTo>
                    <a:pt x="280" y="1027"/>
                  </a:lnTo>
                  <a:lnTo>
                    <a:pt x="310" y="1056"/>
                  </a:lnTo>
                  <a:lnTo>
                    <a:pt x="330" y="1069"/>
                  </a:lnTo>
                  <a:lnTo>
                    <a:pt x="350" y="1076"/>
                  </a:lnTo>
                  <a:lnTo>
                    <a:pt x="371" y="1080"/>
                  </a:lnTo>
                  <a:lnTo>
                    <a:pt x="393" y="1077"/>
                  </a:lnTo>
                  <a:lnTo>
                    <a:pt x="414" y="1073"/>
                  </a:lnTo>
                  <a:lnTo>
                    <a:pt x="436" y="1065"/>
                  </a:lnTo>
                  <a:lnTo>
                    <a:pt x="457" y="1056"/>
                  </a:lnTo>
                  <a:lnTo>
                    <a:pt x="476" y="1044"/>
                  </a:lnTo>
                  <a:lnTo>
                    <a:pt x="483" y="1039"/>
                  </a:lnTo>
                  <a:lnTo>
                    <a:pt x="490" y="1033"/>
                  </a:lnTo>
                  <a:lnTo>
                    <a:pt x="496" y="1028"/>
                  </a:lnTo>
                  <a:lnTo>
                    <a:pt x="502" y="1023"/>
                  </a:lnTo>
                  <a:lnTo>
                    <a:pt x="509" y="1017"/>
                  </a:lnTo>
                  <a:lnTo>
                    <a:pt x="515" y="1011"/>
                  </a:lnTo>
                  <a:lnTo>
                    <a:pt x="521" y="1006"/>
                  </a:lnTo>
                  <a:lnTo>
                    <a:pt x="529" y="1000"/>
                  </a:lnTo>
                  <a:lnTo>
                    <a:pt x="546" y="983"/>
                  </a:lnTo>
                  <a:lnTo>
                    <a:pt x="563" y="968"/>
                  </a:lnTo>
                  <a:lnTo>
                    <a:pt x="582" y="955"/>
                  </a:lnTo>
                  <a:lnTo>
                    <a:pt x="601" y="943"/>
                  </a:lnTo>
                  <a:lnTo>
                    <a:pt x="621" y="933"/>
                  </a:lnTo>
                  <a:lnTo>
                    <a:pt x="642" y="925"/>
                  </a:lnTo>
                  <a:lnTo>
                    <a:pt x="663" y="918"/>
                  </a:lnTo>
                  <a:lnTo>
                    <a:pt x="686" y="912"/>
                  </a:lnTo>
                  <a:lnTo>
                    <a:pt x="696" y="909"/>
                  </a:lnTo>
                  <a:lnTo>
                    <a:pt x="707" y="904"/>
                  </a:lnTo>
                  <a:lnTo>
                    <a:pt x="716" y="897"/>
                  </a:lnTo>
                  <a:lnTo>
                    <a:pt x="726" y="889"/>
                  </a:lnTo>
                  <a:lnTo>
                    <a:pt x="734" y="881"/>
                  </a:lnTo>
                  <a:lnTo>
                    <a:pt x="742" y="872"/>
                  </a:lnTo>
                  <a:lnTo>
                    <a:pt x="748" y="862"/>
                  </a:lnTo>
                  <a:lnTo>
                    <a:pt x="752" y="851"/>
                  </a:lnTo>
                  <a:lnTo>
                    <a:pt x="749" y="840"/>
                  </a:lnTo>
                  <a:lnTo>
                    <a:pt x="750" y="831"/>
                  </a:lnTo>
                  <a:lnTo>
                    <a:pt x="754" y="823"/>
                  </a:lnTo>
                  <a:lnTo>
                    <a:pt x="761" y="818"/>
                  </a:lnTo>
                  <a:lnTo>
                    <a:pt x="769" y="812"/>
                  </a:lnTo>
                  <a:lnTo>
                    <a:pt x="777" y="807"/>
                  </a:lnTo>
                  <a:lnTo>
                    <a:pt x="785" y="803"/>
                  </a:lnTo>
                  <a:lnTo>
                    <a:pt x="791" y="798"/>
                  </a:lnTo>
                  <a:lnTo>
                    <a:pt x="798" y="794"/>
                  </a:lnTo>
                  <a:lnTo>
                    <a:pt x="805" y="789"/>
                  </a:lnTo>
                  <a:lnTo>
                    <a:pt x="813" y="785"/>
                  </a:lnTo>
                  <a:lnTo>
                    <a:pt x="821" y="780"/>
                  </a:lnTo>
                  <a:lnTo>
                    <a:pt x="827" y="779"/>
                  </a:lnTo>
                  <a:lnTo>
                    <a:pt x="835" y="781"/>
                  </a:lnTo>
                  <a:lnTo>
                    <a:pt x="840" y="787"/>
                  </a:lnTo>
                  <a:lnTo>
                    <a:pt x="844" y="798"/>
                  </a:lnTo>
                  <a:lnTo>
                    <a:pt x="854" y="811"/>
                  </a:lnTo>
                  <a:lnTo>
                    <a:pt x="864" y="822"/>
                  </a:lnTo>
                  <a:lnTo>
                    <a:pt x="874" y="835"/>
                  </a:lnTo>
                  <a:lnTo>
                    <a:pt x="882" y="847"/>
                  </a:lnTo>
                  <a:lnTo>
                    <a:pt x="891" y="860"/>
                  </a:lnTo>
                  <a:lnTo>
                    <a:pt x="899" y="872"/>
                  </a:lnTo>
                  <a:lnTo>
                    <a:pt x="906" y="886"/>
                  </a:lnTo>
                  <a:lnTo>
                    <a:pt x="912" y="901"/>
                  </a:lnTo>
                  <a:lnTo>
                    <a:pt x="916" y="938"/>
                  </a:lnTo>
                  <a:lnTo>
                    <a:pt x="914" y="976"/>
                  </a:lnTo>
                  <a:lnTo>
                    <a:pt x="907" y="1012"/>
                  </a:lnTo>
                  <a:lnTo>
                    <a:pt x="896" y="1045"/>
                  </a:lnTo>
                  <a:lnTo>
                    <a:pt x="888" y="1061"/>
                  </a:lnTo>
                  <a:lnTo>
                    <a:pt x="881" y="1078"/>
                  </a:lnTo>
                  <a:lnTo>
                    <a:pt x="876" y="1096"/>
                  </a:lnTo>
                  <a:lnTo>
                    <a:pt x="870" y="1112"/>
                  </a:lnTo>
                  <a:lnTo>
                    <a:pt x="866" y="1104"/>
                  </a:lnTo>
                  <a:lnTo>
                    <a:pt x="861" y="1094"/>
                  </a:lnTo>
                  <a:lnTo>
                    <a:pt x="860" y="1086"/>
                  </a:lnTo>
                  <a:lnTo>
                    <a:pt x="863" y="1077"/>
                  </a:lnTo>
                  <a:lnTo>
                    <a:pt x="862" y="1075"/>
                  </a:lnTo>
                  <a:lnTo>
                    <a:pt x="860" y="1075"/>
                  </a:lnTo>
                  <a:lnTo>
                    <a:pt x="858" y="1075"/>
                  </a:lnTo>
                  <a:lnTo>
                    <a:pt x="857" y="1075"/>
                  </a:lnTo>
                  <a:lnTo>
                    <a:pt x="852" y="1083"/>
                  </a:lnTo>
                  <a:lnTo>
                    <a:pt x="853" y="1092"/>
                  </a:lnTo>
                  <a:lnTo>
                    <a:pt x="856" y="1101"/>
                  </a:lnTo>
                  <a:lnTo>
                    <a:pt x="857" y="1110"/>
                  </a:lnTo>
                  <a:lnTo>
                    <a:pt x="860" y="1131"/>
                  </a:lnTo>
                  <a:lnTo>
                    <a:pt x="867" y="1150"/>
                  </a:lnTo>
                  <a:lnTo>
                    <a:pt x="868" y="1170"/>
                  </a:lnTo>
                  <a:lnTo>
                    <a:pt x="855" y="1187"/>
                  </a:lnTo>
                  <a:lnTo>
                    <a:pt x="851" y="1199"/>
                  </a:lnTo>
                  <a:lnTo>
                    <a:pt x="846" y="1213"/>
                  </a:lnTo>
                  <a:lnTo>
                    <a:pt x="843" y="1227"/>
                  </a:lnTo>
                  <a:lnTo>
                    <a:pt x="840" y="1240"/>
                  </a:lnTo>
                  <a:lnTo>
                    <a:pt x="836" y="1253"/>
                  </a:lnTo>
                  <a:lnTo>
                    <a:pt x="832" y="1266"/>
                  </a:lnTo>
                  <a:lnTo>
                    <a:pt x="826" y="1279"/>
                  </a:lnTo>
                  <a:lnTo>
                    <a:pt x="820" y="1291"/>
                  </a:lnTo>
                  <a:lnTo>
                    <a:pt x="819" y="1296"/>
                  </a:lnTo>
                  <a:lnTo>
                    <a:pt x="816" y="1299"/>
                  </a:lnTo>
                  <a:lnTo>
                    <a:pt x="813" y="1302"/>
                  </a:lnTo>
                  <a:lnTo>
                    <a:pt x="808" y="1305"/>
                  </a:lnTo>
                  <a:lnTo>
                    <a:pt x="802" y="1306"/>
                  </a:lnTo>
                  <a:lnTo>
                    <a:pt x="795" y="1307"/>
                  </a:lnTo>
                  <a:lnTo>
                    <a:pt x="788" y="1310"/>
                  </a:lnTo>
                  <a:lnTo>
                    <a:pt x="781" y="1311"/>
                  </a:lnTo>
                  <a:lnTo>
                    <a:pt x="774" y="1313"/>
                  </a:lnTo>
                  <a:lnTo>
                    <a:pt x="767" y="1314"/>
                  </a:lnTo>
                  <a:lnTo>
                    <a:pt x="761" y="1317"/>
                  </a:lnTo>
                  <a:lnTo>
                    <a:pt x="754" y="1319"/>
                  </a:lnTo>
                  <a:lnTo>
                    <a:pt x="751" y="1306"/>
                  </a:lnTo>
                  <a:lnTo>
                    <a:pt x="752" y="1293"/>
                  </a:lnTo>
                  <a:lnTo>
                    <a:pt x="755" y="1280"/>
                  </a:lnTo>
                  <a:lnTo>
                    <a:pt x="762" y="1269"/>
                  </a:lnTo>
                  <a:lnTo>
                    <a:pt x="766" y="1264"/>
                  </a:lnTo>
                  <a:lnTo>
                    <a:pt x="772" y="1261"/>
                  </a:lnTo>
                  <a:lnTo>
                    <a:pt x="779" y="1257"/>
                  </a:lnTo>
                  <a:lnTo>
                    <a:pt x="785" y="1253"/>
                  </a:lnTo>
                  <a:lnTo>
                    <a:pt x="780" y="1249"/>
                  </a:lnTo>
                  <a:lnTo>
                    <a:pt x="774" y="1249"/>
                  </a:lnTo>
                  <a:lnTo>
                    <a:pt x="770" y="1250"/>
                  </a:lnTo>
                  <a:lnTo>
                    <a:pt x="766" y="1253"/>
                  </a:lnTo>
                  <a:lnTo>
                    <a:pt x="762" y="1256"/>
                  </a:lnTo>
                  <a:lnTo>
                    <a:pt x="758" y="1261"/>
                  </a:lnTo>
                  <a:lnTo>
                    <a:pt x="753" y="1265"/>
                  </a:lnTo>
                  <a:lnTo>
                    <a:pt x="749" y="1269"/>
                  </a:lnTo>
                  <a:lnTo>
                    <a:pt x="743" y="1280"/>
                  </a:lnTo>
                  <a:lnTo>
                    <a:pt x="741" y="1293"/>
                  </a:lnTo>
                  <a:lnTo>
                    <a:pt x="740" y="1305"/>
                  </a:lnTo>
                  <a:lnTo>
                    <a:pt x="738" y="1318"/>
                  </a:lnTo>
                  <a:lnTo>
                    <a:pt x="736" y="1330"/>
                  </a:lnTo>
                  <a:lnTo>
                    <a:pt x="733" y="1340"/>
                  </a:lnTo>
                  <a:lnTo>
                    <a:pt x="725" y="1350"/>
                  </a:lnTo>
                  <a:lnTo>
                    <a:pt x="712" y="1355"/>
                  </a:lnTo>
                  <a:lnTo>
                    <a:pt x="699" y="1360"/>
                  </a:lnTo>
                  <a:lnTo>
                    <a:pt x="689" y="1368"/>
                  </a:lnTo>
                  <a:lnTo>
                    <a:pt x="677" y="1378"/>
                  </a:lnTo>
                  <a:lnTo>
                    <a:pt x="666" y="1387"/>
                  </a:lnTo>
                  <a:lnTo>
                    <a:pt x="656" y="1394"/>
                  </a:lnTo>
                  <a:lnTo>
                    <a:pt x="645" y="1397"/>
                  </a:lnTo>
                  <a:lnTo>
                    <a:pt x="634" y="1396"/>
                  </a:lnTo>
                  <a:lnTo>
                    <a:pt x="621" y="1388"/>
                  </a:lnTo>
                  <a:lnTo>
                    <a:pt x="617" y="1386"/>
                  </a:lnTo>
                  <a:lnTo>
                    <a:pt x="612" y="1384"/>
                  </a:lnTo>
                  <a:lnTo>
                    <a:pt x="608" y="1380"/>
                  </a:lnTo>
                  <a:lnTo>
                    <a:pt x="604" y="1377"/>
                  </a:lnTo>
                  <a:lnTo>
                    <a:pt x="600" y="1374"/>
                  </a:lnTo>
                  <a:lnTo>
                    <a:pt x="596" y="1371"/>
                  </a:lnTo>
                  <a:lnTo>
                    <a:pt x="590" y="1369"/>
                  </a:lnTo>
                  <a:lnTo>
                    <a:pt x="585" y="1367"/>
                  </a:lnTo>
                  <a:lnTo>
                    <a:pt x="579" y="1363"/>
                  </a:lnTo>
                  <a:lnTo>
                    <a:pt x="573" y="1359"/>
                  </a:lnTo>
                  <a:lnTo>
                    <a:pt x="569" y="1353"/>
                  </a:lnTo>
                  <a:lnTo>
                    <a:pt x="565" y="1346"/>
                  </a:lnTo>
                  <a:lnTo>
                    <a:pt x="562" y="1340"/>
                  </a:lnTo>
                  <a:lnTo>
                    <a:pt x="557" y="1334"/>
                  </a:lnTo>
                  <a:lnTo>
                    <a:pt x="552" y="1329"/>
                  </a:lnTo>
                  <a:lnTo>
                    <a:pt x="547" y="1325"/>
                  </a:lnTo>
                  <a:lnTo>
                    <a:pt x="547" y="1331"/>
                  </a:lnTo>
                  <a:lnTo>
                    <a:pt x="549" y="1338"/>
                  </a:lnTo>
                  <a:lnTo>
                    <a:pt x="552" y="1346"/>
                  </a:lnTo>
                  <a:lnTo>
                    <a:pt x="552" y="1354"/>
                  </a:lnTo>
                  <a:lnTo>
                    <a:pt x="374" y="1352"/>
                  </a:lnTo>
                  <a:lnTo>
                    <a:pt x="370" y="1348"/>
                  </a:lnTo>
                  <a:lnTo>
                    <a:pt x="366" y="1347"/>
                  </a:lnTo>
                  <a:lnTo>
                    <a:pt x="360" y="1347"/>
                  </a:lnTo>
                  <a:lnTo>
                    <a:pt x="356" y="1345"/>
                  </a:lnTo>
                  <a:lnTo>
                    <a:pt x="345" y="1343"/>
                  </a:lnTo>
                  <a:lnTo>
                    <a:pt x="334" y="1340"/>
                  </a:lnTo>
                  <a:lnTo>
                    <a:pt x="322" y="1339"/>
                  </a:lnTo>
                  <a:lnTo>
                    <a:pt x="311" y="1337"/>
                  </a:lnTo>
                  <a:lnTo>
                    <a:pt x="299" y="1336"/>
                  </a:lnTo>
                  <a:lnTo>
                    <a:pt x="287" y="1335"/>
                  </a:lnTo>
                  <a:lnTo>
                    <a:pt x="276" y="1334"/>
                  </a:lnTo>
                  <a:lnTo>
                    <a:pt x="264" y="1333"/>
                  </a:lnTo>
                  <a:lnTo>
                    <a:pt x="252" y="1331"/>
                  </a:lnTo>
                  <a:lnTo>
                    <a:pt x="241" y="1330"/>
                  </a:lnTo>
                  <a:lnTo>
                    <a:pt x="229" y="1328"/>
                  </a:lnTo>
                  <a:lnTo>
                    <a:pt x="217" y="1326"/>
                  </a:lnTo>
                  <a:lnTo>
                    <a:pt x="206" y="1322"/>
                  </a:lnTo>
                  <a:lnTo>
                    <a:pt x="195" y="1319"/>
                  </a:lnTo>
                  <a:lnTo>
                    <a:pt x="184" y="1314"/>
                  </a:lnTo>
                  <a:lnTo>
                    <a:pt x="173" y="1309"/>
                  </a:lnTo>
                  <a:lnTo>
                    <a:pt x="149" y="1298"/>
                  </a:lnTo>
                  <a:lnTo>
                    <a:pt x="129" y="1284"/>
                  </a:lnTo>
                  <a:lnTo>
                    <a:pt x="113" y="1265"/>
                  </a:lnTo>
                  <a:lnTo>
                    <a:pt x="99" y="1245"/>
                  </a:lnTo>
                  <a:lnTo>
                    <a:pt x="87" y="1222"/>
                  </a:lnTo>
                  <a:lnTo>
                    <a:pt x="77" y="1198"/>
                  </a:lnTo>
                  <a:lnTo>
                    <a:pt x="66" y="1174"/>
                  </a:lnTo>
                  <a:lnTo>
                    <a:pt x="57" y="1150"/>
                  </a:lnTo>
                  <a:lnTo>
                    <a:pt x="48" y="1083"/>
                  </a:lnTo>
                  <a:lnTo>
                    <a:pt x="47" y="1012"/>
                  </a:lnTo>
                  <a:lnTo>
                    <a:pt x="50" y="941"/>
                  </a:lnTo>
                  <a:lnTo>
                    <a:pt x="54" y="870"/>
                  </a:lnTo>
                  <a:lnTo>
                    <a:pt x="61" y="847"/>
                  </a:lnTo>
                  <a:lnTo>
                    <a:pt x="63" y="822"/>
                  </a:lnTo>
                  <a:lnTo>
                    <a:pt x="65" y="796"/>
                  </a:lnTo>
                  <a:lnTo>
                    <a:pt x="67" y="771"/>
                  </a:lnTo>
                  <a:lnTo>
                    <a:pt x="71" y="746"/>
                  </a:lnTo>
                  <a:lnTo>
                    <a:pt x="76" y="721"/>
                  </a:lnTo>
                  <a:lnTo>
                    <a:pt x="79" y="695"/>
                  </a:lnTo>
                  <a:lnTo>
                    <a:pt x="80" y="668"/>
                  </a:lnTo>
                  <a:lnTo>
                    <a:pt x="76" y="665"/>
                  </a:lnTo>
                  <a:lnTo>
                    <a:pt x="71" y="663"/>
                  </a:lnTo>
                  <a:lnTo>
                    <a:pt x="67" y="664"/>
                  </a:lnTo>
                  <a:lnTo>
                    <a:pt x="62" y="665"/>
                  </a:lnTo>
                  <a:lnTo>
                    <a:pt x="58" y="666"/>
                  </a:lnTo>
                  <a:lnTo>
                    <a:pt x="53" y="667"/>
                  </a:lnTo>
                  <a:lnTo>
                    <a:pt x="48" y="666"/>
                  </a:lnTo>
                  <a:lnTo>
                    <a:pt x="44" y="663"/>
                  </a:lnTo>
                  <a:lnTo>
                    <a:pt x="33" y="657"/>
                  </a:lnTo>
                  <a:lnTo>
                    <a:pt x="25" y="650"/>
                  </a:lnTo>
                  <a:lnTo>
                    <a:pt x="18" y="641"/>
                  </a:lnTo>
                  <a:lnTo>
                    <a:pt x="13" y="630"/>
                  </a:lnTo>
                  <a:lnTo>
                    <a:pt x="9" y="619"/>
                  </a:lnTo>
                  <a:lnTo>
                    <a:pt x="6" y="607"/>
                  </a:lnTo>
                  <a:lnTo>
                    <a:pt x="3" y="595"/>
                  </a:lnTo>
                  <a:lnTo>
                    <a:pt x="0" y="584"/>
                  </a:lnTo>
                  <a:lnTo>
                    <a:pt x="3" y="556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6" y="474"/>
                  </a:lnTo>
                  <a:lnTo>
                    <a:pt x="23" y="447"/>
                  </a:lnTo>
                  <a:lnTo>
                    <a:pt x="30" y="422"/>
                  </a:lnTo>
                  <a:lnTo>
                    <a:pt x="39" y="396"/>
                  </a:lnTo>
                  <a:lnTo>
                    <a:pt x="47" y="371"/>
                  </a:lnTo>
                  <a:lnTo>
                    <a:pt x="53" y="361"/>
                  </a:lnTo>
                  <a:lnTo>
                    <a:pt x="60" y="352"/>
                  </a:lnTo>
                  <a:lnTo>
                    <a:pt x="68" y="343"/>
                  </a:lnTo>
                  <a:lnTo>
                    <a:pt x="78" y="336"/>
                  </a:lnTo>
                  <a:lnTo>
                    <a:pt x="87" y="329"/>
                  </a:lnTo>
                  <a:lnTo>
                    <a:pt x="98" y="324"/>
                  </a:lnTo>
                  <a:lnTo>
                    <a:pt x="109" y="322"/>
                  </a:lnTo>
                  <a:lnTo>
                    <a:pt x="121" y="321"/>
                  </a:lnTo>
                  <a:lnTo>
                    <a:pt x="130" y="328"/>
                  </a:lnTo>
                  <a:lnTo>
                    <a:pt x="137" y="337"/>
                  </a:lnTo>
                  <a:lnTo>
                    <a:pt x="143" y="346"/>
                  </a:lnTo>
                  <a:lnTo>
                    <a:pt x="150" y="356"/>
                  </a:lnTo>
                  <a:lnTo>
                    <a:pt x="154" y="368"/>
                  </a:lnTo>
                  <a:lnTo>
                    <a:pt x="156" y="380"/>
                  </a:lnTo>
                  <a:lnTo>
                    <a:pt x="157" y="393"/>
                  </a:lnTo>
                  <a:lnTo>
                    <a:pt x="155" y="405"/>
                  </a:lnTo>
                  <a:lnTo>
                    <a:pt x="151" y="418"/>
                  </a:lnTo>
                  <a:lnTo>
                    <a:pt x="147" y="430"/>
                  </a:lnTo>
                  <a:lnTo>
                    <a:pt x="142" y="443"/>
                  </a:lnTo>
                  <a:lnTo>
                    <a:pt x="138" y="455"/>
                  </a:lnTo>
                  <a:lnTo>
                    <a:pt x="133" y="468"/>
                  </a:lnTo>
                  <a:lnTo>
                    <a:pt x="127" y="479"/>
                  </a:lnTo>
                  <a:lnTo>
                    <a:pt x="121" y="491"/>
                  </a:lnTo>
                  <a:lnTo>
                    <a:pt x="114" y="502"/>
                  </a:lnTo>
                  <a:lnTo>
                    <a:pt x="114" y="521"/>
                  </a:lnTo>
                  <a:lnTo>
                    <a:pt x="116" y="541"/>
                  </a:lnTo>
                  <a:lnTo>
                    <a:pt x="116" y="561"/>
                  </a:lnTo>
                  <a:lnTo>
                    <a:pt x="111" y="579"/>
                  </a:lnTo>
                  <a:lnTo>
                    <a:pt x="115" y="584"/>
                  </a:lnTo>
                  <a:lnTo>
                    <a:pt x="119" y="589"/>
                  </a:lnTo>
                  <a:lnTo>
                    <a:pt x="124" y="592"/>
                  </a:lnTo>
                  <a:lnTo>
                    <a:pt x="130" y="594"/>
                  </a:lnTo>
                  <a:lnTo>
                    <a:pt x="134" y="597"/>
                  </a:lnTo>
                  <a:lnTo>
                    <a:pt x="139" y="598"/>
                  </a:lnTo>
                  <a:lnTo>
                    <a:pt x="145" y="598"/>
                  </a:lnTo>
                  <a:lnTo>
                    <a:pt x="151" y="598"/>
                  </a:lnTo>
                  <a:lnTo>
                    <a:pt x="158" y="591"/>
                  </a:lnTo>
                  <a:lnTo>
                    <a:pt x="166" y="586"/>
                  </a:lnTo>
                  <a:lnTo>
                    <a:pt x="172" y="582"/>
                  </a:lnTo>
                  <a:lnTo>
                    <a:pt x="177" y="574"/>
                  </a:lnTo>
                  <a:lnTo>
                    <a:pt x="177" y="552"/>
                  </a:lnTo>
                  <a:lnTo>
                    <a:pt x="178" y="530"/>
                  </a:lnTo>
                  <a:lnTo>
                    <a:pt x="183" y="510"/>
                  </a:lnTo>
                  <a:lnTo>
                    <a:pt x="194" y="495"/>
                  </a:lnTo>
                  <a:lnTo>
                    <a:pt x="199" y="482"/>
                  </a:lnTo>
                  <a:lnTo>
                    <a:pt x="198" y="466"/>
                  </a:lnTo>
                  <a:lnTo>
                    <a:pt x="198" y="451"/>
                  </a:lnTo>
                  <a:lnTo>
                    <a:pt x="207" y="438"/>
                  </a:lnTo>
                  <a:lnTo>
                    <a:pt x="205" y="415"/>
                  </a:lnTo>
                  <a:lnTo>
                    <a:pt x="199" y="394"/>
                  </a:lnTo>
                  <a:lnTo>
                    <a:pt x="192" y="373"/>
                  </a:lnTo>
                  <a:lnTo>
                    <a:pt x="189" y="351"/>
                  </a:lnTo>
                  <a:lnTo>
                    <a:pt x="186" y="344"/>
                  </a:lnTo>
                  <a:lnTo>
                    <a:pt x="186" y="337"/>
                  </a:lnTo>
                  <a:lnTo>
                    <a:pt x="188" y="329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92" y="307"/>
                  </a:lnTo>
                  <a:lnTo>
                    <a:pt x="189" y="302"/>
                  </a:lnTo>
                  <a:lnTo>
                    <a:pt x="180" y="297"/>
                  </a:lnTo>
                  <a:lnTo>
                    <a:pt x="179" y="282"/>
                  </a:lnTo>
                  <a:lnTo>
                    <a:pt x="181" y="270"/>
                  </a:lnTo>
                  <a:lnTo>
                    <a:pt x="185" y="257"/>
                  </a:lnTo>
                  <a:lnTo>
                    <a:pt x="188" y="245"/>
                  </a:lnTo>
                  <a:lnTo>
                    <a:pt x="179" y="235"/>
                  </a:lnTo>
                  <a:lnTo>
                    <a:pt x="171" y="227"/>
                  </a:lnTo>
                  <a:lnTo>
                    <a:pt x="161" y="219"/>
                  </a:lnTo>
                  <a:lnTo>
                    <a:pt x="154" y="210"/>
                  </a:lnTo>
                  <a:lnTo>
                    <a:pt x="148" y="201"/>
                  </a:lnTo>
                  <a:lnTo>
                    <a:pt x="142" y="191"/>
                  </a:lnTo>
                  <a:lnTo>
                    <a:pt x="140" y="180"/>
                  </a:lnTo>
                  <a:lnTo>
                    <a:pt x="140" y="166"/>
                  </a:lnTo>
                  <a:lnTo>
                    <a:pt x="149" y="151"/>
                  </a:lnTo>
                  <a:lnTo>
                    <a:pt x="158" y="137"/>
                  </a:lnTo>
                  <a:lnTo>
                    <a:pt x="169" y="124"/>
                  </a:lnTo>
                  <a:lnTo>
                    <a:pt x="179" y="110"/>
                  </a:lnTo>
                  <a:lnTo>
                    <a:pt x="190" y="96"/>
                  </a:lnTo>
                  <a:lnTo>
                    <a:pt x="202" y="84"/>
                  </a:lnTo>
                  <a:lnTo>
                    <a:pt x="214" y="73"/>
                  </a:lnTo>
                  <a:lnTo>
                    <a:pt x="228" y="61"/>
                  </a:lnTo>
                  <a:lnTo>
                    <a:pt x="241" y="51"/>
                  </a:lnTo>
                  <a:lnTo>
                    <a:pt x="256" y="42"/>
                  </a:lnTo>
                  <a:lnTo>
                    <a:pt x="270" y="33"/>
                  </a:lnTo>
                  <a:lnTo>
                    <a:pt x="285" y="26"/>
                  </a:lnTo>
                  <a:lnTo>
                    <a:pt x="301" y="20"/>
                  </a:lnTo>
                  <a:lnTo>
                    <a:pt x="317" y="14"/>
                  </a:lnTo>
                  <a:lnTo>
                    <a:pt x="334" y="11"/>
                  </a:lnTo>
                  <a:lnTo>
                    <a:pt x="351" y="9"/>
                  </a:lnTo>
                  <a:lnTo>
                    <a:pt x="366" y="5"/>
                  </a:lnTo>
                  <a:lnTo>
                    <a:pt x="381" y="3"/>
                  </a:lnTo>
                  <a:lnTo>
                    <a:pt x="395" y="2"/>
                  </a:lnTo>
                  <a:lnTo>
                    <a:pt x="410" y="1"/>
                  </a:lnTo>
                  <a:lnTo>
                    <a:pt x="426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2" y="2"/>
                  </a:lnTo>
                  <a:lnTo>
                    <a:pt x="487" y="4"/>
                  </a:lnTo>
                  <a:lnTo>
                    <a:pt x="502" y="6"/>
                  </a:lnTo>
                  <a:lnTo>
                    <a:pt x="517" y="10"/>
                  </a:lnTo>
                  <a:lnTo>
                    <a:pt x="532" y="13"/>
                  </a:lnTo>
                  <a:lnTo>
                    <a:pt x="547" y="18"/>
                  </a:lnTo>
                  <a:lnTo>
                    <a:pt x="561" y="22"/>
                  </a:lnTo>
                  <a:lnTo>
                    <a:pt x="574" y="28"/>
                  </a:lnTo>
                  <a:lnTo>
                    <a:pt x="588" y="34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060" y="50"/>
              <a:ext cx="44" cy="33"/>
            </a:xfrm>
            <a:custGeom>
              <a:avLst/>
              <a:gdLst>
                <a:gd name="T0" fmla="*/ 100 w 132"/>
                <a:gd name="T1" fmla="*/ 21 h 99"/>
                <a:gd name="T2" fmla="*/ 102 w 132"/>
                <a:gd name="T3" fmla="*/ 29 h 99"/>
                <a:gd name="T4" fmla="*/ 105 w 132"/>
                <a:gd name="T5" fmla="*/ 38 h 99"/>
                <a:gd name="T6" fmla="*/ 107 w 132"/>
                <a:gd name="T7" fmla="*/ 46 h 99"/>
                <a:gd name="T8" fmla="*/ 106 w 132"/>
                <a:gd name="T9" fmla="*/ 55 h 99"/>
                <a:gd name="T10" fmla="*/ 111 w 132"/>
                <a:gd name="T11" fmla="*/ 61 h 99"/>
                <a:gd name="T12" fmla="*/ 116 w 132"/>
                <a:gd name="T13" fmla="*/ 65 h 99"/>
                <a:gd name="T14" fmla="*/ 121 w 132"/>
                <a:gd name="T15" fmla="*/ 70 h 99"/>
                <a:gd name="T16" fmla="*/ 126 w 132"/>
                <a:gd name="T17" fmla="*/ 74 h 99"/>
                <a:gd name="T18" fmla="*/ 130 w 132"/>
                <a:gd name="T19" fmla="*/ 79 h 99"/>
                <a:gd name="T20" fmla="*/ 132 w 132"/>
                <a:gd name="T21" fmla="*/ 85 h 99"/>
                <a:gd name="T22" fmla="*/ 131 w 132"/>
                <a:gd name="T23" fmla="*/ 92 h 99"/>
                <a:gd name="T24" fmla="*/ 125 w 132"/>
                <a:gd name="T25" fmla="*/ 99 h 99"/>
                <a:gd name="T26" fmla="*/ 117 w 132"/>
                <a:gd name="T27" fmla="*/ 95 h 99"/>
                <a:gd name="T28" fmla="*/ 109 w 132"/>
                <a:gd name="T29" fmla="*/ 89 h 99"/>
                <a:gd name="T30" fmla="*/ 102 w 132"/>
                <a:gd name="T31" fmla="*/ 82 h 99"/>
                <a:gd name="T32" fmla="*/ 96 w 132"/>
                <a:gd name="T33" fmla="*/ 76 h 99"/>
                <a:gd name="T34" fmla="*/ 90 w 132"/>
                <a:gd name="T35" fmla="*/ 68 h 99"/>
                <a:gd name="T36" fmla="*/ 85 w 132"/>
                <a:gd name="T37" fmla="*/ 58 h 99"/>
                <a:gd name="T38" fmla="*/ 82 w 132"/>
                <a:gd name="T39" fmla="*/ 49 h 99"/>
                <a:gd name="T40" fmla="*/ 79 w 132"/>
                <a:gd name="T41" fmla="*/ 40 h 99"/>
                <a:gd name="T42" fmla="*/ 75 w 132"/>
                <a:gd name="T43" fmla="*/ 35 h 99"/>
                <a:gd name="T44" fmla="*/ 69 w 132"/>
                <a:gd name="T45" fmla="*/ 32 h 99"/>
                <a:gd name="T46" fmla="*/ 64 w 132"/>
                <a:gd name="T47" fmla="*/ 32 h 99"/>
                <a:gd name="T48" fmla="*/ 59 w 132"/>
                <a:gd name="T49" fmla="*/ 33 h 99"/>
                <a:gd name="T50" fmla="*/ 53 w 132"/>
                <a:gd name="T51" fmla="*/ 37 h 99"/>
                <a:gd name="T52" fmla="*/ 48 w 132"/>
                <a:gd name="T53" fmla="*/ 39 h 99"/>
                <a:gd name="T54" fmla="*/ 43 w 132"/>
                <a:gd name="T55" fmla="*/ 43 h 99"/>
                <a:gd name="T56" fmla="*/ 37 w 132"/>
                <a:gd name="T57" fmla="*/ 44 h 99"/>
                <a:gd name="T58" fmla="*/ 34 w 132"/>
                <a:gd name="T59" fmla="*/ 47 h 99"/>
                <a:gd name="T60" fmla="*/ 31 w 132"/>
                <a:gd name="T61" fmla="*/ 52 h 99"/>
                <a:gd name="T62" fmla="*/ 27 w 132"/>
                <a:gd name="T63" fmla="*/ 55 h 99"/>
                <a:gd name="T64" fmla="*/ 22 w 132"/>
                <a:gd name="T65" fmla="*/ 57 h 99"/>
                <a:gd name="T66" fmla="*/ 16 w 132"/>
                <a:gd name="T67" fmla="*/ 61 h 99"/>
                <a:gd name="T68" fmla="*/ 11 w 132"/>
                <a:gd name="T69" fmla="*/ 63 h 99"/>
                <a:gd name="T70" fmla="*/ 6 w 132"/>
                <a:gd name="T71" fmla="*/ 64 h 99"/>
                <a:gd name="T72" fmla="*/ 0 w 132"/>
                <a:gd name="T73" fmla="*/ 65 h 99"/>
                <a:gd name="T74" fmla="*/ 8 w 132"/>
                <a:gd name="T75" fmla="*/ 57 h 99"/>
                <a:gd name="T76" fmla="*/ 15 w 132"/>
                <a:gd name="T77" fmla="*/ 51 h 99"/>
                <a:gd name="T78" fmla="*/ 21 w 132"/>
                <a:gd name="T79" fmla="*/ 41 h 99"/>
                <a:gd name="T80" fmla="*/ 19 w 132"/>
                <a:gd name="T81" fmla="*/ 30 h 99"/>
                <a:gd name="T82" fmla="*/ 24 w 132"/>
                <a:gd name="T83" fmla="*/ 25 h 99"/>
                <a:gd name="T84" fmla="*/ 29 w 132"/>
                <a:gd name="T85" fmla="*/ 23 h 99"/>
                <a:gd name="T86" fmla="*/ 34 w 132"/>
                <a:gd name="T87" fmla="*/ 22 h 99"/>
                <a:gd name="T88" fmla="*/ 40 w 132"/>
                <a:gd name="T89" fmla="*/ 20 h 99"/>
                <a:gd name="T90" fmla="*/ 45 w 132"/>
                <a:gd name="T91" fmla="*/ 19 h 99"/>
                <a:gd name="T92" fmla="*/ 49 w 132"/>
                <a:gd name="T93" fmla="*/ 16 h 99"/>
                <a:gd name="T94" fmla="*/ 52 w 132"/>
                <a:gd name="T95" fmla="*/ 13 h 99"/>
                <a:gd name="T96" fmla="*/ 54 w 132"/>
                <a:gd name="T97" fmla="*/ 7 h 99"/>
                <a:gd name="T98" fmla="*/ 60 w 132"/>
                <a:gd name="T99" fmla="*/ 4 h 99"/>
                <a:gd name="T100" fmla="*/ 66 w 132"/>
                <a:gd name="T101" fmla="*/ 2 h 99"/>
                <a:gd name="T102" fmla="*/ 72 w 132"/>
                <a:gd name="T103" fmla="*/ 0 h 99"/>
                <a:gd name="T104" fmla="*/ 80 w 132"/>
                <a:gd name="T105" fmla="*/ 2 h 99"/>
                <a:gd name="T106" fmla="*/ 87 w 132"/>
                <a:gd name="T107" fmla="*/ 4 h 99"/>
                <a:gd name="T108" fmla="*/ 93 w 132"/>
                <a:gd name="T109" fmla="*/ 7 h 99"/>
                <a:gd name="T110" fmla="*/ 97 w 132"/>
                <a:gd name="T111" fmla="*/ 13 h 99"/>
                <a:gd name="T112" fmla="*/ 100 w 132"/>
                <a:gd name="T1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99">
                  <a:moveTo>
                    <a:pt x="100" y="21"/>
                  </a:moveTo>
                  <a:lnTo>
                    <a:pt x="102" y="29"/>
                  </a:lnTo>
                  <a:lnTo>
                    <a:pt x="105" y="38"/>
                  </a:lnTo>
                  <a:lnTo>
                    <a:pt x="107" y="46"/>
                  </a:lnTo>
                  <a:lnTo>
                    <a:pt x="106" y="55"/>
                  </a:lnTo>
                  <a:lnTo>
                    <a:pt x="111" y="61"/>
                  </a:lnTo>
                  <a:lnTo>
                    <a:pt x="116" y="65"/>
                  </a:lnTo>
                  <a:lnTo>
                    <a:pt x="121" y="70"/>
                  </a:lnTo>
                  <a:lnTo>
                    <a:pt x="126" y="74"/>
                  </a:lnTo>
                  <a:lnTo>
                    <a:pt x="130" y="79"/>
                  </a:lnTo>
                  <a:lnTo>
                    <a:pt x="132" y="85"/>
                  </a:lnTo>
                  <a:lnTo>
                    <a:pt x="131" y="92"/>
                  </a:lnTo>
                  <a:lnTo>
                    <a:pt x="125" y="99"/>
                  </a:lnTo>
                  <a:lnTo>
                    <a:pt x="117" y="95"/>
                  </a:lnTo>
                  <a:lnTo>
                    <a:pt x="109" y="89"/>
                  </a:lnTo>
                  <a:lnTo>
                    <a:pt x="102" y="82"/>
                  </a:lnTo>
                  <a:lnTo>
                    <a:pt x="96" y="76"/>
                  </a:lnTo>
                  <a:lnTo>
                    <a:pt x="90" y="68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3"/>
                  </a:lnTo>
                  <a:lnTo>
                    <a:pt x="53" y="37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52"/>
                  </a:lnTo>
                  <a:lnTo>
                    <a:pt x="27" y="55"/>
                  </a:lnTo>
                  <a:lnTo>
                    <a:pt x="22" y="57"/>
                  </a:lnTo>
                  <a:lnTo>
                    <a:pt x="16" y="61"/>
                  </a:lnTo>
                  <a:lnTo>
                    <a:pt x="11" y="63"/>
                  </a:lnTo>
                  <a:lnTo>
                    <a:pt x="6" y="64"/>
                  </a:lnTo>
                  <a:lnTo>
                    <a:pt x="0" y="65"/>
                  </a:lnTo>
                  <a:lnTo>
                    <a:pt x="8" y="57"/>
                  </a:lnTo>
                  <a:lnTo>
                    <a:pt x="15" y="51"/>
                  </a:lnTo>
                  <a:lnTo>
                    <a:pt x="21" y="41"/>
                  </a:lnTo>
                  <a:lnTo>
                    <a:pt x="19" y="30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97" y="13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068" y="52"/>
              <a:ext cx="33" cy="28"/>
            </a:xfrm>
            <a:custGeom>
              <a:avLst/>
              <a:gdLst>
                <a:gd name="T0" fmla="*/ 70 w 97"/>
                <a:gd name="T1" fmla="*/ 19 h 84"/>
                <a:gd name="T2" fmla="*/ 73 w 97"/>
                <a:gd name="T3" fmla="*/ 27 h 84"/>
                <a:gd name="T4" fmla="*/ 74 w 97"/>
                <a:gd name="T5" fmla="*/ 35 h 84"/>
                <a:gd name="T6" fmla="*/ 75 w 97"/>
                <a:gd name="T7" fmla="*/ 43 h 84"/>
                <a:gd name="T8" fmla="*/ 76 w 97"/>
                <a:gd name="T9" fmla="*/ 51 h 84"/>
                <a:gd name="T10" fmla="*/ 79 w 97"/>
                <a:gd name="T11" fmla="*/ 60 h 84"/>
                <a:gd name="T12" fmla="*/ 88 w 97"/>
                <a:gd name="T13" fmla="*/ 66 h 84"/>
                <a:gd name="T14" fmla="*/ 95 w 97"/>
                <a:gd name="T15" fmla="*/ 74 h 84"/>
                <a:gd name="T16" fmla="*/ 97 w 97"/>
                <a:gd name="T17" fmla="*/ 84 h 84"/>
                <a:gd name="T18" fmla="*/ 90 w 97"/>
                <a:gd name="T19" fmla="*/ 79 h 84"/>
                <a:gd name="T20" fmla="*/ 83 w 97"/>
                <a:gd name="T21" fmla="*/ 71 h 84"/>
                <a:gd name="T22" fmla="*/ 76 w 97"/>
                <a:gd name="T23" fmla="*/ 63 h 84"/>
                <a:gd name="T24" fmla="*/ 69 w 97"/>
                <a:gd name="T25" fmla="*/ 57 h 84"/>
                <a:gd name="T26" fmla="*/ 67 w 97"/>
                <a:gd name="T27" fmla="*/ 47 h 84"/>
                <a:gd name="T28" fmla="*/ 62 w 97"/>
                <a:gd name="T29" fmla="*/ 37 h 84"/>
                <a:gd name="T30" fmla="*/ 57 w 97"/>
                <a:gd name="T31" fmla="*/ 27 h 84"/>
                <a:gd name="T32" fmla="*/ 51 w 97"/>
                <a:gd name="T33" fmla="*/ 19 h 84"/>
                <a:gd name="T34" fmla="*/ 44 w 97"/>
                <a:gd name="T35" fmla="*/ 19 h 84"/>
                <a:gd name="T36" fmla="*/ 38 w 97"/>
                <a:gd name="T37" fmla="*/ 19 h 84"/>
                <a:gd name="T38" fmla="*/ 32 w 97"/>
                <a:gd name="T39" fmla="*/ 19 h 84"/>
                <a:gd name="T40" fmla="*/ 24 w 97"/>
                <a:gd name="T41" fmla="*/ 21 h 84"/>
                <a:gd name="T42" fmla="*/ 17 w 97"/>
                <a:gd name="T43" fmla="*/ 23 h 84"/>
                <a:gd name="T44" fmla="*/ 10 w 97"/>
                <a:gd name="T45" fmla="*/ 26 h 84"/>
                <a:gd name="T46" fmla="*/ 5 w 97"/>
                <a:gd name="T47" fmla="*/ 31 h 84"/>
                <a:gd name="T48" fmla="*/ 0 w 97"/>
                <a:gd name="T49" fmla="*/ 38 h 84"/>
                <a:gd name="T50" fmla="*/ 2 w 97"/>
                <a:gd name="T51" fmla="*/ 31 h 84"/>
                <a:gd name="T52" fmla="*/ 6 w 97"/>
                <a:gd name="T53" fmla="*/ 25 h 84"/>
                <a:gd name="T54" fmla="*/ 11 w 97"/>
                <a:gd name="T55" fmla="*/ 23 h 84"/>
                <a:gd name="T56" fmla="*/ 18 w 97"/>
                <a:gd name="T57" fmla="*/ 19 h 84"/>
                <a:gd name="T58" fmla="*/ 24 w 97"/>
                <a:gd name="T59" fmla="*/ 17 h 84"/>
                <a:gd name="T60" fmla="*/ 31 w 97"/>
                <a:gd name="T61" fmla="*/ 15 h 84"/>
                <a:gd name="T62" fmla="*/ 35 w 97"/>
                <a:gd name="T63" fmla="*/ 10 h 84"/>
                <a:gd name="T64" fmla="*/ 39 w 97"/>
                <a:gd name="T65" fmla="*/ 5 h 84"/>
                <a:gd name="T66" fmla="*/ 50 w 97"/>
                <a:gd name="T67" fmla="*/ 0 h 84"/>
                <a:gd name="T68" fmla="*/ 58 w 97"/>
                <a:gd name="T69" fmla="*/ 3 h 84"/>
                <a:gd name="T70" fmla="*/ 65 w 97"/>
                <a:gd name="T71" fmla="*/ 10 h 84"/>
                <a:gd name="T72" fmla="*/ 70 w 97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84">
                  <a:moveTo>
                    <a:pt x="70" y="19"/>
                  </a:moveTo>
                  <a:lnTo>
                    <a:pt x="73" y="27"/>
                  </a:lnTo>
                  <a:lnTo>
                    <a:pt x="74" y="35"/>
                  </a:lnTo>
                  <a:lnTo>
                    <a:pt x="75" y="43"/>
                  </a:lnTo>
                  <a:lnTo>
                    <a:pt x="76" y="51"/>
                  </a:lnTo>
                  <a:lnTo>
                    <a:pt x="79" y="60"/>
                  </a:lnTo>
                  <a:lnTo>
                    <a:pt x="88" y="66"/>
                  </a:lnTo>
                  <a:lnTo>
                    <a:pt x="95" y="74"/>
                  </a:lnTo>
                  <a:lnTo>
                    <a:pt x="97" y="84"/>
                  </a:lnTo>
                  <a:lnTo>
                    <a:pt x="90" y="79"/>
                  </a:lnTo>
                  <a:lnTo>
                    <a:pt x="83" y="71"/>
                  </a:lnTo>
                  <a:lnTo>
                    <a:pt x="76" y="63"/>
                  </a:lnTo>
                  <a:lnTo>
                    <a:pt x="69" y="57"/>
                  </a:lnTo>
                  <a:lnTo>
                    <a:pt x="67" y="47"/>
                  </a:lnTo>
                  <a:lnTo>
                    <a:pt x="62" y="37"/>
                  </a:lnTo>
                  <a:lnTo>
                    <a:pt x="57" y="27"/>
                  </a:lnTo>
                  <a:lnTo>
                    <a:pt x="51" y="19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2" y="19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0" y="26"/>
                  </a:lnTo>
                  <a:lnTo>
                    <a:pt x="5" y="31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7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9" y="5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5" y="10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951" y="58"/>
              <a:ext cx="43" cy="32"/>
            </a:xfrm>
            <a:custGeom>
              <a:avLst/>
              <a:gdLst>
                <a:gd name="T0" fmla="*/ 58 w 131"/>
                <a:gd name="T1" fmla="*/ 30 h 96"/>
                <a:gd name="T2" fmla="*/ 63 w 131"/>
                <a:gd name="T3" fmla="*/ 29 h 96"/>
                <a:gd name="T4" fmla="*/ 68 w 131"/>
                <a:gd name="T5" fmla="*/ 29 h 96"/>
                <a:gd name="T6" fmla="*/ 73 w 131"/>
                <a:gd name="T7" fmla="*/ 29 h 96"/>
                <a:gd name="T8" fmla="*/ 79 w 131"/>
                <a:gd name="T9" fmla="*/ 29 h 96"/>
                <a:gd name="T10" fmla="*/ 83 w 131"/>
                <a:gd name="T11" fmla="*/ 30 h 96"/>
                <a:gd name="T12" fmla="*/ 87 w 131"/>
                <a:gd name="T13" fmla="*/ 32 h 96"/>
                <a:gd name="T14" fmla="*/ 89 w 131"/>
                <a:gd name="T15" fmla="*/ 36 h 96"/>
                <a:gd name="T16" fmla="*/ 90 w 131"/>
                <a:gd name="T17" fmla="*/ 41 h 96"/>
                <a:gd name="T18" fmla="*/ 90 w 131"/>
                <a:gd name="T19" fmla="*/ 45 h 96"/>
                <a:gd name="T20" fmla="*/ 97 w 131"/>
                <a:gd name="T21" fmla="*/ 49 h 96"/>
                <a:gd name="T22" fmla="*/ 103 w 131"/>
                <a:gd name="T23" fmla="*/ 54 h 96"/>
                <a:gd name="T24" fmla="*/ 111 w 131"/>
                <a:gd name="T25" fmla="*/ 59 h 96"/>
                <a:gd name="T26" fmla="*/ 119 w 131"/>
                <a:gd name="T27" fmla="*/ 62 h 96"/>
                <a:gd name="T28" fmla="*/ 124 w 131"/>
                <a:gd name="T29" fmla="*/ 67 h 96"/>
                <a:gd name="T30" fmla="*/ 129 w 131"/>
                <a:gd name="T31" fmla="*/ 72 h 96"/>
                <a:gd name="T32" fmla="*/ 131 w 131"/>
                <a:gd name="T33" fmla="*/ 79 h 96"/>
                <a:gd name="T34" fmla="*/ 130 w 131"/>
                <a:gd name="T35" fmla="*/ 88 h 96"/>
                <a:gd name="T36" fmla="*/ 125 w 131"/>
                <a:gd name="T37" fmla="*/ 90 h 96"/>
                <a:gd name="T38" fmla="*/ 122 w 131"/>
                <a:gd name="T39" fmla="*/ 94 h 96"/>
                <a:gd name="T40" fmla="*/ 118 w 131"/>
                <a:gd name="T41" fmla="*/ 96 h 96"/>
                <a:gd name="T42" fmla="*/ 112 w 131"/>
                <a:gd name="T43" fmla="*/ 96 h 96"/>
                <a:gd name="T44" fmla="*/ 107 w 131"/>
                <a:gd name="T45" fmla="*/ 92 h 96"/>
                <a:gd name="T46" fmla="*/ 102 w 131"/>
                <a:gd name="T47" fmla="*/ 86 h 96"/>
                <a:gd name="T48" fmla="*/ 98 w 131"/>
                <a:gd name="T49" fmla="*/ 80 h 96"/>
                <a:gd name="T50" fmla="*/ 92 w 131"/>
                <a:gd name="T51" fmla="*/ 73 h 96"/>
                <a:gd name="T52" fmla="*/ 87 w 131"/>
                <a:gd name="T53" fmla="*/ 69 h 96"/>
                <a:gd name="T54" fmla="*/ 82 w 131"/>
                <a:gd name="T55" fmla="*/ 65 h 96"/>
                <a:gd name="T56" fmla="*/ 74 w 131"/>
                <a:gd name="T57" fmla="*/ 64 h 96"/>
                <a:gd name="T58" fmla="*/ 66 w 131"/>
                <a:gd name="T59" fmla="*/ 67 h 96"/>
                <a:gd name="T60" fmla="*/ 66 w 131"/>
                <a:gd name="T61" fmla="*/ 65 h 96"/>
                <a:gd name="T62" fmla="*/ 65 w 131"/>
                <a:gd name="T63" fmla="*/ 64 h 96"/>
                <a:gd name="T64" fmla="*/ 63 w 131"/>
                <a:gd name="T65" fmla="*/ 63 h 96"/>
                <a:gd name="T66" fmla="*/ 62 w 131"/>
                <a:gd name="T67" fmla="*/ 63 h 96"/>
                <a:gd name="T68" fmla="*/ 56 w 131"/>
                <a:gd name="T69" fmla="*/ 61 h 96"/>
                <a:gd name="T70" fmla="*/ 52 w 131"/>
                <a:gd name="T71" fmla="*/ 56 h 96"/>
                <a:gd name="T72" fmla="*/ 48 w 131"/>
                <a:gd name="T73" fmla="*/ 51 h 96"/>
                <a:gd name="T74" fmla="*/ 41 w 131"/>
                <a:gd name="T75" fmla="*/ 47 h 96"/>
                <a:gd name="T76" fmla="*/ 35 w 131"/>
                <a:gd name="T77" fmla="*/ 49 h 96"/>
                <a:gd name="T78" fmla="*/ 29 w 131"/>
                <a:gd name="T79" fmla="*/ 53 h 96"/>
                <a:gd name="T80" fmla="*/ 22 w 131"/>
                <a:gd name="T81" fmla="*/ 56 h 96"/>
                <a:gd name="T82" fmla="*/ 15 w 131"/>
                <a:gd name="T83" fmla="*/ 57 h 96"/>
                <a:gd name="T84" fmla="*/ 9 w 131"/>
                <a:gd name="T85" fmla="*/ 53 h 96"/>
                <a:gd name="T86" fmla="*/ 3 w 131"/>
                <a:gd name="T87" fmla="*/ 46 h 96"/>
                <a:gd name="T88" fmla="*/ 0 w 131"/>
                <a:gd name="T89" fmla="*/ 38 h 96"/>
                <a:gd name="T90" fmla="*/ 0 w 131"/>
                <a:gd name="T91" fmla="*/ 30 h 96"/>
                <a:gd name="T92" fmla="*/ 3 w 131"/>
                <a:gd name="T93" fmla="*/ 19 h 96"/>
                <a:gd name="T94" fmla="*/ 12 w 131"/>
                <a:gd name="T95" fmla="*/ 12 h 96"/>
                <a:gd name="T96" fmla="*/ 21 w 131"/>
                <a:gd name="T97" fmla="*/ 7 h 96"/>
                <a:gd name="T98" fmla="*/ 29 w 131"/>
                <a:gd name="T99" fmla="*/ 0 h 96"/>
                <a:gd name="T100" fmla="*/ 38 w 131"/>
                <a:gd name="T101" fmla="*/ 4 h 96"/>
                <a:gd name="T102" fmla="*/ 47 w 131"/>
                <a:gd name="T103" fmla="*/ 11 h 96"/>
                <a:gd name="T104" fmla="*/ 53 w 131"/>
                <a:gd name="T105" fmla="*/ 20 h 96"/>
                <a:gd name="T106" fmla="*/ 58 w 131"/>
                <a:gd name="T107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96">
                  <a:moveTo>
                    <a:pt x="58" y="30"/>
                  </a:moveTo>
                  <a:lnTo>
                    <a:pt x="63" y="29"/>
                  </a:lnTo>
                  <a:lnTo>
                    <a:pt x="68" y="29"/>
                  </a:lnTo>
                  <a:lnTo>
                    <a:pt x="73" y="29"/>
                  </a:lnTo>
                  <a:lnTo>
                    <a:pt x="79" y="29"/>
                  </a:lnTo>
                  <a:lnTo>
                    <a:pt x="83" y="30"/>
                  </a:lnTo>
                  <a:lnTo>
                    <a:pt x="87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7" y="49"/>
                  </a:lnTo>
                  <a:lnTo>
                    <a:pt x="103" y="54"/>
                  </a:lnTo>
                  <a:lnTo>
                    <a:pt x="111" y="59"/>
                  </a:lnTo>
                  <a:lnTo>
                    <a:pt x="119" y="62"/>
                  </a:lnTo>
                  <a:lnTo>
                    <a:pt x="124" y="67"/>
                  </a:lnTo>
                  <a:lnTo>
                    <a:pt x="129" y="72"/>
                  </a:lnTo>
                  <a:lnTo>
                    <a:pt x="131" y="79"/>
                  </a:lnTo>
                  <a:lnTo>
                    <a:pt x="130" y="88"/>
                  </a:lnTo>
                  <a:lnTo>
                    <a:pt x="125" y="90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12" y="96"/>
                  </a:lnTo>
                  <a:lnTo>
                    <a:pt x="107" y="92"/>
                  </a:lnTo>
                  <a:lnTo>
                    <a:pt x="102" y="86"/>
                  </a:lnTo>
                  <a:lnTo>
                    <a:pt x="98" y="80"/>
                  </a:lnTo>
                  <a:lnTo>
                    <a:pt x="92" y="73"/>
                  </a:lnTo>
                  <a:lnTo>
                    <a:pt x="87" y="69"/>
                  </a:lnTo>
                  <a:lnTo>
                    <a:pt x="82" y="65"/>
                  </a:lnTo>
                  <a:lnTo>
                    <a:pt x="74" y="64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56" y="61"/>
                  </a:lnTo>
                  <a:lnTo>
                    <a:pt x="52" y="56"/>
                  </a:lnTo>
                  <a:lnTo>
                    <a:pt x="48" y="51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2" y="56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7" y="11"/>
                  </a:lnTo>
                  <a:lnTo>
                    <a:pt x="53" y="2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955" y="61"/>
              <a:ext cx="37" cy="25"/>
            </a:xfrm>
            <a:custGeom>
              <a:avLst/>
              <a:gdLst>
                <a:gd name="T0" fmla="*/ 37 w 112"/>
                <a:gd name="T1" fmla="*/ 13 h 74"/>
                <a:gd name="T2" fmla="*/ 37 w 112"/>
                <a:gd name="T3" fmla="*/ 18 h 74"/>
                <a:gd name="T4" fmla="*/ 40 w 112"/>
                <a:gd name="T5" fmla="*/ 21 h 74"/>
                <a:gd name="T6" fmla="*/ 43 w 112"/>
                <a:gd name="T7" fmla="*/ 24 h 74"/>
                <a:gd name="T8" fmla="*/ 46 w 112"/>
                <a:gd name="T9" fmla="*/ 28 h 74"/>
                <a:gd name="T10" fmla="*/ 55 w 112"/>
                <a:gd name="T11" fmla="*/ 29 h 74"/>
                <a:gd name="T12" fmla="*/ 61 w 112"/>
                <a:gd name="T13" fmla="*/ 27 h 74"/>
                <a:gd name="T14" fmla="*/ 68 w 112"/>
                <a:gd name="T15" fmla="*/ 27 h 74"/>
                <a:gd name="T16" fmla="*/ 73 w 112"/>
                <a:gd name="T17" fmla="*/ 32 h 74"/>
                <a:gd name="T18" fmla="*/ 76 w 112"/>
                <a:gd name="T19" fmla="*/ 39 h 74"/>
                <a:gd name="T20" fmla="*/ 80 w 112"/>
                <a:gd name="T21" fmla="*/ 45 h 74"/>
                <a:gd name="T22" fmla="*/ 86 w 112"/>
                <a:gd name="T23" fmla="*/ 49 h 74"/>
                <a:gd name="T24" fmla="*/ 92 w 112"/>
                <a:gd name="T25" fmla="*/ 53 h 74"/>
                <a:gd name="T26" fmla="*/ 98 w 112"/>
                <a:gd name="T27" fmla="*/ 57 h 74"/>
                <a:gd name="T28" fmla="*/ 104 w 112"/>
                <a:gd name="T29" fmla="*/ 62 h 74"/>
                <a:gd name="T30" fmla="*/ 109 w 112"/>
                <a:gd name="T31" fmla="*/ 66 h 74"/>
                <a:gd name="T32" fmla="*/ 112 w 112"/>
                <a:gd name="T33" fmla="*/ 72 h 74"/>
                <a:gd name="T34" fmla="*/ 104 w 112"/>
                <a:gd name="T35" fmla="*/ 74 h 74"/>
                <a:gd name="T36" fmla="*/ 97 w 112"/>
                <a:gd name="T37" fmla="*/ 72 h 74"/>
                <a:gd name="T38" fmla="*/ 91 w 112"/>
                <a:gd name="T39" fmla="*/ 68 h 74"/>
                <a:gd name="T40" fmla="*/ 85 w 112"/>
                <a:gd name="T41" fmla="*/ 61 h 74"/>
                <a:gd name="T42" fmla="*/ 78 w 112"/>
                <a:gd name="T43" fmla="*/ 54 h 74"/>
                <a:gd name="T44" fmla="*/ 71 w 112"/>
                <a:gd name="T45" fmla="*/ 49 h 74"/>
                <a:gd name="T46" fmla="*/ 63 w 112"/>
                <a:gd name="T47" fmla="*/ 46 h 74"/>
                <a:gd name="T48" fmla="*/ 54 w 112"/>
                <a:gd name="T49" fmla="*/ 47 h 74"/>
                <a:gd name="T50" fmla="*/ 49 w 112"/>
                <a:gd name="T51" fmla="*/ 40 h 74"/>
                <a:gd name="T52" fmla="*/ 43 w 112"/>
                <a:gd name="T53" fmla="*/ 35 h 74"/>
                <a:gd name="T54" fmla="*/ 37 w 112"/>
                <a:gd name="T55" fmla="*/ 31 h 74"/>
                <a:gd name="T56" fmla="*/ 29 w 112"/>
                <a:gd name="T57" fmla="*/ 30 h 74"/>
                <a:gd name="T58" fmla="*/ 22 w 112"/>
                <a:gd name="T59" fmla="*/ 32 h 74"/>
                <a:gd name="T60" fmla="*/ 15 w 112"/>
                <a:gd name="T61" fmla="*/ 36 h 74"/>
                <a:gd name="T62" fmla="*/ 7 w 112"/>
                <a:gd name="T63" fmla="*/ 37 h 74"/>
                <a:gd name="T64" fmla="*/ 0 w 112"/>
                <a:gd name="T65" fmla="*/ 33 h 74"/>
                <a:gd name="T66" fmla="*/ 0 w 112"/>
                <a:gd name="T67" fmla="*/ 28 h 74"/>
                <a:gd name="T68" fmla="*/ 0 w 112"/>
                <a:gd name="T69" fmla="*/ 20 h 74"/>
                <a:gd name="T70" fmla="*/ 1 w 112"/>
                <a:gd name="T71" fmla="*/ 13 h 74"/>
                <a:gd name="T72" fmla="*/ 8 w 112"/>
                <a:gd name="T73" fmla="*/ 11 h 74"/>
                <a:gd name="T74" fmla="*/ 10 w 112"/>
                <a:gd name="T75" fmla="*/ 7 h 74"/>
                <a:gd name="T76" fmla="*/ 11 w 112"/>
                <a:gd name="T77" fmla="*/ 4 h 74"/>
                <a:gd name="T78" fmla="*/ 14 w 112"/>
                <a:gd name="T79" fmla="*/ 2 h 74"/>
                <a:gd name="T80" fmla="*/ 17 w 112"/>
                <a:gd name="T81" fmla="*/ 0 h 74"/>
                <a:gd name="T82" fmla="*/ 23 w 112"/>
                <a:gd name="T83" fmla="*/ 3 h 74"/>
                <a:gd name="T84" fmla="*/ 28 w 112"/>
                <a:gd name="T85" fmla="*/ 4 h 74"/>
                <a:gd name="T86" fmla="*/ 34 w 112"/>
                <a:gd name="T87" fmla="*/ 7 h 74"/>
                <a:gd name="T88" fmla="*/ 37 w 112"/>
                <a:gd name="T8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4">
                  <a:moveTo>
                    <a:pt x="37" y="13"/>
                  </a:moveTo>
                  <a:lnTo>
                    <a:pt x="37" y="18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6" y="28"/>
                  </a:lnTo>
                  <a:lnTo>
                    <a:pt x="55" y="29"/>
                  </a:lnTo>
                  <a:lnTo>
                    <a:pt x="61" y="27"/>
                  </a:lnTo>
                  <a:lnTo>
                    <a:pt x="68" y="27"/>
                  </a:lnTo>
                  <a:lnTo>
                    <a:pt x="73" y="32"/>
                  </a:lnTo>
                  <a:lnTo>
                    <a:pt x="76" y="39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53"/>
                  </a:lnTo>
                  <a:lnTo>
                    <a:pt x="98" y="57"/>
                  </a:lnTo>
                  <a:lnTo>
                    <a:pt x="104" y="62"/>
                  </a:lnTo>
                  <a:lnTo>
                    <a:pt x="109" y="66"/>
                  </a:lnTo>
                  <a:lnTo>
                    <a:pt x="112" y="72"/>
                  </a:lnTo>
                  <a:lnTo>
                    <a:pt x="104" y="74"/>
                  </a:lnTo>
                  <a:lnTo>
                    <a:pt x="97" y="72"/>
                  </a:lnTo>
                  <a:lnTo>
                    <a:pt x="91" y="68"/>
                  </a:lnTo>
                  <a:lnTo>
                    <a:pt x="85" y="61"/>
                  </a:lnTo>
                  <a:lnTo>
                    <a:pt x="78" y="54"/>
                  </a:lnTo>
                  <a:lnTo>
                    <a:pt x="71" y="49"/>
                  </a:lnTo>
                  <a:lnTo>
                    <a:pt x="63" y="46"/>
                  </a:lnTo>
                  <a:lnTo>
                    <a:pt x="54" y="47"/>
                  </a:lnTo>
                  <a:lnTo>
                    <a:pt x="49" y="40"/>
                  </a:lnTo>
                  <a:lnTo>
                    <a:pt x="43" y="35"/>
                  </a:lnTo>
                  <a:lnTo>
                    <a:pt x="37" y="31"/>
                  </a:lnTo>
                  <a:lnTo>
                    <a:pt x="29" y="30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4" y="7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5114" y="63"/>
              <a:ext cx="30" cy="122"/>
            </a:xfrm>
            <a:custGeom>
              <a:avLst/>
              <a:gdLst>
                <a:gd name="T0" fmla="*/ 30 w 91"/>
                <a:gd name="T1" fmla="*/ 29 h 365"/>
                <a:gd name="T2" fmla="*/ 31 w 91"/>
                <a:gd name="T3" fmla="*/ 55 h 365"/>
                <a:gd name="T4" fmla="*/ 45 w 91"/>
                <a:gd name="T5" fmla="*/ 65 h 365"/>
                <a:gd name="T6" fmla="*/ 54 w 91"/>
                <a:gd name="T7" fmla="*/ 67 h 365"/>
                <a:gd name="T8" fmla="*/ 53 w 91"/>
                <a:gd name="T9" fmla="*/ 74 h 365"/>
                <a:gd name="T10" fmla="*/ 45 w 91"/>
                <a:gd name="T11" fmla="*/ 77 h 365"/>
                <a:gd name="T12" fmla="*/ 41 w 91"/>
                <a:gd name="T13" fmla="*/ 85 h 365"/>
                <a:gd name="T14" fmla="*/ 45 w 91"/>
                <a:gd name="T15" fmla="*/ 101 h 365"/>
                <a:gd name="T16" fmla="*/ 54 w 91"/>
                <a:gd name="T17" fmla="*/ 114 h 365"/>
                <a:gd name="T18" fmla="*/ 64 w 91"/>
                <a:gd name="T19" fmla="*/ 126 h 365"/>
                <a:gd name="T20" fmla="*/ 52 w 91"/>
                <a:gd name="T21" fmla="*/ 142 h 365"/>
                <a:gd name="T22" fmla="*/ 57 w 91"/>
                <a:gd name="T23" fmla="*/ 156 h 365"/>
                <a:gd name="T24" fmla="*/ 64 w 91"/>
                <a:gd name="T25" fmla="*/ 170 h 365"/>
                <a:gd name="T26" fmla="*/ 76 w 91"/>
                <a:gd name="T27" fmla="*/ 179 h 365"/>
                <a:gd name="T28" fmla="*/ 84 w 91"/>
                <a:gd name="T29" fmla="*/ 177 h 365"/>
                <a:gd name="T30" fmla="*/ 87 w 91"/>
                <a:gd name="T31" fmla="*/ 175 h 365"/>
                <a:gd name="T32" fmla="*/ 90 w 91"/>
                <a:gd name="T33" fmla="*/ 176 h 365"/>
                <a:gd name="T34" fmla="*/ 90 w 91"/>
                <a:gd name="T35" fmla="*/ 179 h 365"/>
                <a:gd name="T36" fmla="*/ 84 w 91"/>
                <a:gd name="T37" fmla="*/ 187 h 365"/>
                <a:gd name="T38" fmla="*/ 68 w 91"/>
                <a:gd name="T39" fmla="*/ 193 h 365"/>
                <a:gd name="T40" fmla="*/ 69 w 91"/>
                <a:gd name="T41" fmla="*/ 218 h 365"/>
                <a:gd name="T42" fmla="*/ 83 w 91"/>
                <a:gd name="T43" fmla="*/ 244 h 365"/>
                <a:gd name="T44" fmla="*/ 90 w 91"/>
                <a:gd name="T45" fmla="*/ 285 h 365"/>
                <a:gd name="T46" fmla="*/ 81 w 91"/>
                <a:gd name="T47" fmla="*/ 342 h 365"/>
                <a:gd name="T48" fmla="*/ 66 w 91"/>
                <a:gd name="T49" fmla="*/ 361 h 365"/>
                <a:gd name="T50" fmla="*/ 64 w 91"/>
                <a:gd name="T51" fmla="*/ 365 h 365"/>
                <a:gd name="T52" fmla="*/ 67 w 91"/>
                <a:gd name="T53" fmla="*/ 325 h 365"/>
                <a:gd name="T54" fmla="*/ 60 w 91"/>
                <a:gd name="T55" fmla="*/ 284 h 365"/>
                <a:gd name="T56" fmla="*/ 37 w 91"/>
                <a:gd name="T57" fmla="*/ 247 h 365"/>
                <a:gd name="T58" fmla="*/ 33 w 91"/>
                <a:gd name="T59" fmla="*/ 205 h 365"/>
                <a:gd name="T60" fmla="*/ 32 w 91"/>
                <a:gd name="T61" fmla="*/ 162 h 365"/>
                <a:gd name="T62" fmla="*/ 18 w 91"/>
                <a:gd name="T63" fmla="*/ 121 h 365"/>
                <a:gd name="T64" fmla="*/ 7 w 91"/>
                <a:gd name="T65" fmla="*/ 62 h 365"/>
                <a:gd name="T66" fmla="*/ 0 w 91"/>
                <a:gd name="T67" fmla="*/ 0 h 365"/>
                <a:gd name="T68" fmla="*/ 14 w 91"/>
                <a:gd name="T69" fmla="*/ 7 h 365"/>
                <a:gd name="T70" fmla="*/ 26 w 91"/>
                <a:gd name="T71" fmla="*/ 1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65">
                  <a:moveTo>
                    <a:pt x="26" y="17"/>
                  </a:moveTo>
                  <a:lnTo>
                    <a:pt x="30" y="29"/>
                  </a:lnTo>
                  <a:lnTo>
                    <a:pt x="29" y="42"/>
                  </a:lnTo>
                  <a:lnTo>
                    <a:pt x="31" y="55"/>
                  </a:lnTo>
                  <a:lnTo>
                    <a:pt x="41" y="63"/>
                  </a:lnTo>
                  <a:lnTo>
                    <a:pt x="45" y="65"/>
                  </a:lnTo>
                  <a:lnTo>
                    <a:pt x="50" y="65"/>
                  </a:lnTo>
                  <a:lnTo>
                    <a:pt x="54" y="67"/>
                  </a:lnTo>
                  <a:lnTo>
                    <a:pt x="57" y="72"/>
                  </a:lnTo>
                  <a:lnTo>
                    <a:pt x="53" y="74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1" y="77"/>
                  </a:lnTo>
                  <a:lnTo>
                    <a:pt x="41" y="85"/>
                  </a:lnTo>
                  <a:lnTo>
                    <a:pt x="42" y="93"/>
                  </a:lnTo>
                  <a:lnTo>
                    <a:pt x="45" y="101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61" y="119"/>
                  </a:lnTo>
                  <a:lnTo>
                    <a:pt x="64" y="126"/>
                  </a:lnTo>
                  <a:lnTo>
                    <a:pt x="60" y="135"/>
                  </a:lnTo>
                  <a:lnTo>
                    <a:pt x="52" y="142"/>
                  </a:lnTo>
                  <a:lnTo>
                    <a:pt x="53" y="148"/>
                  </a:lnTo>
                  <a:lnTo>
                    <a:pt x="57" y="156"/>
                  </a:lnTo>
                  <a:lnTo>
                    <a:pt x="59" y="164"/>
                  </a:lnTo>
                  <a:lnTo>
                    <a:pt x="64" y="170"/>
                  </a:lnTo>
                  <a:lnTo>
                    <a:pt x="69" y="175"/>
                  </a:lnTo>
                  <a:lnTo>
                    <a:pt x="76" y="179"/>
                  </a:lnTo>
                  <a:lnTo>
                    <a:pt x="83" y="178"/>
                  </a:lnTo>
                  <a:lnTo>
                    <a:pt x="84" y="177"/>
                  </a:lnTo>
                  <a:lnTo>
                    <a:pt x="86" y="175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79"/>
                  </a:lnTo>
                  <a:lnTo>
                    <a:pt x="90" y="181"/>
                  </a:lnTo>
                  <a:lnTo>
                    <a:pt x="84" y="187"/>
                  </a:lnTo>
                  <a:lnTo>
                    <a:pt x="76" y="189"/>
                  </a:lnTo>
                  <a:lnTo>
                    <a:pt x="68" y="193"/>
                  </a:lnTo>
                  <a:lnTo>
                    <a:pt x="67" y="203"/>
                  </a:lnTo>
                  <a:lnTo>
                    <a:pt x="69" y="218"/>
                  </a:lnTo>
                  <a:lnTo>
                    <a:pt x="75" y="230"/>
                  </a:lnTo>
                  <a:lnTo>
                    <a:pt x="83" y="244"/>
                  </a:lnTo>
                  <a:lnTo>
                    <a:pt x="90" y="255"/>
                  </a:lnTo>
                  <a:lnTo>
                    <a:pt x="90" y="285"/>
                  </a:lnTo>
                  <a:lnTo>
                    <a:pt x="88" y="315"/>
                  </a:lnTo>
                  <a:lnTo>
                    <a:pt x="81" y="342"/>
                  </a:lnTo>
                  <a:lnTo>
                    <a:pt x="64" y="361"/>
                  </a:lnTo>
                  <a:lnTo>
                    <a:pt x="66" y="361"/>
                  </a:lnTo>
                  <a:lnTo>
                    <a:pt x="66" y="365"/>
                  </a:lnTo>
                  <a:lnTo>
                    <a:pt x="64" y="365"/>
                  </a:lnTo>
                  <a:lnTo>
                    <a:pt x="65" y="345"/>
                  </a:lnTo>
                  <a:lnTo>
                    <a:pt x="67" y="325"/>
                  </a:lnTo>
                  <a:lnTo>
                    <a:pt x="66" y="304"/>
                  </a:lnTo>
                  <a:lnTo>
                    <a:pt x="60" y="284"/>
                  </a:lnTo>
                  <a:lnTo>
                    <a:pt x="45" y="267"/>
                  </a:lnTo>
                  <a:lnTo>
                    <a:pt x="37" y="247"/>
                  </a:lnTo>
                  <a:lnTo>
                    <a:pt x="34" y="227"/>
                  </a:lnTo>
                  <a:lnTo>
                    <a:pt x="33" y="205"/>
                  </a:lnTo>
                  <a:lnTo>
                    <a:pt x="33" y="184"/>
                  </a:lnTo>
                  <a:lnTo>
                    <a:pt x="32" y="162"/>
                  </a:lnTo>
                  <a:lnTo>
                    <a:pt x="28" y="142"/>
                  </a:lnTo>
                  <a:lnTo>
                    <a:pt x="18" y="121"/>
                  </a:lnTo>
                  <a:lnTo>
                    <a:pt x="13" y="93"/>
                  </a:lnTo>
                  <a:lnTo>
                    <a:pt x="7" y="62"/>
                  </a:lnTo>
                  <a:lnTo>
                    <a:pt x="3" y="3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19" y="13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4849" y="63"/>
              <a:ext cx="86" cy="144"/>
            </a:xfrm>
            <a:custGeom>
              <a:avLst/>
              <a:gdLst>
                <a:gd name="T0" fmla="*/ 191 w 258"/>
                <a:gd name="T1" fmla="*/ 29 h 432"/>
                <a:gd name="T2" fmla="*/ 210 w 258"/>
                <a:gd name="T3" fmla="*/ 63 h 432"/>
                <a:gd name="T4" fmla="*/ 236 w 258"/>
                <a:gd name="T5" fmla="*/ 88 h 432"/>
                <a:gd name="T6" fmla="*/ 231 w 258"/>
                <a:gd name="T7" fmla="*/ 144 h 432"/>
                <a:gd name="T8" fmla="*/ 236 w 258"/>
                <a:gd name="T9" fmla="*/ 193 h 432"/>
                <a:gd name="T10" fmla="*/ 248 w 258"/>
                <a:gd name="T11" fmla="*/ 239 h 432"/>
                <a:gd name="T12" fmla="*/ 250 w 258"/>
                <a:gd name="T13" fmla="*/ 283 h 432"/>
                <a:gd name="T14" fmla="*/ 244 w 258"/>
                <a:gd name="T15" fmla="*/ 336 h 432"/>
                <a:gd name="T16" fmla="*/ 226 w 258"/>
                <a:gd name="T17" fmla="*/ 376 h 432"/>
                <a:gd name="T18" fmla="*/ 222 w 258"/>
                <a:gd name="T19" fmla="*/ 416 h 432"/>
                <a:gd name="T20" fmla="*/ 188 w 258"/>
                <a:gd name="T21" fmla="*/ 432 h 432"/>
                <a:gd name="T22" fmla="*/ 176 w 258"/>
                <a:gd name="T23" fmla="*/ 422 h 432"/>
                <a:gd name="T24" fmla="*/ 179 w 258"/>
                <a:gd name="T25" fmla="*/ 391 h 432"/>
                <a:gd name="T26" fmla="*/ 176 w 258"/>
                <a:gd name="T27" fmla="*/ 356 h 432"/>
                <a:gd name="T28" fmla="*/ 179 w 258"/>
                <a:gd name="T29" fmla="*/ 340 h 432"/>
                <a:gd name="T30" fmla="*/ 205 w 258"/>
                <a:gd name="T31" fmla="*/ 288 h 432"/>
                <a:gd name="T32" fmla="*/ 218 w 258"/>
                <a:gd name="T33" fmla="*/ 233 h 432"/>
                <a:gd name="T34" fmla="*/ 211 w 258"/>
                <a:gd name="T35" fmla="*/ 189 h 432"/>
                <a:gd name="T36" fmla="*/ 200 w 258"/>
                <a:gd name="T37" fmla="*/ 172 h 432"/>
                <a:gd name="T38" fmla="*/ 186 w 258"/>
                <a:gd name="T39" fmla="*/ 158 h 432"/>
                <a:gd name="T40" fmla="*/ 152 w 258"/>
                <a:gd name="T41" fmla="*/ 158 h 432"/>
                <a:gd name="T42" fmla="*/ 118 w 258"/>
                <a:gd name="T43" fmla="*/ 180 h 432"/>
                <a:gd name="T44" fmla="*/ 92 w 258"/>
                <a:gd name="T45" fmla="*/ 218 h 432"/>
                <a:gd name="T46" fmla="*/ 77 w 258"/>
                <a:gd name="T47" fmla="*/ 269 h 432"/>
                <a:gd name="T48" fmla="*/ 65 w 258"/>
                <a:gd name="T49" fmla="*/ 323 h 432"/>
                <a:gd name="T50" fmla="*/ 53 w 258"/>
                <a:gd name="T51" fmla="*/ 358 h 432"/>
                <a:gd name="T52" fmla="*/ 43 w 258"/>
                <a:gd name="T53" fmla="*/ 357 h 432"/>
                <a:gd name="T54" fmla="*/ 50 w 258"/>
                <a:gd name="T55" fmla="*/ 344 h 432"/>
                <a:gd name="T56" fmla="*/ 43 w 258"/>
                <a:gd name="T57" fmla="*/ 336 h 432"/>
                <a:gd name="T58" fmla="*/ 39 w 258"/>
                <a:gd name="T59" fmla="*/ 328 h 432"/>
                <a:gd name="T60" fmla="*/ 49 w 258"/>
                <a:gd name="T61" fmla="*/ 296 h 432"/>
                <a:gd name="T62" fmla="*/ 36 w 258"/>
                <a:gd name="T63" fmla="*/ 294 h 432"/>
                <a:gd name="T64" fmla="*/ 21 w 258"/>
                <a:gd name="T65" fmla="*/ 296 h 432"/>
                <a:gd name="T66" fmla="*/ 0 w 258"/>
                <a:gd name="T67" fmla="*/ 278 h 432"/>
                <a:gd name="T68" fmla="*/ 17 w 258"/>
                <a:gd name="T69" fmla="*/ 284 h 432"/>
                <a:gd name="T70" fmla="*/ 34 w 258"/>
                <a:gd name="T71" fmla="*/ 279 h 432"/>
                <a:gd name="T72" fmla="*/ 42 w 258"/>
                <a:gd name="T73" fmla="*/ 264 h 432"/>
                <a:gd name="T74" fmla="*/ 54 w 258"/>
                <a:gd name="T75" fmla="*/ 250 h 432"/>
                <a:gd name="T76" fmla="*/ 48 w 258"/>
                <a:gd name="T77" fmla="*/ 242 h 432"/>
                <a:gd name="T78" fmla="*/ 59 w 258"/>
                <a:gd name="T79" fmla="*/ 230 h 432"/>
                <a:gd name="T80" fmla="*/ 61 w 258"/>
                <a:gd name="T81" fmla="*/ 214 h 432"/>
                <a:gd name="T82" fmla="*/ 57 w 258"/>
                <a:gd name="T83" fmla="*/ 205 h 432"/>
                <a:gd name="T84" fmla="*/ 73 w 258"/>
                <a:gd name="T85" fmla="*/ 203 h 432"/>
                <a:gd name="T86" fmla="*/ 85 w 258"/>
                <a:gd name="T87" fmla="*/ 195 h 432"/>
                <a:gd name="T88" fmla="*/ 90 w 258"/>
                <a:gd name="T89" fmla="*/ 182 h 432"/>
                <a:gd name="T90" fmla="*/ 95 w 258"/>
                <a:gd name="T91" fmla="*/ 173 h 432"/>
                <a:gd name="T92" fmla="*/ 74 w 258"/>
                <a:gd name="T93" fmla="*/ 169 h 432"/>
                <a:gd name="T94" fmla="*/ 57 w 258"/>
                <a:gd name="T95" fmla="*/ 161 h 432"/>
                <a:gd name="T96" fmla="*/ 57 w 258"/>
                <a:gd name="T97" fmla="*/ 148 h 432"/>
                <a:gd name="T98" fmla="*/ 77 w 258"/>
                <a:gd name="T99" fmla="*/ 143 h 432"/>
                <a:gd name="T100" fmla="*/ 90 w 258"/>
                <a:gd name="T101" fmla="*/ 129 h 432"/>
                <a:gd name="T102" fmla="*/ 102 w 258"/>
                <a:gd name="T103" fmla="*/ 113 h 432"/>
                <a:gd name="T104" fmla="*/ 100 w 258"/>
                <a:gd name="T105" fmla="*/ 96 h 432"/>
                <a:gd name="T106" fmla="*/ 98 w 258"/>
                <a:gd name="T107" fmla="*/ 84 h 432"/>
                <a:gd name="T108" fmla="*/ 110 w 258"/>
                <a:gd name="T109" fmla="*/ 88 h 432"/>
                <a:gd name="T110" fmla="*/ 120 w 258"/>
                <a:gd name="T111" fmla="*/ 75 h 432"/>
                <a:gd name="T112" fmla="*/ 118 w 258"/>
                <a:gd name="T113" fmla="*/ 60 h 432"/>
                <a:gd name="T114" fmla="*/ 116 w 258"/>
                <a:gd name="T115" fmla="*/ 45 h 432"/>
                <a:gd name="T116" fmla="*/ 136 w 258"/>
                <a:gd name="T117" fmla="*/ 53 h 432"/>
                <a:gd name="T118" fmla="*/ 156 w 258"/>
                <a:gd name="T119" fmla="*/ 39 h 432"/>
                <a:gd name="T120" fmla="*/ 167 w 258"/>
                <a:gd name="T121" fmla="*/ 10 h 432"/>
                <a:gd name="T122" fmla="*/ 192 w 258"/>
                <a:gd name="T123" fmla="*/ 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432">
                  <a:moveTo>
                    <a:pt x="192" y="2"/>
                  </a:moveTo>
                  <a:lnTo>
                    <a:pt x="190" y="16"/>
                  </a:lnTo>
                  <a:lnTo>
                    <a:pt x="191" y="29"/>
                  </a:lnTo>
                  <a:lnTo>
                    <a:pt x="195" y="41"/>
                  </a:lnTo>
                  <a:lnTo>
                    <a:pt x="201" y="53"/>
                  </a:lnTo>
                  <a:lnTo>
                    <a:pt x="210" y="63"/>
                  </a:lnTo>
                  <a:lnTo>
                    <a:pt x="218" y="72"/>
                  </a:lnTo>
                  <a:lnTo>
                    <a:pt x="228" y="81"/>
                  </a:lnTo>
                  <a:lnTo>
                    <a:pt x="236" y="88"/>
                  </a:lnTo>
                  <a:lnTo>
                    <a:pt x="230" y="105"/>
                  </a:lnTo>
                  <a:lnTo>
                    <a:pt x="228" y="124"/>
                  </a:lnTo>
                  <a:lnTo>
                    <a:pt x="231" y="144"/>
                  </a:lnTo>
                  <a:lnTo>
                    <a:pt x="242" y="162"/>
                  </a:lnTo>
                  <a:lnTo>
                    <a:pt x="234" y="177"/>
                  </a:lnTo>
                  <a:lnTo>
                    <a:pt x="236" y="193"/>
                  </a:lnTo>
                  <a:lnTo>
                    <a:pt x="242" y="209"/>
                  </a:lnTo>
                  <a:lnTo>
                    <a:pt x="244" y="225"/>
                  </a:lnTo>
                  <a:lnTo>
                    <a:pt x="248" y="239"/>
                  </a:lnTo>
                  <a:lnTo>
                    <a:pt x="255" y="254"/>
                  </a:lnTo>
                  <a:lnTo>
                    <a:pt x="258" y="269"/>
                  </a:lnTo>
                  <a:lnTo>
                    <a:pt x="250" y="283"/>
                  </a:lnTo>
                  <a:lnTo>
                    <a:pt x="247" y="301"/>
                  </a:lnTo>
                  <a:lnTo>
                    <a:pt x="247" y="320"/>
                  </a:lnTo>
                  <a:lnTo>
                    <a:pt x="244" y="336"/>
                  </a:lnTo>
                  <a:lnTo>
                    <a:pt x="233" y="349"/>
                  </a:lnTo>
                  <a:lnTo>
                    <a:pt x="228" y="361"/>
                  </a:lnTo>
                  <a:lnTo>
                    <a:pt x="226" y="376"/>
                  </a:lnTo>
                  <a:lnTo>
                    <a:pt x="225" y="390"/>
                  </a:lnTo>
                  <a:lnTo>
                    <a:pt x="224" y="403"/>
                  </a:lnTo>
                  <a:lnTo>
                    <a:pt x="222" y="416"/>
                  </a:lnTo>
                  <a:lnTo>
                    <a:pt x="215" y="425"/>
                  </a:lnTo>
                  <a:lnTo>
                    <a:pt x="205" y="431"/>
                  </a:lnTo>
                  <a:lnTo>
                    <a:pt x="188" y="432"/>
                  </a:lnTo>
                  <a:lnTo>
                    <a:pt x="185" y="427"/>
                  </a:lnTo>
                  <a:lnTo>
                    <a:pt x="180" y="425"/>
                  </a:lnTo>
                  <a:lnTo>
                    <a:pt x="176" y="422"/>
                  </a:lnTo>
                  <a:lnTo>
                    <a:pt x="173" y="418"/>
                  </a:lnTo>
                  <a:lnTo>
                    <a:pt x="177" y="405"/>
                  </a:lnTo>
                  <a:lnTo>
                    <a:pt x="179" y="391"/>
                  </a:lnTo>
                  <a:lnTo>
                    <a:pt x="179" y="375"/>
                  </a:lnTo>
                  <a:lnTo>
                    <a:pt x="179" y="360"/>
                  </a:lnTo>
                  <a:lnTo>
                    <a:pt x="176" y="356"/>
                  </a:lnTo>
                  <a:lnTo>
                    <a:pt x="176" y="350"/>
                  </a:lnTo>
                  <a:lnTo>
                    <a:pt x="178" y="345"/>
                  </a:lnTo>
                  <a:lnTo>
                    <a:pt x="179" y="340"/>
                  </a:lnTo>
                  <a:lnTo>
                    <a:pt x="189" y="324"/>
                  </a:lnTo>
                  <a:lnTo>
                    <a:pt x="197" y="307"/>
                  </a:lnTo>
                  <a:lnTo>
                    <a:pt x="205" y="288"/>
                  </a:lnTo>
                  <a:lnTo>
                    <a:pt x="211" y="270"/>
                  </a:lnTo>
                  <a:lnTo>
                    <a:pt x="216" y="252"/>
                  </a:lnTo>
                  <a:lnTo>
                    <a:pt x="218" y="233"/>
                  </a:lnTo>
                  <a:lnTo>
                    <a:pt x="217" y="214"/>
                  </a:lnTo>
                  <a:lnTo>
                    <a:pt x="213" y="196"/>
                  </a:lnTo>
                  <a:lnTo>
                    <a:pt x="211" y="189"/>
                  </a:lnTo>
                  <a:lnTo>
                    <a:pt x="208" y="184"/>
                  </a:lnTo>
                  <a:lnTo>
                    <a:pt x="205" y="178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1" y="163"/>
                  </a:lnTo>
                  <a:lnTo>
                    <a:pt x="186" y="158"/>
                  </a:lnTo>
                  <a:lnTo>
                    <a:pt x="180" y="155"/>
                  </a:lnTo>
                  <a:lnTo>
                    <a:pt x="165" y="156"/>
                  </a:lnTo>
                  <a:lnTo>
                    <a:pt x="152" y="158"/>
                  </a:lnTo>
                  <a:lnTo>
                    <a:pt x="140" y="164"/>
                  </a:lnTo>
                  <a:lnTo>
                    <a:pt x="128" y="171"/>
                  </a:lnTo>
                  <a:lnTo>
                    <a:pt x="118" y="180"/>
                  </a:lnTo>
                  <a:lnTo>
                    <a:pt x="108" y="192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6" y="235"/>
                  </a:lnTo>
                  <a:lnTo>
                    <a:pt x="81" y="252"/>
                  </a:lnTo>
                  <a:lnTo>
                    <a:pt x="77" y="269"/>
                  </a:lnTo>
                  <a:lnTo>
                    <a:pt x="72" y="287"/>
                  </a:lnTo>
                  <a:lnTo>
                    <a:pt x="68" y="305"/>
                  </a:lnTo>
                  <a:lnTo>
                    <a:pt x="65" y="323"/>
                  </a:lnTo>
                  <a:lnTo>
                    <a:pt x="61" y="341"/>
                  </a:lnTo>
                  <a:lnTo>
                    <a:pt x="56" y="359"/>
                  </a:lnTo>
                  <a:lnTo>
                    <a:pt x="53" y="358"/>
                  </a:lnTo>
                  <a:lnTo>
                    <a:pt x="50" y="358"/>
                  </a:lnTo>
                  <a:lnTo>
                    <a:pt x="46" y="357"/>
                  </a:lnTo>
                  <a:lnTo>
                    <a:pt x="43" y="357"/>
                  </a:lnTo>
                  <a:lnTo>
                    <a:pt x="45" y="352"/>
                  </a:lnTo>
                  <a:lnTo>
                    <a:pt x="48" y="349"/>
                  </a:lnTo>
                  <a:lnTo>
                    <a:pt x="50" y="344"/>
                  </a:lnTo>
                  <a:lnTo>
                    <a:pt x="51" y="340"/>
                  </a:lnTo>
                  <a:lnTo>
                    <a:pt x="47" y="336"/>
                  </a:lnTo>
                  <a:lnTo>
                    <a:pt x="43" y="336"/>
                  </a:lnTo>
                  <a:lnTo>
                    <a:pt x="38" y="337"/>
                  </a:lnTo>
                  <a:lnTo>
                    <a:pt x="33" y="337"/>
                  </a:lnTo>
                  <a:lnTo>
                    <a:pt x="39" y="328"/>
                  </a:lnTo>
                  <a:lnTo>
                    <a:pt x="44" y="318"/>
                  </a:lnTo>
                  <a:lnTo>
                    <a:pt x="47" y="308"/>
                  </a:lnTo>
                  <a:lnTo>
                    <a:pt x="49" y="296"/>
                  </a:lnTo>
                  <a:lnTo>
                    <a:pt x="45" y="294"/>
                  </a:lnTo>
                  <a:lnTo>
                    <a:pt x="41" y="293"/>
                  </a:lnTo>
                  <a:lnTo>
                    <a:pt x="36" y="294"/>
                  </a:lnTo>
                  <a:lnTo>
                    <a:pt x="32" y="295"/>
                  </a:lnTo>
                  <a:lnTo>
                    <a:pt x="27" y="296"/>
                  </a:lnTo>
                  <a:lnTo>
                    <a:pt x="21" y="296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0" y="278"/>
                  </a:lnTo>
                  <a:lnTo>
                    <a:pt x="6" y="281"/>
                  </a:lnTo>
                  <a:lnTo>
                    <a:pt x="12" y="283"/>
                  </a:lnTo>
                  <a:lnTo>
                    <a:pt x="17" y="284"/>
                  </a:lnTo>
                  <a:lnTo>
                    <a:pt x="24" y="283"/>
                  </a:lnTo>
                  <a:lnTo>
                    <a:pt x="29" y="281"/>
                  </a:lnTo>
                  <a:lnTo>
                    <a:pt x="34" y="279"/>
                  </a:lnTo>
                  <a:lnTo>
                    <a:pt x="38" y="276"/>
                  </a:lnTo>
                  <a:lnTo>
                    <a:pt x="43" y="271"/>
                  </a:lnTo>
                  <a:lnTo>
                    <a:pt x="42" y="264"/>
                  </a:lnTo>
                  <a:lnTo>
                    <a:pt x="44" y="256"/>
                  </a:lnTo>
                  <a:lnTo>
                    <a:pt x="48" y="252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2" y="244"/>
                  </a:lnTo>
                  <a:lnTo>
                    <a:pt x="48" y="242"/>
                  </a:lnTo>
                  <a:lnTo>
                    <a:pt x="46" y="238"/>
                  </a:lnTo>
                  <a:lnTo>
                    <a:pt x="51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64" y="215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7" y="209"/>
                  </a:lnTo>
                  <a:lnTo>
                    <a:pt x="57" y="205"/>
                  </a:lnTo>
                  <a:lnTo>
                    <a:pt x="63" y="205"/>
                  </a:lnTo>
                  <a:lnTo>
                    <a:pt x="68" y="204"/>
                  </a:lnTo>
                  <a:lnTo>
                    <a:pt x="73" y="203"/>
                  </a:lnTo>
                  <a:lnTo>
                    <a:pt x="78" y="201"/>
                  </a:lnTo>
                  <a:lnTo>
                    <a:pt x="82" y="198"/>
                  </a:lnTo>
                  <a:lnTo>
                    <a:pt x="85" y="195"/>
                  </a:lnTo>
                  <a:lnTo>
                    <a:pt x="88" y="192"/>
                  </a:lnTo>
                  <a:lnTo>
                    <a:pt x="90" y="187"/>
                  </a:lnTo>
                  <a:lnTo>
                    <a:pt x="90" y="182"/>
                  </a:lnTo>
                  <a:lnTo>
                    <a:pt x="92" y="180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88" y="171"/>
                  </a:lnTo>
                  <a:lnTo>
                    <a:pt x="82" y="170"/>
                  </a:lnTo>
                  <a:lnTo>
                    <a:pt x="74" y="169"/>
                  </a:lnTo>
                  <a:lnTo>
                    <a:pt x="68" y="166"/>
                  </a:lnTo>
                  <a:lnTo>
                    <a:pt x="62" y="164"/>
                  </a:lnTo>
                  <a:lnTo>
                    <a:pt x="57" y="161"/>
                  </a:lnTo>
                  <a:lnTo>
                    <a:pt x="53" y="156"/>
                  </a:lnTo>
                  <a:lnTo>
                    <a:pt x="51" y="149"/>
                  </a:lnTo>
                  <a:lnTo>
                    <a:pt x="57" y="148"/>
                  </a:lnTo>
                  <a:lnTo>
                    <a:pt x="65" y="147"/>
                  </a:lnTo>
                  <a:lnTo>
                    <a:pt x="70" y="145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6" y="135"/>
                  </a:lnTo>
                  <a:lnTo>
                    <a:pt x="90" y="129"/>
                  </a:lnTo>
                  <a:lnTo>
                    <a:pt x="92" y="122"/>
                  </a:lnTo>
                  <a:lnTo>
                    <a:pt x="98" y="119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100" y="91"/>
                  </a:lnTo>
                  <a:lnTo>
                    <a:pt x="99" y="88"/>
                  </a:lnTo>
                  <a:lnTo>
                    <a:pt x="98" y="84"/>
                  </a:lnTo>
                  <a:lnTo>
                    <a:pt x="101" y="87"/>
                  </a:lnTo>
                  <a:lnTo>
                    <a:pt x="106" y="88"/>
                  </a:lnTo>
                  <a:lnTo>
                    <a:pt x="110" y="88"/>
                  </a:lnTo>
                  <a:lnTo>
                    <a:pt x="113" y="84"/>
                  </a:lnTo>
                  <a:lnTo>
                    <a:pt x="117" y="80"/>
                  </a:lnTo>
                  <a:lnTo>
                    <a:pt x="120" y="75"/>
                  </a:lnTo>
                  <a:lnTo>
                    <a:pt x="122" y="68"/>
                  </a:lnTo>
                  <a:lnTo>
                    <a:pt x="123" y="63"/>
                  </a:lnTo>
                  <a:lnTo>
                    <a:pt x="118" y="60"/>
                  </a:lnTo>
                  <a:lnTo>
                    <a:pt x="115" y="56"/>
                  </a:lnTo>
                  <a:lnTo>
                    <a:pt x="114" y="50"/>
                  </a:lnTo>
                  <a:lnTo>
                    <a:pt x="116" y="45"/>
                  </a:lnTo>
                  <a:lnTo>
                    <a:pt x="122" y="49"/>
                  </a:lnTo>
                  <a:lnTo>
                    <a:pt x="128" y="51"/>
                  </a:lnTo>
                  <a:lnTo>
                    <a:pt x="136" y="53"/>
                  </a:lnTo>
                  <a:lnTo>
                    <a:pt x="142" y="51"/>
                  </a:lnTo>
                  <a:lnTo>
                    <a:pt x="151" y="47"/>
                  </a:lnTo>
                  <a:lnTo>
                    <a:pt x="156" y="39"/>
                  </a:lnTo>
                  <a:lnTo>
                    <a:pt x="159" y="29"/>
                  </a:lnTo>
                  <a:lnTo>
                    <a:pt x="162" y="19"/>
                  </a:lnTo>
                  <a:lnTo>
                    <a:pt x="167" y="10"/>
                  </a:lnTo>
                  <a:lnTo>
                    <a:pt x="172" y="4"/>
                  </a:lnTo>
                  <a:lnTo>
                    <a:pt x="180" y="0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060" y="79"/>
              <a:ext cx="53" cy="99"/>
            </a:xfrm>
            <a:custGeom>
              <a:avLst/>
              <a:gdLst>
                <a:gd name="T0" fmla="*/ 120 w 159"/>
                <a:gd name="T1" fmla="*/ 75 h 296"/>
                <a:gd name="T2" fmla="*/ 130 w 159"/>
                <a:gd name="T3" fmla="*/ 139 h 296"/>
                <a:gd name="T4" fmla="*/ 124 w 159"/>
                <a:gd name="T5" fmla="*/ 189 h 296"/>
                <a:gd name="T6" fmla="*/ 122 w 159"/>
                <a:gd name="T7" fmla="*/ 226 h 296"/>
                <a:gd name="T8" fmla="*/ 120 w 159"/>
                <a:gd name="T9" fmla="*/ 245 h 296"/>
                <a:gd name="T10" fmla="*/ 132 w 159"/>
                <a:gd name="T11" fmla="*/ 230 h 296"/>
                <a:gd name="T12" fmla="*/ 144 w 159"/>
                <a:gd name="T13" fmla="*/ 215 h 296"/>
                <a:gd name="T14" fmla="*/ 147 w 159"/>
                <a:gd name="T15" fmla="*/ 215 h 296"/>
                <a:gd name="T16" fmla="*/ 148 w 159"/>
                <a:gd name="T17" fmla="*/ 217 h 296"/>
                <a:gd name="T18" fmla="*/ 134 w 159"/>
                <a:gd name="T19" fmla="*/ 232 h 296"/>
                <a:gd name="T20" fmla="*/ 125 w 159"/>
                <a:gd name="T21" fmla="*/ 252 h 296"/>
                <a:gd name="T22" fmla="*/ 135 w 159"/>
                <a:gd name="T23" fmla="*/ 253 h 296"/>
                <a:gd name="T24" fmla="*/ 144 w 159"/>
                <a:gd name="T25" fmla="*/ 254 h 296"/>
                <a:gd name="T26" fmla="*/ 153 w 159"/>
                <a:gd name="T27" fmla="*/ 256 h 296"/>
                <a:gd name="T28" fmla="*/ 159 w 159"/>
                <a:gd name="T29" fmla="*/ 263 h 296"/>
                <a:gd name="T30" fmla="*/ 151 w 159"/>
                <a:gd name="T31" fmla="*/ 260 h 296"/>
                <a:gd name="T32" fmla="*/ 141 w 159"/>
                <a:gd name="T33" fmla="*/ 258 h 296"/>
                <a:gd name="T34" fmla="*/ 132 w 159"/>
                <a:gd name="T35" fmla="*/ 258 h 296"/>
                <a:gd name="T36" fmla="*/ 122 w 159"/>
                <a:gd name="T37" fmla="*/ 259 h 296"/>
                <a:gd name="T38" fmla="*/ 134 w 159"/>
                <a:gd name="T39" fmla="*/ 276 h 296"/>
                <a:gd name="T40" fmla="*/ 142 w 159"/>
                <a:gd name="T41" fmla="*/ 296 h 296"/>
                <a:gd name="T42" fmla="*/ 131 w 159"/>
                <a:gd name="T43" fmla="*/ 280 h 296"/>
                <a:gd name="T44" fmla="*/ 120 w 159"/>
                <a:gd name="T45" fmla="*/ 264 h 296"/>
                <a:gd name="T46" fmla="*/ 108 w 159"/>
                <a:gd name="T47" fmla="*/ 251 h 296"/>
                <a:gd name="T48" fmla="*/ 92 w 159"/>
                <a:gd name="T49" fmla="*/ 240 h 296"/>
                <a:gd name="T50" fmla="*/ 71 w 159"/>
                <a:gd name="T51" fmla="*/ 236 h 296"/>
                <a:gd name="T52" fmla="*/ 51 w 159"/>
                <a:gd name="T53" fmla="*/ 237 h 296"/>
                <a:gd name="T54" fmla="*/ 31 w 159"/>
                <a:gd name="T55" fmla="*/ 242 h 296"/>
                <a:gd name="T56" fmla="*/ 12 w 159"/>
                <a:gd name="T57" fmla="*/ 245 h 296"/>
                <a:gd name="T58" fmla="*/ 0 w 159"/>
                <a:gd name="T59" fmla="*/ 154 h 296"/>
                <a:gd name="T60" fmla="*/ 4 w 159"/>
                <a:gd name="T61" fmla="*/ 62 h 296"/>
                <a:gd name="T62" fmla="*/ 13 w 159"/>
                <a:gd name="T63" fmla="*/ 41 h 296"/>
                <a:gd name="T64" fmla="*/ 26 w 159"/>
                <a:gd name="T65" fmla="*/ 21 h 296"/>
                <a:gd name="T66" fmla="*/ 42 w 159"/>
                <a:gd name="T67" fmla="*/ 5 h 296"/>
                <a:gd name="T68" fmla="*/ 64 w 159"/>
                <a:gd name="T69" fmla="*/ 0 h 296"/>
                <a:gd name="T70" fmla="*/ 82 w 159"/>
                <a:gd name="T71" fmla="*/ 2 h 296"/>
                <a:gd name="T72" fmla="*/ 95 w 159"/>
                <a:gd name="T73" fmla="*/ 14 h 296"/>
                <a:gd name="T74" fmla="*/ 104 w 159"/>
                <a:gd name="T75" fmla="*/ 29 h 296"/>
                <a:gd name="T76" fmla="*/ 114 w 159"/>
                <a:gd name="T77" fmla="*/ 4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" h="296">
                  <a:moveTo>
                    <a:pt x="114" y="45"/>
                  </a:moveTo>
                  <a:lnTo>
                    <a:pt x="120" y="75"/>
                  </a:lnTo>
                  <a:lnTo>
                    <a:pt x="126" y="106"/>
                  </a:lnTo>
                  <a:lnTo>
                    <a:pt x="130" y="139"/>
                  </a:lnTo>
                  <a:lnTo>
                    <a:pt x="128" y="172"/>
                  </a:lnTo>
                  <a:lnTo>
                    <a:pt x="124" y="189"/>
                  </a:lnTo>
                  <a:lnTo>
                    <a:pt x="123" y="207"/>
                  </a:lnTo>
                  <a:lnTo>
                    <a:pt x="122" y="226"/>
                  </a:lnTo>
                  <a:lnTo>
                    <a:pt x="119" y="244"/>
                  </a:lnTo>
                  <a:lnTo>
                    <a:pt x="120" y="245"/>
                  </a:lnTo>
                  <a:lnTo>
                    <a:pt x="125" y="237"/>
                  </a:lnTo>
                  <a:lnTo>
                    <a:pt x="132" y="230"/>
                  </a:lnTo>
                  <a:lnTo>
                    <a:pt x="138" y="222"/>
                  </a:lnTo>
                  <a:lnTo>
                    <a:pt x="144" y="215"/>
                  </a:lnTo>
                  <a:lnTo>
                    <a:pt x="146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8" y="217"/>
                  </a:lnTo>
                  <a:lnTo>
                    <a:pt x="141" y="226"/>
                  </a:lnTo>
                  <a:lnTo>
                    <a:pt x="134" y="232"/>
                  </a:lnTo>
                  <a:lnTo>
                    <a:pt x="128" y="242"/>
                  </a:lnTo>
                  <a:lnTo>
                    <a:pt x="125" y="252"/>
                  </a:lnTo>
                  <a:lnTo>
                    <a:pt x="130" y="253"/>
                  </a:lnTo>
                  <a:lnTo>
                    <a:pt x="135" y="253"/>
                  </a:lnTo>
                  <a:lnTo>
                    <a:pt x="140" y="254"/>
                  </a:lnTo>
                  <a:lnTo>
                    <a:pt x="144" y="254"/>
                  </a:lnTo>
                  <a:lnTo>
                    <a:pt x="150" y="255"/>
                  </a:lnTo>
                  <a:lnTo>
                    <a:pt x="153" y="256"/>
                  </a:lnTo>
                  <a:lnTo>
                    <a:pt x="157" y="260"/>
                  </a:lnTo>
                  <a:lnTo>
                    <a:pt x="159" y="263"/>
                  </a:lnTo>
                  <a:lnTo>
                    <a:pt x="155" y="262"/>
                  </a:lnTo>
                  <a:lnTo>
                    <a:pt x="151" y="260"/>
                  </a:lnTo>
                  <a:lnTo>
                    <a:pt x="146" y="259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2" y="259"/>
                  </a:lnTo>
                  <a:lnTo>
                    <a:pt x="129" y="267"/>
                  </a:lnTo>
                  <a:lnTo>
                    <a:pt x="134" y="276"/>
                  </a:lnTo>
                  <a:lnTo>
                    <a:pt x="138" y="286"/>
                  </a:lnTo>
                  <a:lnTo>
                    <a:pt x="142" y="296"/>
                  </a:lnTo>
                  <a:lnTo>
                    <a:pt x="136" y="288"/>
                  </a:lnTo>
                  <a:lnTo>
                    <a:pt x="131" y="280"/>
                  </a:lnTo>
                  <a:lnTo>
                    <a:pt x="125" y="272"/>
                  </a:lnTo>
                  <a:lnTo>
                    <a:pt x="120" y="264"/>
                  </a:lnTo>
                  <a:lnTo>
                    <a:pt x="115" y="256"/>
                  </a:lnTo>
                  <a:lnTo>
                    <a:pt x="108" y="251"/>
                  </a:lnTo>
                  <a:lnTo>
                    <a:pt x="101" y="245"/>
                  </a:lnTo>
                  <a:lnTo>
                    <a:pt x="92" y="240"/>
                  </a:lnTo>
                  <a:lnTo>
                    <a:pt x="82" y="237"/>
                  </a:lnTo>
                  <a:lnTo>
                    <a:pt x="71" y="236"/>
                  </a:lnTo>
                  <a:lnTo>
                    <a:pt x="61" y="237"/>
                  </a:lnTo>
                  <a:lnTo>
                    <a:pt x="51" y="237"/>
                  </a:lnTo>
                  <a:lnTo>
                    <a:pt x="41" y="239"/>
                  </a:lnTo>
                  <a:lnTo>
                    <a:pt x="31" y="242"/>
                  </a:lnTo>
                  <a:lnTo>
                    <a:pt x="22" y="244"/>
                  </a:lnTo>
                  <a:lnTo>
                    <a:pt x="12" y="245"/>
                  </a:lnTo>
                  <a:lnTo>
                    <a:pt x="4" y="201"/>
                  </a:lnTo>
                  <a:lnTo>
                    <a:pt x="0" y="154"/>
                  </a:lnTo>
                  <a:lnTo>
                    <a:pt x="0" y="107"/>
                  </a:lnTo>
                  <a:lnTo>
                    <a:pt x="4" y="62"/>
                  </a:lnTo>
                  <a:lnTo>
                    <a:pt x="8" y="51"/>
                  </a:lnTo>
                  <a:lnTo>
                    <a:pt x="13" y="41"/>
                  </a:lnTo>
                  <a:lnTo>
                    <a:pt x="18" y="31"/>
                  </a:lnTo>
                  <a:lnTo>
                    <a:pt x="26" y="21"/>
                  </a:lnTo>
                  <a:lnTo>
                    <a:pt x="33" y="11"/>
                  </a:lnTo>
                  <a:lnTo>
                    <a:pt x="42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8"/>
                  </a:lnTo>
                  <a:lnTo>
                    <a:pt x="95" y="14"/>
                  </a:lnTo>
                  <a:lnTo>
                    <a:pt x="100" y="21"/>
                  </a:lnTo>
                  <a:lnTo>
                    <a:pt x="104" y="29"/>
                  </a:lnTo>
                  <a:lnTo>
                    <a:pt x="108" y="37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5061" y="82"/>
              <a:ext cx="40" cy="79"/>
            </a:xfrm>
            <a:custGeom>
              <a:avLst/>
              <a:gdLst>
                <a:gd name="T0" fmla="*/ 115 w 118"/>
                <a:gd name="T1" fmla="*/ 150 h 237"/>
                <a:gd name="T2" fmla="*/ 103 w 118"/>
                <a:gd name="T3" fmla="*/ 129 h 237"/>
                <a:gd name="T4" fmla="*/ 89 w 118"/>
                <a:gd name="T5" fmla="*/ 123 h 237"/>
                <a:gd name="T6" fmla="*/ 81 w 118"/>
                <a:gd name="T7" fmla="*/ 123 h 237"/>
                <a:gd name="T8" fmla="*/ 79 w 118"/>
                <a:gd name="T9" fmla="*/ 105 h 237"/>
                <a:gd name="T10" fmla="*/ 89 w 118"/>
                <a:gd name="T11" fmla="*/ 106 h 237"/>
                <a:gd name="T12" fmla="*/ 98 w 118"/>
                <a:gd name="T13" fmla="*/ 100 h 237"/>
                <a:gd name="T14" fmla="*/ 101 w 118"/>
                <a:gd name="T15" fmla="*/ 92 h 237"/>
                <a:gd name="T16" fmla="*/ 100 w 118"/>
                <a:gd name="T17" fmla="*/ 83 h 237"/>
                <a:gd name="T18" fmla="*/ 92 w 118"/>
                <a:gd name="T19" fmla="*/ 70 h 237"/>
                <a:gd name="T20" fmla="*/ 82 w 118"/>
                <a:gd name="T21" fmla="*/ 59 h 237"/>
                <a:gd name="T22" fmla="*/ 76 w 118"/>
                <a:gd name="T23" fmla="*/ 48 h 237"/>
                <a:gd name="T24" fmla="*/ 77 w 118"/>
                <a:gd name="T25" fmla="*/ 31 h 237"/>
                <a:gd name="T26" fmla="*/ 71 w 118"/>
                <a:gd name="T27" fmla="*/ 29 h 237"/>
                <a:gd name="T28" fmla="*/ 64 w 118"/>
                <a:gd name="T29" fmla="*/ 27 h 237"/>
                <a:gd name="T30" fmla="*/ 61 w 118"/>
                <a:gd name="T31" fmla="*/ 41 h 237"/>
                <a:gd name="T32" fmla="*/ 60 w 118"/>
                <a:gd name="T33" fmla="*/ 56 h 237"/>
                <a:gd name="T34" fmla="*/ 47 w 118"/>
                <a:gd name="T35" fmla="*/ 40 h 237"/>
                <a:gd name="T36" fmla="*/ 30 w 118"/>
                <a:gd name="T37" fmla="*/ 32 h 237"/>
                <a:gd name="T38" fmla="*/ 32 w 118"/>
                <a:gd name="T39" fmla="*/ 57 h 237"/>
                <a:gd name="T40" fmla="*/ 21 w 118"/>
                <a:gd name="T41" fmla="*/ 73 h 237"/>
                <a:gd name="T42" fmla="*/ 12 w 118"/>
                <a:gd name="T43" fmla="*/ 98 h 237"/>
                <a:gd name="T44" fmla="*/ 14 w 118"/>
                <a:gd name="T45" fmla="*/ 128 h 237"/>
                <a:gd name="T46" fmla="*/ 20 w 118"/>
                <a:gd name="T47" fmla="*/ 141 h 237"/>
                <a:gd name="T48" fmla="*/ 31 w 118"/>
                <a:gd name="T49" fmla="*/ 147 h 237"/>
                <a:gd name="T50" fmla="*/ 43 w 118"/>
                <a:gd name="T51" fmla="*/ 153 h 237"/>
                <a:gd name="T52" fmla="*/ 45 w 118"/>
                <a:gd name="T53" fmla="*/ 168 h 237"/>
                <a:gd name="T54" fmla="*/ 38 w 118"/>
                <a:gd name="T55" fmla="*/ 166 h 237"/>
                <a:gd name="T56" fmla="*/ 32 w 118"/>
                <a:gd name="T57" fmla="*/ 161 h 237"/>
                <a:gd name="T58" fmla="*/ 21 w 118"/>
                <a:gd name="T59" fmla="*/ 172 h 237"/>
                <a:gd name="T60" fmla="*/ 25 w 118"/>
                <a:gd name="T61" fmla="*/ 188 h 237"/>
                <a:gd name="T62" fmla="*/ 42 w 118"/>
                <a:gd name="T63" fmla="*/ 201 h 237"/>
                <a:gd name="T64" fmla="*/ 52 w 118"/>
                <a:gd name="T65" fmla="*/ 219 h 237"/>
                <a:gd name="T66" fmla="*/ 64 w 118"/>
                <a:gd name="T67" fmla="*/ 217 h 237"/>
                <a:gd name="T68" fmla="*/ 70 w 118"/>
                <a:gd name="T69" fmla="*/ 203 h 237"/>
                <a:gd name="T70" fmla="*/ 77 w 118"/>
                <a:gd name="T71" fmla="*/ 213 h 237"/>
                <a:gd name="T72" fmla="*/ 88 w 118"/>
                <a:gd name="T73" fmla="*/ 214 h 237"/>
                <a:gd name="T74" fmla="*/ 91 w 118"/>
                <a:gd name="T75" fmla="*/ 207 h 237"/>
                <a:gd name="T76" fmla="*/ 90 w 118"/>
                <a:gd name="T77" fmla="*/ 199 h 237"/>
                <a:gd name="T78" fmla="*/ 103 w 118"/>
                <a:gd name="T79" fmla="*/ 195 h 237"/>
                <a:gd name="T80" fmla="*/ 113 w 118"/>
                <a:gd name="T81" fmla="*/ 183 h 237"/>
                <a:gd name="T82" fmla="*/ 114 w 118"/>
                <a:gd name="T83" fmla="*/ 181 h 237"/>
                <a:gd name="T84" fmla="*/ 115 w 118"/>
                <a:gd name="T85" fmla="*/ 180 h 237"/>
                <a:gd name="T86" fmla="*/ 114 w 118"/>
                <a:gd name="T87" fmla="*/ 209 h 237"/>
                <a:gd name="T88" fmla="*/ 110 w 118"/>
                <a:gd name="T89" fmla="*/ 237 h 237"/>
                <a:gd name="T90" fmla="*/ 89 w 118"/>
                <a:gd name="T91" fmla="*/ 224 h 237"/>
                <a:gd name="T92" fmla="*/ 63 w 118"/>
                <a:gd name="T93" fmla="*/ 221 h 237"/>
                <a:gd name="T94" fmla="*/ 38 w 118"/>
                <a:gd name="T95" fmla="*/ 223 h 237"/>
                <a:gd name="T96" fmla="*/ 14 w 118"/>
                <a:gd name="T97" fmla="*/ 230 h 237"/>
                <a:gd name="T98" fmla="*/ 4 w 118"/>
                <a:gd name="T99" fmla="*/ 174 h 237"/>
                <a:gd name="T100" fmla="*/ 0 w 118"/>
                <a:gd name="T101" fmla="*/ 113 h 237"/>
                <a:gd name="T102" fmla="*/ 8 w 118"/>
                <a:gd name="T103" fmla="*/ 56 h 237"/>
                <a:gd name="T104" fmla="*/ 36 w 118"/>
                <a:gd name="T105" fmla="*/ 9 h 237"/>
                <a:gd name="T106" fmla="*/ 48 w 118"/>
                <a:gd name="T107" fmla="*/ 6 h 237"/>
                <a:gd name="T108" fmla="*/ 61 w 118"/>
                <a:gd name="T109" fmla="*/ 1 h 237"/>
                <a:gd name="T110" fmla="*/ 73 w 118"/>
                <a:gd name="T111" fmla="*/ 1 h 237"/>
                <a:gd name="T112" fmla="*/ 84 w 118"/>
                <a:gd name="T113" fmla="*/ 9 h 237"/>
                <a:gd name="T114" fmla="*/ 103 w 118"/>
                <a:gd name="T115" fmla="*/ 43 h 237"/>
                <a:gd name="T116" fmla="*/ 114 w 118"/>
                <a:gd name="T117" fmla="*/ 81 h 237"/>
                <a:gd name="T118" fmla="*/ 118 w 118"/>
                <a:gd name="T119" fmla="*/ 121 h 237"/>
                <a:gd name="T120" fmla="*/ 118 w 118"/>
                <a:gd name="T121" fmla="*/ 16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237">
                  <a:moveTo>
                    <a:pt x="118" y="161"/>
                  </a:moveTo>
                  <a:lnTo>
                    <a:pt x="115" y="150"/>
                  </a:lnTo>
                  <a:lnTo>
                    <a:pt x="111" y="138"/>
                  </a:lnTo>
                  <a:lnTo>
                    <a:pt x="103" y="12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81" y="123"/>
                  </a:lnTo>
                  <a:lnTo>
                    <a:pt x="79" y="120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9" y="106"/>
                  </a:lnTo>
                  <a:lnTo>
                    <a:pt x="94" y="106"/>
                  </a:lnTo>
                  <a:lnTo>
                    <a:pt x="98" y="100"/>
                  </a:lnTo>
                  <a:lnTo>
                    <a:pt x="101" y="97"/>
                  </a:lnTo>
                  <a:lnTo>
                    <a:pt x="101" y="92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96" y="76"/>
                  </a:lnTo>
                  <a:lnTo>
                    <a:pt x="92" y="70"/>
                  </a:lnTo>
                  <a:lnTo>
                    <a:pt x="86" y="65"/>
                  </a:lnTo>
                  <a:lnTo>
                    <a:pt x="82" y="59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5" y="40"/>
                  </a:lnTo>
                  <a:lnTo>
                    <a:pt x="77" y="31"/>
                  </a:lnTo>
                  <a:lnTo>
                    <a:pt x="74" y="30"/>
                  </a:lnTo>
                  <a:lnTo>
                    <a:pt x="71" y="29"/>
                  </a:lnTo>
                  <a:lnTo>
                    <a:pt x="67" y="29"/>
                  </a:lnTo>
                  <a:lnTo>
                    <a:pt x="64" y="27"/>
                  </a:lnTo>
                  <a:lnTo>
                    <a:pt x="61" y="34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7" y="40"/>
                  </a:lnTo>
                  <a:lnTo>
                    <a:pt x="43" y="30"/>
                  </a:lnTo>
                  <a:lnTo>
                    <a:pt x="30" y="32"/>
                  </a:lnTo>
                  <a:lnTo>
                    <a:pt x="28" y="43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21" y="73"/>
                  </a:lnTo>
                  <a:lnTo>
                    <a:pt x="14" y="84"/>
                  </a:lnTo>
                  <a:lnTo>
                    <a:pt x="12" y="98"/>
                  </a:lnTo>
                  <a:lnTo>
                    <a:pt x="12" y="113"/>
                  </a:lnTo>
                  <a:lnTo>
                    <a:pt x="14" y="128"/>
                  </a:lnTo>
                  <a:lnTo>
                    <a:pt x="16" y="137"/>
                  </a:lnTo>
                  <a:lnTo>
                    <a:pt x="20" y="141"/>
                  </a:lnTo>
                  <a:lnTo>
                    <a:pt x="25" y="145"/>
                  </a:lnTo>
                  <a:lnTo>
                    <a:pt x="31" y="147"/>
                  </a:lnTo>
                  <a:lnTo>
                    <a:pt x="38" y="149"/>
                  </a:lnTo>
                  <a:lnTo>
                    <a:pt x="43" y="153"/>
                  </a:lnTo>
                  <a:lnTo>
                    <a:pt x="45" y="158"/>
                  </a:lnTo>
                  <a:lnTo>
                    <a:pt x="45" y="168"/>
                  </a:lnTo>
                  <a:lnTo>
                    <a:pt x="40" y="169"/>
                  </a:lnTo>
                  <a:lnTo>
                    <a:pt x="38" y="166"/>
                  </a:lnTo>
                  <a:lnTo>
                    <a:pt x="35" y="163"/>
                  </a:lnTo>
                  <a:lnTo>
                    <a:pt x="32" y="161"/>
                  </a:lnTo>
                  <a:lnTo>
                    <a:pt x="25" y="165"/>
                  </a:lnTo>
                  <a:lnTo>
                    <a:pt x="21" y="172"/>
                  </a:lnTo>
                  <a:lnTo>
                    <a:pt x="21" y="180"/>
                  </a:lnTo>
                  <a:lnTo>
                    <a:pt x="25" y="188"/>
                  </a:lnTo>
                  <a:lnTo>
                    <a:pt x="32" y="197"/>
                  </a:lnTo>
                  <a:lnTo>
                    <a:pt x="42" y="201"/>
                  </a:lnTo>
                  <a:lnTo>
                    <a:pt x="49" y="205"/>
                  </a:lnTo>
                  <a:lnTo>
                    <a:pt x="52" y="219"/>
                  </a:lnTo>
                  <a:lnTo>
                    <a:pt x="59" y="221"/>
                  </a:lnTo>
                  <a:lnTo>
                    <a:pt x="64" y="217"/>
                  </a:lnTo>
                  <a:lnTo>
                    <a:pt x="67" y="210"/>
                  </a:lnTo>
                  <a:lnTo>
                    <a:pt x="70" y="203"/>
                  </a:lnTo>
                  <a:lnTo>
                    <a:pt x="74" y="207"/>
                  </a:lnTo>
                  <a:lnTo>
                    <a:pt x="77" y="213"/>
                  </a:lnTo>
                  <a:lnTo>
                    <a:pt x="80" y="218"/>
                  </a:lnTo>
                  <a:lnTo>
                    <a:pt x="88" y="214"/>
                  </a:lnTo>
                  <a:lnTo>
                    <a:pt x="91" y="212"/>
                  </a:lnTo>
                  <a:lnTo>
                    <a:pt x="91" y="207"/>
                  </a:lnTo>
                  <a:lnTo>
                    <a:pt x="91" y="203"/>
                  </a:lnTo>
                  <a:lnTo>
                    <a:pt x="90" y="199"/>
                  </a:lnTo>
                  <a:lnTo>
                    <a:pt x="97" y="198"/>
                  </a:lnTo>
                  <a:lnTo>
                    <a:pt x="103" y="195"/>
                  </a:lnTo>
                  <a:lnTo>
                    <a:pt x="109" y="190"/>
                  </a:lnTo>
                  <a:lnTo>
                    <a:pt x="113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80"/>
                  </a:lnTo>
                  <a:lnTo>
                    <a:pt x="115" y="180"/>
                  </a:lnTo>
                  <a:lnTo>
                    <a:pt x="115" y="194"/>
                  </a:lnTo>
                  <a:lnTo>
                    <a:pt x="114" y="209"/>
                  </a:lnTo>
                  <a:lnTo>
                    <a:pt x="112" y="223"/>
                  </a:lnTo>
                  <a:lnTo>
                    <a:pt x="110" y="237"/>
                  </a:lnTo>
                  <a:lnTo>
                    <a:pt x="100" y="229"/>
                  </a:lnTo>
                  <a:lnTo>
                    <a:pt x="89" y="224"/>
                  </a:lnTo>
                  <a:lnTo>
                    <a:pt x="76" y="221"/>
                  </a:lnTo>
                  <a:lnTo>
                    <a:pt x="63" y="221"/>
                  </a:lnTo>
                  <a:lnTo>
                    <a:pt x="50" y="222"/>
                  </a:lnTo>
                  <a:lnTo>
                    <a:pt x="38" y="223"/>
                  </a:lnTo>
                  <a:lnTo>
                    <a:pt x="25" y="227"/>
                  </a:lnTo>
                  <a:lnTo>
                    <a:pt x="14" y="230"/>
                  </a:lnTo>
                  <a:lnTo>
                    <a:pt x="9" y="203"/>
                  </a:lnTo>
                  <a:lnTo>
                    <a:pt x="4" y="174"/>
                  </a:lnTo>
                  <a:lnTo>
                    <a:pt x="1" y="144"/>
                  </a:lnTo>
                  <a:lnTo>
                    <a:pt x="0" y="113"/>
                  </a:lnTo>
                  <a:lnTo>
                    <a:pt x="2" y="83"/>
                  </a:lnTo>
                  <a:lnTo>
                    <a:pt x="8" y="56"/>
                  </a:lnTo>
                  <a:lnTo>
                    <a:pt x="19" y="31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3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95" y="25"/>
                  </a:lnTo>
                  <a:lnTo>
                    <a:pt x="103" y="43"/>
                  </a:lnTo>
                  <a:lnTo>
                    <a:pt x="110" y="62"/>
                  </a:lnTo>
                  <a:lnTo>
                    <a:pt x="114" y="81"/>
                  </a:lnTo>
                  <a:lnTo>
                    <a:pt x="116" y="100"/>
                  </a:lnTo>
                  <a:lnTo>
                    <a:pt x="118" y="121"/>
                  </a:lnTo>
                  <a:lnTo>
                    <a:pt x="118" y="140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4934" y="93"/>
              <a:ext cx="67" cy="114"/>
            </a:xfrm>
            <a:custGeom>
              <a:avLst/>
              <a:gdLst>
                <a:gd name="T0" fmla="*/ 184 w 202"/>
                <a:gd name="T1" fmla="*/ 48 h 341"/>
                <a:gd name="T2" fmla="*/ 196 w 202"/>
                <a:gd name="T3" fmla="*/ 94 h 341"/>
                <a:gd name="T4" fmla="*/ 202 w 202"/>
                <a:gd name="T5" fmla="*/ 143 h 341"/>
                <a:gd name="T6" fmla="*/ 198 w 202"/>
                <a:gd name="T7" fmla="*/ 192 h 341"/>
                <a:gd name="T8" fmla="*/ 199 w 202"/>
                <a:gd name="T9" fmla="*/ 221 h 341"/>
                <a:gd name="T10" fmla="*/ 167 w 202"/>
                <a:gd name="T11" fmla="*/ 224 h 341"/>
                <a:gd name="T12" fmla="*/ 138 w 202"/>
                <a:gd name="T13" fmla="*/ 237 h 341"/>
                <a:gd name="T14" fmla="*/ 113 w 202"/>
                <a:gd name="T15" fmla="*/ 259 h 341"/>
                <a:gd name="T16" fmla="*/ 90 w 202"/>
                <a:gd name="T17" fmla="*/ 285 h 341"/>
                <a:gd name="T18" fmla="*/ 91 w 202"/>
                <a:gd name="T19" fmla="*/ 286 h 341"/>
                <a:gd name="T20" fmla="*/ 94 w 202"/>
                <a:gd name="T21" fmla="*/ 287 h 341"/>
                <a:gd name="T22" fmla="*/ 82 w 202"/>
                <a:gd name="T23" fmla="*/ 294 h 341"/>
                <a:gd name="T24" fmla="*/ 68 w 202"/>
                <a:gd name="T25" fmla="*/ 299 h 341"/>
                <a:gd name="T26" fmla="*/ 55 w 202"/>
                <a:gd name="T27" fmla="*/ 309 h 341"/>
                <a:gd name="T28" fmla="*/ 44 w 202"/>
                <a:gd name="T29" fmla="*/ 322 h 341"/>
                <a:gd name="T30" fmla="*/ 31 w 202"/>
                <a:gd name="T31" fmla="*/ 334 h 341"/>
                <a:gd name="T32" fmla="*/ 18 w 202"/>
                <a:gd name="T33" fmla="*/ 341 h 341"/>
                <a:gd name="T34" fmla="*/ 55 w 202"/>
                <a:gd name="T35" fmla="*/ 295 h 341"/>
                <a:gd name="T36" fmla="*/ 40 w 202"/>
                <a:gd name="T37" fmla="*/ 299 h 341"/>
                <a:gd name="T38" fmla="*/ 25 w 202"/>
                <a:gd name="T39" fmla="*/ 307 h 341"/>
                <a:gd name="T40" fmla="*/ 9 w 202"/>
                <a:gd name="T41" fmla="*/ 315 h 341"/>
                <a:gd name="T42" fmla="*/ 10 w 202"/>
                <a:gd name="T43" fmla="*/ 310 h 341"/>
                <a:gd name="T44" fmla="*/ 31 w 202"/>
                <a:gd name="T45" fmla="*/ 300 h 341"/>
                <a:gd name="T46" fmla="*/ 54 w 202"/>
                <a:gd name="T47" fmla="*/ 294 h 341"/>
                <a:gd name="T48" fmla="*/ 79 w 202"/>
                <a:gd name="T49" fmla="*/ 290 h 341"/>
                <a:gd name="T50" fmla="*/ 85 w 202"/>
                <a:gd name="T51" fmla="*/ 284 h 341"/>
                <a:gd name="T52" fmla="*/ 72 w 202"/>
                <a:gd name="T53" fmla="*/ 279 h 341"/>
                <a:gd name="T54" fmla="*/ 60 w 202"/>
                <a:gd name="T55" fmla="*/ 276 h 341"/>
                <a:gd name="T56" fmla="*/ 47 w 202"/>
                <a:gd name="T57" fmla="*/ 271 h 341"/>
                <a:gd name="T58" fmla="*/ 39 w 202"/>
                <a:gd name="T59" fmla="*/ 269 h 341"/>
                <a:gd name="T60" fmla="*/ 33 w 202"/>
                <a:gd name="T61" fmla="*/ 269 h 341"/>
                <a:gd name="T62" fmla="*/ 39 w 202"/>
                <a:gd name="T63" fmla="*/ 269 h 341"/>
                <a:gd name="T64" fmla="*/ 53 w 202"/>
                <a:gd name="T65" fmla="*/ 273 h 341"/>
                <a:gd name="T66" fmla="*/ 68 w 202"/>
                <a:gd name="T67" fmla="*/ 275 h 341"/>
                <a:gd name="T68" fmla="*/ 83 w 202"/>
                <a:gd name="T69" fmla="*/ 279 h 341"/>
                <a:gd name="T70" fmla="*/ 94 w 202"/>
                <a:gd name="T71" fmla="*/ 277 h 341"/>
                <a:gd name="T72" fmla="*/ 91 w 202"/>
                <a:gd name="T73" fmla="*/ 275 h 341"/>
                <a:gd name="T74" fmla="*/ 88 w 202"/>
                <a:gd name="T75" fmla="*/ 275 h 341"/>
                <a:gd name="T76" fmla="*/ 70 w 202"/>
                <a:gd name="T77" fmla="*/ 154 h 341"/>
                <a:gd name="T78" fmla="*/ 86 w 202"/>
                <a:gd name="T79" fmla="*/ 33 h 341"/>
                <a:gd name="T80" fmla="*/ 94 w 202"/>
                <a:gd name="T81" fmla="*/ 24 h 341"/>
                <a:gd name="T82" fmla="*/ 102 w 202"/>
                <a:gd name="T83" fmla="*/ 15 h 341"/>
                <a:gd name="T84" fmla="*/ 111 w 202"/>
                <a:gd name="T85" fmla="*/ 6 h 341"/>
                <a:gd name="T86" fmla="*/ 121 w 202"/>
                <a:gd name="T87" fmla="*/ 0 h 341"/>
                <a:gd name="T88" fmla="*/ 137 w 202"/>
                <a:gd name="T89" fmla="*/ 1 h 341"/>
                <a:gd name="T90" fmla="*/ 152 w 202"/>
                <a:gd name="T91" fmla="*/ 5 h 341"/>
                <a:gd name="T92" fmla="*/ 165 w 202"/>
                <a:gd name="T93" fmla="*/ 14 h 341"/>
                <a:gd name="T94" fmla="*/ 174 w 202"/>
                <a:gd name="T95" fmla="*/ 2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" h="341">
                  <a:moveTo>
                    <a:pt x="174" y="28"/>
                  </a:moveTo>
                  <a:lnTo>
                    <a:pt x="184" y="48"/>
                  </a:lnTo>
                  <a:lnTo>
                    <a:pt x="190" y="70"/>
                  </a:lnTo>
                  <a:lnTo>
                    <a:pt x="196" y="94"/>
                  </a:lnTo>
                  <a:lnTo>
                    <a:pt x="199" y="118"/>
                  </a:lnTo>
                  <a:lnTo>
                    <a:pt x="202" y="143"/>
                  </a:lnTo>
                  <a:lnTo>
                    <a:pt x="201" y="167"/>
                  </a:lnTo>
                  <a:lnTo>
                    <a:pt x="198" y="192"/>
                  </a:lnTo>
                  <a:lnTo>
                    <a:pt x="194" y="216"/>
                  </a:lnTo>
                  <a:lnTo>
                    <a:pt x="199" y="221"/>
                  </a:lnTo>
                  <a:lnTo>
                    <a:pt x="183" y="221"/>
                  </a:lnTo>
                  <a:lnTo>
                    <a:pt x="167" y="224"/>
                  </a:lnTo>
                  <a:lnTo>
                    <a:pt x="152" y="229"/>
                  </a:lnTo>
                  <a:lnTo>
                    <a:pt x="138" y="237"/>
                  </a:lnTo>
                  <a:lnTo>
                    <a:pt x="124" y="246"/>
                  </a:lnTo>
                  <a:lnTo>
                    <a:pt x="113" y="259"/>
                  </a:lnTo>
                  <a:lnTo>
                    <a:pt x="101" y="271"/>
                  </a:lnTo>
                  <a:lnTo>
                    <a:pt x="90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3" y="287"/>
                  </a:lnTo>
                  <a:lnTo>
                    <a:pt x="94" y="287"/>
                  </a:lnTo>
                  <a:lnTo>
                    <a:pt x="89" y="292"/>
                  </a:lnTo>
                  <a:lnTo>
                    <a:pt x="82" y="294"/>
                  </a:lnTo>
                  <a:lnTo>
                    <a:pt x="75" y="295"/>
                  </a:lnTo>
                  <a:lnTo>
                    <a:pt x="68" y="299"/>
                  </a:lnTo>
                  <a:lnTo>
                    <a:pt x="62" y="303"/>
                  </a:lnTo>
                  <a:lnTo>
                    <a:pt x="55" y="309"/>
                  </a:lnTo>
                  <a:lnTo>
                    <a:pt x="49" y="316"/>
                  </a:lnTo>
                  <a:lnTo>
                    <a:pt x="44" y="322"/>
                  </a:lnTo>
                  <a:lnTo>
                    <a:pt x="37" y="328"/>
                  </a:lnTo>
                  <a:lnTo>
                    <a:pt x="31" y="334"/>
                  </a:lnTo>
                  <a:lnTo>
                    <a:pt x="25" y="339"/>
                  </a:lnTo>
                  <a:lnTo>
                    <a:pt x="18" y="341"/>
                  </a:lnTo>
                  <a:lnTo>
                    <a:pt x="65" y="296"/>
                  </a:lnTo>
                  <a:lnTo>
                    <a:pt x="55" y="295"/>
                  </a:lnTo>
                  <a:lnTo>
                    <a:pt x="47" y="296"/>
                  </a:lnTo>
                  <a:lnTo>
                    <a:pt x="40" y="299"/>
                  </a:lnTo>
                  <a:lnTo>
                    <a:pt x="32" y="302"/>
                  </a:lnTo>
                  <a:lnTo>
                    <a:pt x="25" y="307"/>
                  </a:lnTo>
                  <a:lnTo>
                    <a:pt x="16" y="311"/>
                  </a:lnTo>
                  <a:lnTo>
                    <a:pt x="9" y="315"/>
                  </a:lnTo>
                  <a:lnTo>
                    <a:pt x="0" y="318"/>
                  </a:lnTo>
                  <a:lnTo>
                    <a:pt x="10" y="310"/>
                  </a:lnTo>
                  <a:lnTo>
                    <a:pt x="19" y="304"/>
                  </a:lnTo>
                  <a:lnTo>
                    <a:pt x="31" y="300"/>
                  </a:lnTo>
                  <a:lnTo>
                    <a:pt x="43" y="296"/>
                  </a:lnTo>
                  <a:lnTo>
                    <a:pt x="54" y="294"/>
                  </a:lnTo>
                  <a:lnTo>
                    <a:pt x="66" y="292"/>
                  </a:lnTo>
                  <a:lnTo>
                    <a:pt x="79" y="290"/>
                  </a:lnTo>
                  <a:lnTo>
                    <a:pt x="90" y="287"/>
                  </a:lnTo>
                  <a:lnTo>
                    <a:pt x="85" y="284"/>
                  </a:lnTo>
                  <a:lnTo>
                    <a:pt x="79" y="282"/>
                  </a:lnTo>
                  <a:lnTo>
                    <a:pt x="72" y="279"/>
                  </a:lnTo>
                  <a:lnTo>
                    <a:pt x="66" y="277"/>
                  </a:lnTo>
                  <a:lnTo>
                    <a:pt x="60" y="276"/>
                  </a:lnTo>
                  <a:lnTo>
                    <a:pt x="53" y="274"/>
                  </a:lnTo>
                  <a:lnTo>
                    <a:pt x="47" y="271"/>
                  </a:lnTo>
                  <a:lnTo>
                    <a:pt x="42" y="269"/>
                  </a:lnTo>
                  <a:lnTo>
                    <a:pt x="39" y="269"/>
                  </a:lnTo>
                  <a:lnTo>
                    <a:pt x="35" y="270"/>
                  </a:lnTo>
                  <a:lnTo>
                    <a:pt x="33" y="269"/>
                  </a:lnTo>
                  <a:lnTo>
                    <a:pt x="31" y="268"/>
                  </a:lnTo>
                  <a:lnTo>
                    <a:pt x="39" y="269"/>
                  </a:lnTo>
                  <a:lnTo>
                    <a:pt x="46" y="270"/>
                  </a:lnTo>
                  <a:lnTo>
                    <a:pt x="53" y="273"/>
                  </a:lnTo>
                  <a:lnTo>
                    <a:pt x="61" y="274"/>
                  </a:lnTo>
                  <a:lnTo>
                    <a:pt x="68" y="275"/>
                  </a:lnTo>
                  <a:lnTo>
                    <a:pt x="76" y="277"/>
                  </a:lnTo>
                  <a:lnTo>
                    <a:pt x="83" y="279"/>
                  </a:lnTo>
                  <a:lnTo>
                    <a:pt x="90" y="282"/>
                  </a:lnTo>
                  <a:lnTo>
                    <a:pt x="94" y="277"/>
                  </a:lnTo>
                  <a:lnTo>
                    <a:pt x="93" y="276"/>
                  </a:lnTo>
                  <a:lnTo>
                    <a:pt x="91" y="275"/>
                  </a:lnTo>
                  <a:lnTo>
                    <a:pt x="89" y="275"/>
                  </a:lnTo>
                  <a:lnTo>
                    <a:pt x="88" y="275"/>
                  </a:lnTo>
                  <a:lnTo>
                    <a:pt x="77" y="216"/>
                  </a:lnTo>
                  <a:lnTo>
                    <a:pt x="70" y="154"/>
                  </a:lnTo>
                  <a:lnTo>
                    <a:pt x="72" y="93"/>
                  </a:lnTo>
                  <a:lnTo>
                    <a:pt x="86" y="33"/>
                  </a:lnTo>
                  <a:lnTo>
                    <a:pt x="89" y="29"/>
                  </a:lnTo>
                  <a:lnTo>
                    <a:pt x="94" y="24"/>
                  </a:lnTo>
                  <a:lnTo>
                    <a:pt x="98" y="20"/>
                  </a:lnTo>
                  <a:lnTo>
                    <a:pt x="102" y="15"/>
                  </a:lnTo>
                  <a:lnTo>
                    <a:pt x="106" y="11"/>
                  </a:lnTo>
                  <a:lnTo>
                    <a:pt x="111" y="6"/>
                  </a:lnTo>
                  <a:lnTo>
                    <a:pt x="116" y="3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4" y="3"/>
                  </a:lnTo>
                  <a:lnTo>
                    <a:pt x="152" y="5"/>
                  </a:lnTo>
                  <a:lnTo>
                    <a:pt x="158" y="9"/>
                  </a:lnTo>
                  <a:lnTo>
                    <a:pt x="165" y="14"/>
                  </a:lnTo>
                  <a:lnTo>
                    <a:pt x="170" y="20"/>
                  </a:lnTo>
                  <a:lnTo>
                    <a:pt x="17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958" y="95"/>
              <a:ext cx="42" cy="90"/>
            </a:xfrm>
            <a:custGeom>
              <a:avLst/>
              <a:gdLst>
                <a:gd name="T0" fmla="*/ 96 w 124"/>
                <a:gd name="T1" fmla="*/ 25 h 268"/>
                <a:gd name="T2" fmla="*/ 108 w 124"/>
                <a:gd name="T3" fmla="*/ 53 h 268"/>
                <a:gd name="T4" fmla="*/ 116 w 124"/>
                <a:gd name="T5" fmla="*/ 83 h 268"/>
                <a:gd name="T6" fmla="*/ 122 w 124"/>
                <a:gd name="T7" fmla="*/ 114 h 268"/>
                <a:gd name="T8" fmla="*/ 124 w 124"/>
                <a:gd name="T9" fmla="*/ 150 h 268"/>
                <a:gd name="T10" fmla="*/ 122 w 124"/>
                <a:gd name="T11" fmla="*/ 189 h 268"/>
                <a:gd name="T12" fmla="*/ 112 w 124"/>
                <a:gd name="T13" fmla="*/ 207 h 268"/>
                <a:gd name="T14" fmla="*/ 100 w 124"/>
                <a:gd name="T15" fmla="*/ 207 h 268"/>
                <a:gd name="T16" fmla="*/ 92 w 124"/>
                <a:gd name="T17" fmla="*/ 208 h 268"/>
                <a:gd name="T18" fmla="*/ 89 w 124"/>
                <a:gd name="T19" fmla="*/ 200 h 268"/>
                <a:gd name="T20" fmla="*/ 97 w 124"/>
                <a:gd name="T21" fmla="*/ 190 h 268"/>
                <a:gd name="T22" fmla="*/ 105 w 124"/>
                <a:gd name="T23" fmla="*/ 172 h 268"/>
                <a:gd name="T24" fmla="*/ 105 w 124"/>
                <a:gd name="T25" fmla="*/ 148 h 268"/>
                <a:gd name="T26" fmla="*/ 89 w 124"/>
                <a:gd name="T27" fmla="*/ 129 h 268"/>
                <a:gd name="T28" fmla="*/ 77 w 124"/>
                <a:gd name="T29" fmla="*/ 107 h 268"/>
                <a:gd name="T30" fmla="*/ 89 w 124"/>
                <a:gd name="T31" fmla="*/ 108 h 268"/>
                <a:gd name="T32" fmla="*/ 98 w 124"/>
                <a:gd name="T33" fmla="*/ 101 h 268"/>
                <a:gd name="T34" fmla="*/ 93 w 124"/>
                <a:gd name="T35" fmla="*/ 82 h 268"/>
                <a:gd name="T36" fmla="*/ 79 w 124"/>
                <a:gd name="T37" fmla="*/ 68 h 268"/>
                <a:gd name="T38" fmla="*/ 72 w 124"/>
                <a:gd name="T39" fmla="*/ 27 h 268"/>
                <a:gd name="T40" fmla="*/ 66 w 124"/>
                <a:gd name="T41" fmla="*/ 25 h 268"/>
                <a:gd name="T42" fmla="*/ 59 w 124"/>
                <a:gd name="T43" fmla="*/ 25 h 268"/>
                <a:gd name="T44" fmla="*/ 56 w 124"/>
                <a:gd name="T45" fmla="*/ 43 h 268"/>
                <a:gd name="T46" fmla="*/ 57 w 124"/>
                <a:gd name="T47" fmla="*/ 63 h 268"/>
                <a:gd name="T48" fmla="*/ 46 w 124"/>
                <a:gd name="T49" fmla="*/ 30 h 268"/>
                <a:gd name="T50" fmla="*/ 36 w 124"/>
                <a:gd name="T51" fmla="*/ 30 h 268"/>
                <a:gd name="T52" fmla="*/ 30 w 124"/>
                <a:gd name="T53" fmla="*/ 35 h 268"/>
                <a:gd name="T54" fmla="*/ 32 w 124"/>
                <a:gd name="T55" fmla="*/ 53 h 268"/>
                <a:gd name="T56" fmla="*/ 35 w 124"/>
                <a:gd name="T57" fmla="*/ 72 h 268"/>
                <a:gd name="T58" fmla="*/ 18 w 124"/>
                <a:gd name="T59" fmla="*/ 91 h 268"/>
                <a:gd name="T60" fmla="*/ 12 w 124"/>
                <a:gd name="T61" fmla="*/ 118 h 268"/>
                <a:gd name="T62" fmla="*/ 16 w 124"/>
                <a:gd name="T63" fmla="*/ 136 h 268"/>
                <a:gd name="T64" fmla="*/ 26 w 124"/>
                <a:gd name="T65" fmla="*/ 148 h 268"/>
                <a:gd name="T66" fmla="*/ 33 w 124"/>
                <a:gd name="T67" fmla="*/ 150 h 268"/>
                <a:gd name="T68" fmla="*/ 41 w 124"/>
                <a:gd name="T69" fmla="*/ 155 h 268"/>
                <a:gd name="T70" fmla="*/ 40 w 124"/>
                <a:gd name="T71" fmla="*/ 178 h 268"/>
                <a:gd name="T72" fmla="*/ 30 w 124"/>
                <a:gd name="T73" fmla="*/ 172 h 268"/>
                <a:gd name="T74" fmla="*/ 23 w 124"/>
                <a:gd name="T75" fmla="*/ 180 h 268"/>
                <a:gd name="T76" fmla="*/ 24 w 124"/>
                <a:gd name="T77" fmla="*/ 191 h 268"/>
                <a:gd name="T78" fmla="*/ 33 w 124"/>
                <a:gd name="T79" fmla="*/ 204 h 268"/>
                <a:gd name="T80" fmla="*/ 49 w 124"/>
                <a:gd name="T81" fmla="*/ 214 h 268"/>
                <a:gd name="T82" fmla="*/ 51 w 124"/>
                <a:gd name="T83" fmla="*/ 228 h 268"/>
                <a:gd name="T84" fmla="*/ 58 w 124"/>
                <a:gd name="T85" fmla="*/ 229 h 268"/>
                <a:gd name="T86" fmla="*/ 54 w 124"/>
                <a:gd name="T87" fmla="*/ 233 h 268"/>
                <a:gd name="T88" fmla="*/ 44 w 124"/>
                <a:gd name="T89" fmla="*/ 241 h 268"/>
                <a:gd name="T90" fmla="*/ 33 w 124"/>
                <a:gd name="T91" fmla="*/ 251 h 268"/>
                <a:gd name="T92" fmla="*/ 24 w 124"/>
                <a:gd name="T93" fmla="*/ 261 h 268"/>
                <a:gd name="T94" fmla="*/ 14 w 124"/>
                <a:gd name="T95" fmla="*/ 239 h 268"/>
                <a:gd name="T96" fmla="*/ 5 w 124"/>
                <a:gd name="T97" fmla="*/ 182 h 268"/>
                <a:gd name="T98" fmla="*/ 0 w 124"/>
                <a:gd name="T99" fmla="*/ 124 h 268"/>
                <a:gd name="T100" fmla="*/ 6 w 124"/>
                <a:gd name="T101" fmla="*/ 66 h 268"/>
                <a:gd name="T102" fmla="*/ 17 w 124"/>
                <a:gd name="T103" fmla="*/ 31 h 268"/>
                <a:gd name="T104" fmla="*/ 25 w 124"/>
                <a:gd name="T105" fmla="*/ 20 h 268"/>
                <a:gd name="T106" fmla="*/ 33 w 124"/>
                <a:gd name="T107" fmla="*/ 12 h 268"/>
                <a:gd name="T108" fmla="*/ 43 w 124"/>
                <a:gd name="T109" fmla="*/ 5 h 268"/>
                <a:gd name="T110" fmla="*/ 53 w 124"/>
                <a:gd name="T111" fmla="*/ 1 h 268"/>
                <a:gd name="T112" fmla="*/ 63 w 124"/>
                <a:gd name="T113" fmla="*/ 2 h 268"/>
                <a:gd name="T114" fmla="*/ 72 w 124"/>
                <a:gd name="T115" fmla="*/ 6 h 268"/>
                <a:gd name="T116" fmla="*/ 82 w 124"/>
                <a:gd name="T117" fmla="*/ 1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268">
                  <a:moveTo>
                    <a:pt x="87" y="12"/>
                  </a:moveTo>
                  <a:lnTo>
                    <a:pt x="96" y="25"/>
                  </a:lnTo>
                  <a:lnTo>
                    <a:pt x="102" y="39"/>
                  </a:lnTo>
                  <a:lnTo>
                    <a:pt x="108" y="53"/>
                  </a:lnTo>
                  <a:lnTo>
                    <a:pt x="113" y="67"/>
                  </a:lnTo>
                  <a:lnTo>
                    <a:pt x="116" y="83"/>
                  </a:lnTo>
                  <a:lnTo>
                    <a:pt x="119" y="98"/>
                  </a:lnTo>
                  <a:lnTo>
                    <a:pt x="122" y="114"/>
                  </a:lnTo>
                  <a:lnTo>
                    <a:pt x="124" y="130"/>
                  </a:lnTo>
                  <a:lnTo>
                    <a:pt x="124" y="150"/>
                  </a:lnTo>
                  <a:lnTo>
                    <a:pt x="124" y="170"/>
                  </a:lnTo>
                  <a:lnTo>
                    <a:pt x="122" y="189"/>
                  </a:lnTo>
                  <a:lnTo>
                    <a:pt x="118" y="207"/>
                  </a:lnTo>
                  <a:lnTo>
                    <a:pt x="112" y="207"/>
                  </a:lnTo>
                  <a:lnTo>
                    <a:pt x="105" y="207"/>
                  </a:lnTo>
                  <a:lnTo>
                    <a:pt x="100" y="207"/>
                  </a:lnTo>
                  <a:lnTo>
                    <a:pt x="95" y="211"/>
                  </a:lnTo>
                  <a:lnTo>
                    <a:pt x="92" y="208"/>
                  </a:lnTo>
                  <a:lnTo>
                    <a:pt x="90" y="205"/>
                  </a:lnTo>
                  <a:lnTo>
                    <a:pt x="89" y="200"/>
                  </a:lnTo>
                  <a:lnTo>
                    <a:pt x="89" y="196"/>
                  </a:lnTo>
                  <a:lnTo>
                    <a:pt x="97" y="190"/>
                  </a:lnTo>
                  <a:lnTo>
                    <a:pt x="102" y="182"/>
                  </a:lnTo>
                  <a:lnTo>
                    <a:pt x="105" y="172"/>
                  </a:lnTo>
                  <a:lnTo>
                    <a:pt x="107" y="163"/>
                  </a:lnTo>
                  <a:lnTo>
                    <a:pt x="105" y="148"/>
                  </a:lnTo>
                  <a:lnTo>
                    <a:pt x="99" y="137"/>
                  </a:lnTo>
                  <a:lnTo>
                    <a:pt x="89" y="129"/>
                  </a:lnTo>
                  <a:lnTo>
                    <a:pt x="79" y="121"/>
                  </a:lnTo>
                  <a:lnTo>
                    <a:pt x="77" y="107"/>
                  </a:lnTo>
                  <a:lnTo>
                    <a:pt x="82" y="106"/>
                  </a:lnTo>
                  <a:lnTo>
                    <a:pt x="89" y="108"/>
                  </a:lnTo>
                  <a:lnTo>
                    <a:pt x="95" y="108"/>
                  </a:lnTo>
                  <a:lnTo>
                    <a:pt x="98" y="101"/>
                  </a:lnTo>
                  <a:lnTo>
                    <a:pt x="96" y="91"/>
                  </a:lnTo>
                  <a:lnTo>
                    <a:pt x="93" y="82"/>
                  </a:lnTo>
                  <a:lnTo>
                    <a:pt x="87" y="74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2" y="27"/>
                  </a:lnTo>
                  <a:lnTo>
                    <a:pt x="69" y="26"/>
                  </a:lnTo>
                  <a:lnTo>
                    <a:pt x="66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34"/>
                  </a:lnTo>
                  <a:lnTo>
                    <a:pt x="56" y="43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51" y="63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30" y="46"/>
                  </a:lnTo>
                  <a:lnTo>
                    <a:pt x="32" y="53"/>
                  </a:lnTo>
                  <a:lnTo>
                    <a:pt x="34" y="63"/>
                  </a:lnTo>
                  <a:lnTo>
                    <a:pt x="35" y="72"/>
                  </a:lnTo>
                  <a:lnTo>
                    <a:pt x="26" y="80"/>
                  </a:lnTo>
                  <a:lnTo>
                    <a:pt x="18" y="91"/>
                  </a:lnTo>
                  <a:lnTo>
                    <a:pt x="14" y="105"/>
                  </a:lnTo>
                  <a:lnTo>
                    <a:pt x="12" y="118"/>
                  </a:lnTo>
                  <a:lnTo>
                    <a:pt x="13" y="128"/>
                  </a:lnTo>
                  <a:lnTo>
                    <a:pt x="16" y="136"/>
                  </a:lnTo>
                  <a:lnTo>
                    <a:pt x="21" y="142"/>
                  </a:lnTo>
                  <a:lnTo>
                    <a:pt x="26" y="148"/>
                  </a:lnTo>
                  <a:lnTo>
                    <a:pt x="30" y="149"/>
                  </a:lnTo>
                  <a:lnTo>
                    <a:pt x="33" y="150"/>
                  </a:lnTo>
                  <a:lnTo>
                    <a:pt x="38" y="153"/>
                  </a:lnTo>
                  <a:lnTo>
                    <a:pt x="41" y="155"/>
                  </a:lnTo>
                  <a:lnTo>
                    <a:pt x="44" y="179"/>
                  </a:lnTo>
                  <a:lnTo>
                    <a:pt x="40" y="178"/>
                  </a:lnTo>
                  <a:lnTo>
                    <a:pt x="35" y="174"/>
                  </a:lnTo>
                  <a:lnTo>
                    <a:pt x="30" y="172"/>
                  </a:lnTo>
                  <a:lnTo>
                    <a:pt x="25" y="174"/>
                  </a:lnTo>
                  <a:lnTo>
                    <a:pt x="23" y="180"/>
                  </a:lnTo>
                  <a:lnTo>
                    <a:pt x="23" y="186"/>
                  </a:lnTo>
                  <a:lnTo>
                    <a:pt x="24" y="191"/>
                  </a:lnTo>
                  <a:lnTo>
                    <a:pt x="26" y="196"/>
                  </a:lnTo>
                  <a:lnTo>
                    <a:pt x="33" y="204"/>
                  </a:lnTo>
                  <a:lnTo>
                    <a:pt x="43" y="208"/>
                  </a:lnTo>
                  <a:lnTo>
                    <a:pt x="49" y="214"/>
                  </a:lnTo>
                  <a:lnTo>
                    <a:pt x="49" y="227"/>
                  </a:lnTo>
                  <a:lnTo>
                    <a:pt x="51" y="228"/>
                  </a:lnTo>
                  <a:lnTo>
                    <a:pt x="54" y="229"/>
                  </a:lnTo>
                  <a:lnTo>
                    <a:pt x="58" y="229"/>
                  </a:lnTo>
                  <a:lnTo>
                    <a:pt x="60" y="229"/>
                  </a:lnTo>
                  <a:lnTo>
                    <a:pt x="54" y="233"/>
                  </a:lnTo>
                  <a:lnTo>
                    <a:pt x="49" y="238"/>
                  </a:lnTo>
                  <a:lnTo>
                    <a:pt x="44" y="241"/>
                  </a:lnTo>
                  <a:lnTo>
                    <a:pt x="39" y="246"/>
                  </a:lnTo>
                  <a:lnTo>
                    <a:pt x="33" y="251"/>
                  </a:lnTo>
                  <a:lnTo>
                    <a:pt x="28" y="255"/>
                  </a:lnTo>
                  <a:lnTo>
                    <a:pt x="24" y="261"/>
                  </a:lnTo>
                  <a:lnTo>
                    <a:pt x="21" y="268"/>
                  </a:lnTo>
                  <a:lnTo>
                    <a:pt x="14" y="239"/>
                  </a:lnTo>
                  <a:lnTo>
                    <a:pt x="9" y="211"/>
                  </a:lnTo>
                  <a:lnTo>
                    <a:pt x="5" y="182"/>
                  </a:lnTo>
                  <a:lnTo>
                    <a:pt x="2" y="153"/>
                  </a:lnTo>
                  <a:lnTo>
                    <a:pt x="0" y="124"/>
                  </a:lnTo>
                  <a:lnTo>
                    <a:pt x="2" y="95"/>
                  </a:lnTo>
                  <a:lnTo>
                    <a:pt x="6" y="6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5" y="20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080" y="114"/>
              <a:ext cx="3" cy="9"/>
            </a:xfrm>
            <a:custGeom>
              <a:avLst/>
              <a:gdLst>
                <a:gd name="T0" fmla="*/ 8 w 8"/>
                <a:gd name="T1" fmla="*/ 28 h 28"/>
                <a:gd name="T2" fmla="*/ 3 w 8"/>
                <a:gd name="T3" fmla="*/ 28 h 28"/>
                <a:gd name="T4" fmla="*/ 0 w 8"/>
                <a:gd name="T5" fmla="*/ 0 h 28"/>
                <a:gd name="T6" fmla="*/ 8 w 8"/>
                <a:gd name="T7" fmla="*/ 0 h 28"/>
                <a:gd name="T8" fmla="*/ 8 w 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3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73" y="117"/>
              <a:ext cx="2" cy="5"/>
            </a:xfrm>
            <a:custGeom>
              <a:avLst/>
              <a:gdLst>
                <a:gd name="T0" fmla="*/ 3 w 5"/>
                <a:gd name="T1" fmla="*/ 15 h 15"/>
                <a:gd name="T2" fmla="*/ 1 w 5"/>
                <a:gd name="T3" fmla="*/ 15 h 15"/>
                <a:gd name="T4" fmla="*/ 0 w 5"/>
                <a:gd name="T5" fmla="*/ 0 h 15"/>
                <a:gd name="T6" fmla="*/ 1 w 5"/>
                <a:gd name="T7" fmla="*/ 3 h 15"/>
                <a:gd name="T8" fmla="*/ 3 w 5"/>
                <a:gd name="T9" fmla="*/ 7 h 15"/>
                <a:gd name="T10" fmla="*/ 5 w 5"/>
                <a:gd name="T11" fmla="*/ 10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lnTo>
                    <a:pt x="1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4975" y="127"/>
              <a:ext cx="3" cy="8"/>
            </a:xfrm>
            <a:custGeom>
              <a:avLst/>
              <a:gdLst>
                <a:gd name="T0" fmla="*/ 9 w 9"/>
                <a:gd name="T1" fmla="*/ 21 h 23"/>
                <a:gd name="T2" fmla="*/ 0 w 9"/>
                <a:gd name="T3" fmla="*/ 23 h 23"/>
                <a:gd name="T4" fmla="*/ 0 w 9"/>
                <a:gd name="T5" fmla="*/ 17 h 23"/>
                <a:gd name="T6" fmla="*/ 0 w 9"/>
                <a:gd name="T7" fmla="*/ 10 h 23"/>
                <a:gd name="T8" fmla="*/ 1 w 9"/>
                <a:gd name="T9" fmla="*/ 4 h 23"/>
                <a:gd name="T10" fmla="*/ 6 w 9"/>
                <a:gd name="T11" fmla="*/ 0 h 23"/>
                <a:gd name="T12" fmla="*/ 9 w 9"/>
                <a:gd name="T13" fmla="*/ 4 h 23"/>
                <a:gd name="T14" fmla="*/ 9 w 9"/>
                <a:gd name="T15" fmla="*/ 10 h 23"/>
                <a:gd name="T16" fmla="*/ 9 w 9"/>
                <a:gd name="T17" fmla="*/ 15 h 23"/>
                <a:gd name="T18" fmla="*/ 9 w 9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9" y="21"/>
                  </a:move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878" y="128"/>
              <a:ext cx="28" cy="76"/>
            </a:xfrm>
            <a:custGeom>
              <a:avLst/>
              <a:gdLst>
                <a:gd name="T0" fmla="*/ 84 w 85"/>
                <a:gd name="T1" fmla="*/ 59 h 227"/>
                <a:gd name="T2" fmla="*/ 72 w 85"/>
                <a:gd name="T3" fmla="*/ 123 h 227"/>
                <a:gd name="T4" fmla="*/ 57 w 85"/>
                <a:gd name="T5" fmla="*/ 156 h 227"/>
                <a:gd name="T6" fmla="*/ 52 w 85"/>
                <a:gd name="T7" fmla="*/ 173 h 227"/>
                <a:gd name="T8" fmla="*/ 52 w 85"/>
                <a:gd name="T9" fmla="*/ 209 h 227"/>
                <a:gd name="T10" fmla="*/ 59 w 85"/>
                <a:gd name="T11" fmla="*/ 227 h 227"/>
                <a:gd name="T12" fmla="*/ 55 w 85"/>
                <a:gd name="T13" fmla="*/ 227 h 227"/>
                <a:gd name="T14" fmla="*/ 44 w 85"/>
                <a:gd name="T15" fmla="*/ 218 h 227"/>
                <a:gd name="T16" fmla="*/ 33 w 85"/>
                <a:gd name="T17" fmla="*/ 196 h 227"/>
                <a:gd name="T18" fmla="*/ 26 w 85"/>
                <a:gd name="T19" fmla="*/ 182 h 227"/>
                <a:gd name="T20" fmla="*/ 16 w 85"/>
                <a:gd name="T21" fmla="*/ 186 h 227"/>
                <a:gd name="T22" fmla="*/ 10 w 85"/>
                <a:gd name="T23" fmla="*/ 174 h 227"/>
                <a:gd name="T24" fmla="*/ 10 w 85"/>
                <a:gd name="T25" fmla="*/ 158 h 227"/>
                <a:gd name="T26" fmla="*/ 17 w 85"/>
                <a:gd name="T27" fmla="*/ 146 h 227"/>
                <a:gd name="T28" fmla="*/ 26 w 85"/>
                <a:gd name="T29" fmla="*/ 133 h 227"/>
                <a:gd name="T30" fmla="*/ 38 w 85"/>
                <a:gd name="T31" fmla="*/ 125 h 227"/>
                <a:gd name="T32" fmla="*/ 51 w 85"/>
                <a:gd name="T33" fmla="*/ 123 h 227"/>
                <a:gd name="T34" fmla="*/ 61 w 85"/>
                <a:gd name="T35" fmla="*/ 121 h 227"/>
                <a:gd name="T36" fmla="*/ 68 w 85"/>
                <a:gd name="T37" fmla="*/ 112 h 227"/>
                <a:gd name="T38" fmla="*/ 74 w 85"/>
                <a:gd name="T39" fmla="*/ 88 h 227"/>
                <a:gd name="T40" fmla="*/ 83 w 85"/>
                <a:gd name="T41" fmla="*/ 54 h 227"/>
                <a:gd name="T42" fmla="*/ 75 w 85"/>
                <a:gd name="T43" fmla="*/ 29 h 227"/>
                <a:gd name="T44" fmla="*/ 60 w 85"/>
                <a:gd name="T45" fmla="*/ 22 h 227"/>
                <a:gd name="T46" fmla="*/ 44 w 85"/>
                <a:gd name="T47" fmla="*/ 33 h 227"/>
                <a:gd name="T48" fmla="*/ 29 w 85"/>
                <a:gd name="T49" fmla="*/ 51 h 227"/>
                <a:gd name="T50" fmla="*/ 15 w 85"/>
                <a:gd name="T51" fmla="*/ 72 h 227"/>
                <a:gd name="T52" fmla="*/ 4 w 85"/>
                <a:gd name="T53" fmla="*/ 92 h 227"/>
                <a:gd name="T54" fmla="*/ 3 w 85"/>
                <a:gd name="T55" fmla="*/ 88 h 227"/>
                <a:gd name="T56" fmla="*/ 14 w 85"/>
                <a:gd name="T57" fmla="*/ 59 h 227"/>
                <a:gd name="T58" fmla="*/ 30 w 85"/>
                <a:gd name="T59" fmla="*/ 32 h 227"/>
                <a:gd name="T60" fmla="*/ 51 w 85"/>
                <a:gd name="T61" fmla="*/ 9 h 227"/>
                <a:gd name="T62" fmla="*/ 72 w 85"/>
                <a:gd name="T63" fmla="*/ 1 h 227"/>
                <a:gd name="T64" fmla="*/ 82 w 85"/>
                <a:gd name="T65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27">
                  <a:moveTo>
                    <a:pt x="85" y="27"/>
                  </a:moveTo>
                  <a:lnTo>
                    <a:pt x="84" y="59"/>
                  </a:lnTo>
                  <a:lnTo>
                    <a:pt x="80" y="92"/>
                  </a:lnTo>
                  <a:lnTo>
                    <a:pt x="72" y="123"/>
                  </a:lnTo>
                  <a:lnTo>
                    <a:pt x="57" y="152"/>
                  </a:lnTo>
                  <a:lnTo>
                    <a:pt x="57" y="156"/>
                  </a:lnTo>
                  <a:lnTo>
                    <a:pt x="56" y="156"/>
                  </a:lnTo>
                  <a:lnTo>
                    <a:pt x="52" y="173"/>
                  </a:lnTo>
                  <a:lnTo>
                    <a:pt x="50" y="191"/>
                  </a:lnTo>
                  <a:lnTo>
                    <a:pt x="52" y="209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44" y="218"/>
                  </a:lnTo>
                  <a:lnTo>
                    <a:pt x="37" y="207"/>
                  </a:lnTo>
                  <a:lnTo>
                    <a:pt x="33" y="196"/>
                  </a:lnTo>
                  <a:lnTo>
                    <a:pt x="33" y="182"/>
                  </a:lnTo>
                  <a:lnTo>
                    <a:pt x="26" y="182"/>
                  </a:lnTo>
                  <a:lnTo>
                    <a:pt x="21" y="185"/>
                  </a:lnTo>
                  <a:lnTo>
                    <a:pt x="16" y="186"/>
                  </a:lnTo>
                  <a:lnTo>
                    <a:pt x="10" y="182"/>
                  </a:lnTo>
                  <a:lnTo>
                    <a:pt x="10" y="174"/>
                  </a:lnTo>
                  <a:lnTo>
                    <a:pt x="8" y="166"/>
                  </a:lnTo>
                  <a:lnTo>
                    <a:pt x="10" y="158"/>
                  </a:lnTo>
                  <a:lnTo>
                    <a:pt x="15" y="153"/>
                  </a:lnTo>
                  <a:lnTo>
                    <a:pt x="17" y="146"/>
                  </a:lnTo>
                  <a:lnTo>
                    <a:pt x="21" y="139"/>
                  </a:lnTo>
                  <a:lnTo>
                    <a:pt x="26" y="133"/>
                  </a:lnTo>
                  <a:lnTo>
                    <a:pt x="33" y="128"/>
                  </a:lnTo>
                  <a:lnTo>
                    <a:pt x="38" y="125"/>
                  </a:lnTo>
                  <a:lnTo>
                    <a:pt x="44" y="124"/>
                  </a:lnTo>
                  <a:lnTo>
                    <a:pt x="51" y="123"/>
                  </a:lnTo>
                  <a:lnTo>
                    <a:pt x="56" y="122"/>
                  </a:lnTo>
                  <a:lnTo>
                    <a:pt x="61" y="121"/>
                  </a:lnTo>
                  <a:lnTo>
                    <a:pt x="66" y="117"/>
                  </a:lnTo>
                  <a:lnTo>
                    <a:pt x="68" y="112"/>
                  </a:lnTo>
                  <a:lnTo>
                    <a:pt x="70" y="105"/>
                  </a:lnTo>
                  <a:lnTo>
                    <a:pt x="74" y="88"/>
                  </a:lnTo>
                  <a:lnTo>
                    <a:pt x="79" y="71"/>
                  </a:lnTo>
                  <a:lnTo>
                    <a:pt x="83" y="54"/>
                  </a:lnTo>
                  <a:lnTo>
                    <a:pt x="82" y="35"/>
                  </a:lnTo>
                  <a:lnTo>
                    <a:pt x="75" y="29"/>
                  </a:lnTo>
                  <a:lnTo>
                    <a:pt x="68" y="23"/>
                  </a:lnTo>
                  <a:lnTo>
                    <a:pt x="60" y="22"/>
                  </a:lnTo>
                  <a:lnTo>
                    <a:pt x="53" y="25"/>
                  </a:lnTo>
                  <a:lnTo>
                    <a:pt x="44" y="33"/>
                  </a:lnTo>
                  <a:lnTo>
                    <a:pt x="36" y="42"/>
                  </a:lnTo>
                  <a:lnTo>
                    <a:pt x="29" y="51"/>
                  </a:lnTo>
                  <a:lnTo>
                    <a:pt x="22" y="62"/>
                  </a:lnTo>
                  <a:lnTo>
                    <a:pt x="15" y="72"/>
                  </a:lnTo>
                  <a:lnTo>
                    <a:pt x="10" y="82"/>
                  </a:lnTo>
                  <a:lnTo>
                    <a:pt x="4" y="92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7" y="74"/>
                  </a:lnTo>
                  <a:lnTo>
                    <a:pt x="14" y="59"/>
                  </a:lnTo>
                  <a:lnTo>
                    <a:pt x="21" y="44"/>
                  </a:lnTo>
                  <a:lnTo>
                    <a:pt x="30" y="32"/>
                  </a:lnTo>
                  <a:lnTo>
                    <a:pt x="39" y="19"/>
                  </a:lnTo>
                  <a:lnTo>
                    <a:pt x="51" y="9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7" y="8"/>
                  </a:lnTo>
                  <a:lnTo>
                    <a:pt x="82" y="18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969" y="131"/>
              <a:ext cx="1" cy="6"/>
            </a:xfrm>
            <a:custGeom>
              <a:avLst/>
              <a:gdLst>
                <a:gd name="T0" fmla="*/ 3 w 3"/>
                <a:gd name="T1" fmla="*/ 17 h 17"/>
                <a:gd name="T2" fmla="*/ 0 w 3"/>
                <a:gd name="T3" fmla="*/ 14 h 17"/>
                <a:gd name="T4" fmla="*/ 0 w 3"/>
                <a:gd name="T5" fmla="*/ 10 h 17"/>
                <a:gd name="T6" fmla="*/ 0 w 3"/>
                <a:gd name="T7" fmla="*/ 5 h 17"/>
                <a:gd name="T8" fmla="*/ 2 w 3"/>
                <a:gd name="T9" fmla="*/ 0 h 17"/>
                <a:gd name="T10" fmla="*/ 3 w 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5082" y="133"/>
              <a:ext cx="3" cy="8"/>
            </a:xfrm>
            <a:custGeom>
              <a:avLst/>
              <a:gdLst>
                <a:gd name="T0" fmla="*/ 5 w 8"/>
                <a:gd name="T1" fmla="*/ 0 h 23"/>
                <a:gd name="T2" fmla="*/ 5 w 8"/>
                <a:gd name="T3" fmla="*/ 7 h 23"/>
                <a:gd name="T4" fmla="*/ 6 w 8"/>
                <a:gd name="T5" fmla="*/ 12 h 23"/>
                <a:gd name="T6" fmla="*/ 8 w 8"/>
                <a:gd name="T7" fmla="*/ 18 h 23"/>
                <a:gd name="T8" fmla="*/ 4 w 8"/>
                <a:gd name="T9" fmla="*/ 23 h 23"/>
                <a:gd name="T10" fmla="*/ 1 w 8"/>
                <a:gd name="T11" fmla="*/ 18 h 23"/>
                <a:gd name="T12" fmla="*/ 0 w 8"/>
                <a:gd name="T13" fmla="*/ 12 h 23"/>
                <a:gd name="T14" fmla="*/ 0 w 8"/>
                <a:gd name="T15" fmla="*/ 7 h 23"/>
                <a:gd name="T16" fmla="*/ 0 w 8"/>
                <a:gd name="T17" fmla="*/ 0 h 23"/>
                <a:gd name="T18" fmla="*/ 5 w 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3">
                  <a:moveTo>
                    <a:pt x="5" y="0"/>
                  </a:moveTo>
                  <a:lnTo>
                    <a:pt x="5" y="7"/>
                  </a:lnTo>
                  <a:lnTo>
                    <a:pt x="6" y="12"/>
                  </a:lnTo>
                  <a:lnTo>
                    <a:pt x="8" y="18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089" y="134"/>
              <a:ext cx="3" cy="3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9 h 11"/>
                <a:gd name="T4" fmla="*/ 8 w 9"/>
                <a:gd name="T5" fmla="*/ 9 h 11"/>
                <a:gd name="T6" fmla="*/ 7 w 9"/>
                <a:gd name="T7" fmla="*/ 9 h 11"/>
                <a:gd name="T8" fmla="*/ 4 w 9"/>
                <a:gd name="T9" fmla="*/ 9 h 11"/>
                <a:gd name="T10" fmla="*/ 4 w 9"/>
                <a:gd name="T11" fmla="*/ 11 h 11"/>
                <a:gd name="T12" fmla="*/ 0 w 9"/>
                <a:gd name="T13" fmla="*/ 0 h 11"/>
                <a:gd name="T14" fmla="*/ 3 w 9"/>
                <a:gd name="T15" fmla="*/ 0 h 11"/>
                <a:gd name="T16" fmla="*/ 7 w 9"/>
                <a:gd name="T17" fmla="*/ 0 h 11"/>
                <a:gd name="T18" fmla="*/ 9 w 9"/>
                <a:gd name="T19" fmla="*/ 0 h 11"/>
                <a:gd name="T20" fmla="*/ 9 w 9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9" y="3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011" y="146"/>
              <a:ext cx="79" cy="98"/>
            </a:xfrm>
            <a:custGeom>
              <a:avLst/>
              <a:gdLst>
                <a:gd name="T0" fmla="*/ 176 w 237"/>
                <a:gd name="T1" fmla="*/ 90 h 294"/>
                <a:gd name="T2" fmla="*/ 186 w 237"/>
                <a:gd name="T3" fmla="*/ 111 h 294"/>
                <a:gd name="T4" fmla="*/ 187 w 237"/>
                <a:gd name="T5" fmla="*/ 136 h 294"/>
                <a:gd name="T6" fmla="*/ 188 w 237"/>
                <a:gd name="T7" fmla="*/ 163 h 294"/>
                <a:gd name="T8" fmla="*/ 194 w 237"/>
                <a:gd name="T9" fmla="*/ 174 h 294"/>
                <a:gd name="T10" fmla="*/ 201 w 237"/>
                <a:gd name="T11" fmla="*/ 170 h 294"/>
                <a:gd name="T12" fmla="*/ 210 w 237"/>
                <a:gd name="T13" fmla="*/ 167 h 294"/>
                <a:gd name="T14" fmla="*/ 219 w 237"/>
                <a:gd name="T15" fmla="*/ 167 h 294"/>
                <a:gd name="T16" fmla="*/ 229 w 237"/>
                <a:gd name="T17" fmla="*/ 175 h 294"/>
                <a:gd name="T18" fmla="*/ 236 w 237"/>
                <a:gd name="T19" fmla="*/ 190 h 294"/>
                <a:gd name="T20" fmla="*/ 234 w 237"/>
                <a:gd name="T21" fmla="*/ 196 h 294"/>
                <a:gd name="T22" fmla="*/ 226 w 237"/>
                <a:gd name="T23" fmla="*/ 191 h 294"/>
                <a:gd name="T24" fmla="*/ 216 w 237"/>
                <a:gd name="T25" fmla="*/ 190 h 294"/>
                <a:gd name="T26" fmla="*/ 207 w 237"/>
                <a:gd name="T27" fmla="*/ 191 h 294"/>
                <a:gd name="T28" fmla="*/ 195 w 237"/>
                <a:gd name="T29" fmla="*/ 210 h 294"/>
                <a:gd name="T30" fmla="*/ 187 w 237"/>
                <a:gd name="T31" fmla="*/ 246 h 294"/>
                <a:gd name="T32" fmla="*/ 169 w 237"/>
                <a:gd name="T33" fmla="*/ 268 h 294"/>
                <a:gd name="T34" fmla="*/ 150 w 237"/>
                <a:gd name="T35" fmla="*/ 281 h 294"/>
                <a:gd name="T36" fmla="*/ 130 w 237"/>
                <a:gd name="T37" fmla="*/ 291 h 294"/>
                <a:gd name="T38" fmla="*/ 108 w 237"/>
                <a:gd name="T39" fmla="*/ 294 h 294"/>
                <a:gd name="T40" fmla="*/ 91 w 237"/>
                <a:gd name="T41" fmla="*/ 289 h 294"/>
                <a:gd name="T42" fmla="*/ 80 w 237"/>
                <a:gd name="T43" fmla="*/ 282 h 294"/>
                <a:gd name="T44" fmla="*/ 68 w 237"/>
                <a:gd name="T45" fmla="*/ 273 h 294"/>
                <a:gd name="T46" fmla="*/ 61 w 237"/>
                <a:gd name="T47" fmla="*/ 262 h 294"/>
                <a:gd name="T48" fmla="*/ 56 w 237"/>
                <a:gd name="T49" fmla="*/ 250 h 294"/>
                <a:gd name="T50" fmla="*/ 52 w 237"/>
                <a:gd name="T51" fmla="*/ 238 h 294"/>
                <a:gd name="T52" fmla="*/ 46 w 237"/>
                <a:gd name="T53" fmla="*/ 227 h 294"/>
                <a:gd name="T54" fmla="*/ 36 w 237"/>
                <a:gd name="T55" fmla="*/ 222 h 294"/>
                <a:gd name="T56" fmla="*/ 27 w 237"/>
                <a:gd name="T57" fmla="*/ 221 h 294"/>
                <a:gd name="T58" fmla="*/ 15 w 237"/>
                <a:gd name="T59" fmla="*/ 222 h 294"/>
                <a:gd name="T60" fmla="*/ 3 w 237"/>
                <a:gd name="T61" fmla="*/ 229 h 294"/>
                <a:gd name="T62" fmla="*/ 0 w 237"/>
                <a:gd name="T63" fmla="*/ 209 h 294"/>
                <a:gd name="T64" fmla="*/ 7 w 237"/>
                <a:gd name="T65" fmla="*/ 190 h 294"/>
                <a:gd name="T66" fmla="*/ 19 w 237"/>
                <a:gd name="T67" fmla="*/ 180 h 294"/>
                <a:gd name="T68" fmla="*/ 35 w 237"/>
                <a:gd name="T69" fmla="*/ 180 h 294"/>
                <a:gd name="T70" fmla="*/ 50 w 237"/>
                <a:gd name="T71" fmla="*/ 201 h 294"/>
                <a:gd name="T72" fmla="*/ 55 w 237"/>
                <a:gd name="T73" fmla="*/ 229 h 294"/>
                <a:gd name="T74" fmla="*/ 62 w 237"/>
                <a:gd name="T75" fmla="*/ 256 h 294"/>
                <a:gd name="T76" fmla="*/ 79 w 237"/>
                <a:gd name="T77" fmla="*/ 275 h 294"/>
                <a:gd name="T78" fmla="*/ 90 w 237"/>
                <a:gd name="T79" fmla="*/ 282 h 294"/>
                <a:gd name="T80" fmla="*/ 103 w 237"/>
                <a:gd name="T81" fmla="*/ 286 h 294"/>
                <a:gd name="T82" fmla="*/ 117 w 237"/>
                <a:gd name="T83" fmla="*/ 287 h 294"/>
                <a:gd name="T84" fmla="*/ 130 w 237"/>
                <a:gd name="T85" fmla="*/ 287 h 294"/>
                <a:gd name="T86" fmla="*/ 150 w 237"/>
                <a:gd name="T87" fmla="*/ 275 h 294"/>
                <a:gd name="T88" fmla="*/ 169 w 237"/>
                <a:gd name="T89" fmla="*/ 263 h 294"/>
                <a:gd name="T90" fmla="*/ 183 w 237"/>
                <a:gd name="T91" fmla="*/ 246 h 294"/>
                <a:gd name="T92" fmla="*/ 190 w 237"/>
                <a:gd name="T93" fmla="*/ 223 h 294"/>
                <a:gd name="T94" fmla="*/ 186 w 237"/>
                <a:gd name="T95" fmla="*/ 168 h 294"/>
                <a:gd name="T96" fmla="*/ 183 w 237"/>
                <a:gd name="T97" fmla="*/ 110 h 294"/>
                <a:gd name="T98" fmla="*/ 173 w 237"/>
                <a:gd name="T99" fmla="*/ 94 h 294"/>
                <a:gd name="T100" fmla="*/ 160 w 237"/>
                <a:gd name="T101" fmla="*/ 80 h 294"/>
                <a:gd name="T102" fmla="*/ 145 w 237"/>
                <a:gd name="T103" fmla="*/ 70 h 294"/>
                <a:gd name="T104" fmla="*/ 129 w 237"/>
                <a:gd name="T105" fmla="*/ 62 h 294"/>
                <a:gd name="T106" fmla="*/ 76 w 237"/>
                <a:gd name="T107" fmla="*/ 0 h 294"/>
                <a:gd name="T108" fmla="*/ 99 w 237"/>
                <a:gd name="T109" fmla="*/ 24 h 294"/>
                <a:gd name="T110" fmla="*/ 120 w 237"/>
                <a:gd name="T111" fmla="*/ 46 h 294"/>
                <a:gd name="T112" fmla="*/ 141 w 237"/>
                <a:gd name="T113" fmla="*/ 66 h 294"/>
                <a:gd name="T114" fmla="*/ 167 w 237"/>
                <a:gd name="T115" fmla="*/ 7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294">
                  <a:moveTo>
                    <a:pt x="167" y="79"/>
                  </a:moveTo>
                  <a:lnTo>
                    <a:pt x="176" y="90"/>
                  </a:lnTo>
                  <a:lnTo>
                    <a:pt x="182" y="100"/>
                  </a:lnTo>
                  <a:lnTo>
                    <a:pt x="186" y="111"/>
                  </a:lnTo>
                  <a:lnTo>
                    <a:pt x="187" y="124"/>
                  </a:lnTo>
                  <a:lnTo>
                    <a:pt x="187" y="136"/>
                  </a:lnTo>
                  <a:lnTo>
                    <a:pt x="187" y="150"/>
                  </a:lnTo>
                  <a:lnTo>
                    <a:pt x="188" y="163"/>
                  </a:lnTo>
                  <a:lnTo>
                    <a:pt x="190" y="176"/>
                  </a:lnTo>
                  <a:lnTo>
                    <a:pt x="194" y="174"/>
                  </a:lnTo>
                  <a:lnTo>
                    <a:pt x="198" y="173"/>
                  </a:lnTo>
                  <a:lnTo>
                    <a:pt x="201" y="170"/>
                  </a:lnTo>
                  <a:lnTo>
                    <a:pt x="206" y="168"/>
                  </a:lnTo>
                  <a:lnTo>
                    <a:pt x="210" y="167"/>
                  </a:lnTo>
                  <a:lnTo>
                    <a:pt x="215" y="166"/>
                  </a:lnTo>
                  <a:lnTo>
                    <a:pt x="219" y="167"/>
                  </a:lnTo>
                  <a:lnTo>
                    <a:pt x="225" y="168"/>
                  </a:lnTo>
                  <a:lnTo>
                    <a:pt x="229" y="175"/>
                  </a:lnTo>
                  <a:lnTo>
                    <a:pt x="233" y="182"/>
                  </a:lnTo>
                  <a:lnTo>
                    <a:pt x="236" y="190"/>
                  </a:lnTo>
                  <a:lnTo>
                    <a:pt x="237" y="198"/>
                  </a:lnTo>
                  <a:lnTo>
                    <a:pt x="234" y="196"/>
                  </a:lnTo>
                  <a:lnTo>
                    <a:pt x="230" y="193"/>
                  </a:lnTo>
                  <a:lnTo>
                    <a:pt x="226" y="191"/>
                  </a:lnTo>
                  <a:lnTo>
                    <a:pt x="221" y="190"/>
                  </a:lnTo>
                  <a:lnTo>
                    <a:pt x="216" y="190"/>
                  </a:lnTo>
                  <a:lnTo>
                    <a:pt x="211" y="190"/>
                  </a:lnTo>
                  <a:lnTo>
                    <a:pt x="207" y="191"/>
                  </a:lnTo>
                  <a:lnTo>
                    <a:pt x="203" y="193"/>
                  </a:lnTo>
                  <a:lnTo>
                    <a:pt x="195" y="210"/>
                  </a:lnTo>
                  <a:lnTo>
                    <a:pt x="191" y="227"/>
                  </a:lnTo>
                  <a:lnTo>
                    <a:pt x="187" y="246"/>
                  </a:lnTo>
                  <a:lnTo>
                    <a:pt x="177" y="262"/>
                  </a:lnTo>
                  <a:lnTo>
                    <a:pt x="169" y="268"/>
                  </a:lnTo>
                  <a:lnTo>
                    <a:pt x="159" y="275"/>
                  </a:lnTo>
                  <a:lnTo>
                    <a:pt x="150" y="281"/>
                  </a:lnTo>
                  <a:lnTo>
                    <a:pt x="140" y="287"/>
                  </a:lnTo>
                  <a:lnTo>
                    <a:pt x="130" y="291"/>
                  </a:lnTo>
                  <a:lnTo>
                    <a:pt x="120" y="294"/>
                  </a:lnTo>
                  <a:lnTo>
                    <a:pt x="108" y="294"/>
                  </a:lnTo>
                  <a:lnTo>
                    <a:pt x="97" y="291"/>
                  </a:lnTo>
                  <a:lnTo>
                    <a:pt x="91" y="289"/>
                  </a:lnTo>
                  <a:lnTo>
                    <a:pt x="85" y="286"/>
                  </a:lnTo>
                  <a:lnTo>
                    <a:pt x="80" y="282"/>
                  </a:lnTo>
                  <a:lnTo>
                    <a:pt x="73" y="278"/>
                  </a:lnTo>
                  <a:lnTo>
                    <a:pt x="68" y="273"/>
                  </a:lnTo>
                  <a:lnTo>
                    <a:pt x="64" y="267"/>
                  </a:lnTo>
                  <a:lnTo>
                    <a:pt x="61" y="262"/>
                  </a:lnTo>
                  <a:lnTo>
                    <a:pt x="58" y="256"/>
                  </a:lnTo>
                  <a:lnTo>
                    <a:pt x="56" y="250"/>
                  </a:lnTo>
                  <a:lnTo>
                    <a:pt x="54" y="243"/>
                  </a:lnTo>
                  <a:lnTo>
                    <a:pt x="52" y="238"/>
                  </a:lnTo>
                  <a:lnTo>
                    <a:pt x="51" y="231"/>
                  </a:lnTo>
                  <a:lnTo>
                    <a:pt x="46" y="227"/>
                  </a:lnTo>
                  <a:lnTo>
                    <a:pt x="42" y="224"/>
                  </a:lnTo>
                  <a:lnTo>
                    <a:pt x="36" y="222"/>
                  </a:lnTo>
                  <a:lnTo>
                    <a:pt x="32" y="221"/>
                  </a:lnTo>
                  <a:lnTo>
                    <a:pt x="27" y="221"/>
                  </a:lnTo>
                  <a:lnTo>
                    <a:pt x="21" y="221"/>
                  </a:lnTo>
                  <a:lnTo>
                    <a:pt x="15" y="222"/>
                  </a:lnTo>
                  <a:lnTo>
                    <a:pt x="10" y="223"/>
                  </a:lnTo>
                  <a:lnTo>
                    <a:pt x="3" y="229"/>
                  </a:lnTo>
                  <a:lnTo>
                    <a:pt x="1" y="219"/>
                  </a:lnTo>
                  <a:lnTo>
                    <a:pt x="0" y="209"/>
                  </a:lnTo>
                  <a:lnTo>
                    <a:pt x="1" y="199"/>
                  </a:lnTo>
                  <a:lnTo>
                    <a:pt x="7" y="190"/>
                  </a:lnTo>
                  <a:lnTo>
                    <a:pt x="13" y="184"/>
                  </a:lnTo>
                  <a:lnTo>
                    <a:pt x="19" y="180"/>
                  </a:lnTo>
                  <a:lnTo>
                    <a:pt x="27" y="177"/>
                  </a:lnTo>
                  <a:lnTo>
                    <a:pt x="35" y="180"/>
                  </a:lnTo>
                  <a:lnTo>
                    <a:pt x="45" y="189"/>
                  </a:lnTo>
                  <a:lnTo>
                    <a:pt x="50" y="201"/>
                  </a:lnTo>
                  <a:lnTo>
                    <a:pt x="53" y="215"/>
                  </a:lnTo>
                  <a:lnTo>
                    <a:pt x="55" y="229"/>
                  </a:lnTo>
                  <a:lnTo>
                    <a:pt x="57" y="243"/>
                  </a:lnTo>
                  <a:lnTo>
                    <a:pt x="62" y="256"/>
                  </a:lnTo>
                  <a:lnTo>
                    <a:pt x="68" y="267"/>
                  </a:lnTo>
                  <a:lnTo>
                    <a:pt x="79" y="275"/>
                  </a:lnTo>
                  <a:lnTo>
                    <a:pt x="84" y="280"/>
                  </a:lnTo>
                  <a:lnTo>
                    <a:pt x="90" y="282"/>
                  </a:lnTo>
                  <a:lnTo>
                    <a:pt x="96" y="284"/>
                  </a:lnTo>
                  <a:lnTo>
                    <a:pt x="103" y="286"/>
                  </a:lnTo>
                  <a:lnTo>
                    <a:pt x="109" y="287"/>
                  </a:lnTo>
                  <a:lnTo>
                    <a:pt x="117" y="287"/>
                  </a:lnTo>
                  <a:lnTo>
                    <a:pt x="123" y="287"/>
                  </a:lnTo>
                  <a:lnTo>
                    <a:pt x="130" y="287"/>
                  </a:lnTo>
                  <a:lnTo>
                    <a:pt x="140" y="281"/>
                  </a:lnTo>
                  <a:lnTo>
                    <a:pt x="150" y="275"/>
                  </a:lnTo>
                  <a:lnTo>
                    <a:pt x="159" y="270"/>
                  </a:lnTo>
                  <a:lnTo>
                    <a:pt x="169" y="263"/>
                  </a:lnTo>
                  <a:lnTo>
                    <a:pt x="177" y="255"/>
                  </a:lnTo>
                  <a:lnTo>
                    <a:pt x="183" y="246"/>
                  </a:lnTo>
                  <a:lnTo>
                    <a:pt x="188" y="235"/>
                  </a:lnTo>
                  <a:lnTo>
                    <a:pt x="190" y="223"/>
                  </a:lnTo>
                  <a:lnTo>
                    <a:pt x="189" y="194"/>
                  </a:lnTo>
                  <a:lnTo>
                    <a:pt x="186" y="168"/>
                  </a:lnTo>
                  <a:lnTo>
                    <a:pt x="182" y="141"/>
                  </a:lnTo>
                  <a:lnTo>
                    <a:pt x="183" y="110"/>
                  </a:lnTo>
                  <a:lnTo>
                    <a:pt x="178" y="101"/>
                  </a:lnTo>
                  <a:lnTo>
                    <a:pt x="173" y="94"/>
                  </a:lnTo>
                  <a:lnTo>
                    <a:pt x="167" y="87"/>
                  </a:lnTo>
                  <a:lnTo>
                    <a:pt x="160" y="80"/>
                  </a:lnTo>
                  <a:lnTo>
                    <a:pt x="153" y="75"/>
                  </a:lnTo>
                  <a:lnTo>
                    <a:pt x="145" y="70"/>
                  </a:lnTo>
                  <a:lnTo>
                    <a:pt x="138" y="66"/>
                  </a:lnTo>
                  <a:lnTo>
                    <a:pt x="129" y="6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88" y="12"/>
                  </a:lnTo>
                  <a:lnTo>
                    <a:pt x="99" y="24"/>
                  </a:lnTo>
                  <a:lnTo>
                    <a:pt x="109" y="35"/>
                  </a:lnTo>
                  <a:lnTo>
                    <a:pt x="120" y="46"/>
                  </a:lnTo>
                  <a:lnTo>
                    <a:pt x="129" y="57"/>
                  </a:lnTo>
                  <a:lnTo>
                    <a:pt x="141" y="66"/>
                  </a:lnTo>
                  <a:lnTo>
                    <a:pt x="153" y="73"/>
                  </a:lnTo>
                  <a:lnTo>
                    <a:pt x="16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978" y="147"/>
              <a:ext cx="3" cy="8"/>
            </a:xfrm>
            <a:custGeom>
              <a:avLst/>
              <a:gdLst>
                <a:gd name="T0" fmla="*/ 10 w 10"/>
                <a:gd name="T1" fmla="*/ 24 h 24"/>
                <a:gd name="T2" fmla="*/ 3 w 10"/>
                <a:gd name="T3" fmla="*/ 24 h 24"/>
                <a:gd name="T4" fmla="*/ 1 w 10"/>
                <a:gd name="T5" fmla="*/ 18 h 24"/>
                <a:gd name="T6" fmla="*/ 0 w 10"/>
                <a:gd name="T7" fmla="*/ 9 h 24"/>
                <a:gd name="T8" fmla="*/ 0 w 10"/>
                <a:gd name="T9" fmla="*/ 0 h 24"/>
                <a:gd name="T10" fmla="*/ 3 w 10"/>
                <a:gd name="T11" fmla="*/ 6 h 24"/>
                <a:gd name="T12" fmla="*/ 7 w 10"/>
                <a:gd name="T13" fmla="*/ 10 h 24"/>
                <a:gd name="T14" fmla="*/ 9 w 10"/>
                <a:gd name="T15" fmla="*/ 16 h 24"/>
                <a:gd name="T16" fmla="*/ 10 w 10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3" y="24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9" y="16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4986" y="148"/>
              <a:ext cx="1" cy="4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0 h 10"/>
                <a:gd name="T4" fmla="*/ 3 w 3"/>
                <a:gd name="T5" fmla="*/ 0 h 10"/>
                <a:gd name="T6" fmla="*/ 2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980" y="163"/>
              <a:ext cx="4" cy="8"/>
            </a:xfrm>
            <a:custGeom>
              <a:avLst/>
              <a:gdLst>
                <a:gd name="T0" fmla="*/ 13 w 13"/>
                <a:gd name="T1" fmla="*/ 9 h 22"/>
                <a:gd name="T2" fmla="*/ 13 w 13"/>
                <a:gd name="T3" fmla="*/ 14 h 22"/>
                <a:gd name="T4" fmla="*/ 10 w 13"/>
                <a:gd name="T5" fmla="*/ 17 h 22"/>
                <a:gd name="T6" fmla="*/ 6 w 13"/>
                <a:gd name="T7" fmla="*/ 20 h 22"/>
                <a:gd name="T8" fmla="*/ 2 w 13"/>
                <a:gd name="T9" fmla="*/ 22 h 22"/>
                <a:gd name="T10" fmla="*/ 2 w 13"/>
                <a:gd name="T11" fmla="*/ 14 h 22"/>
                <a:gd name="T12" fmla="*/ 0 w 13"/>
                <a:gd name="T13" fmla="*/ 7 h 22"/>
                <a:gd name="T14" fmla="*/ 0 w 13"/>
                <a:gd name="T15" fmla="*/ 1 h 22"/>
                <a:gd name="T16" fmla="*/ 6 w 13"/>
                <a:gd name="T17" fmla="*/ 0 h 22"/>
                <a:gd name="T18" fmla="*/ 13 w 13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13" y="9"/>
                  </a:moveTo>
                  <a:lnTo>
                    <a:pt x="13" y="14"/>
                  </a:lnTo>
                  <a:lnTo>
                    <a:pt x="10" y="17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4987" y="170"/>
              <a:ext cx="40" cy="47"/>
            </a:xfrm>
            <a:custGeom>
              <a:avLst/>
              <a:gdLst>
                <a:gd name="T0" fmla="*/ 121 w 121"/>
                <a:gd name="T1" fmla="*/ 47 h 142"/>
                <a:gd name="T2" fmla="*/ 119 w 121"/>
                <a:gd name="T3" fmla="*/ 69 h 142"/>
                <a:gd name="T4" fmla="*/ 111 w 121"/>
                <a:gd name="T5" fmla="*/ 80 h 142"/>
                <a:gd name="T6" fmla="*/ 100 w 121"/>
                <a:gd name="T7" fmla="*/ 78 h 142"/>
                <a:gd name="T8" fmla="*/ 87 w 121"/>
                <a:gd name="T9" fmla="*/ 74 h 142"/>
                <a:gd name="T10" fmla="*/ 75 w 121"/>
                <a:gd name="T11" fmla="*/ 76 h 142"/>
                <a:gd name="T12" fmla="*/ 62 w 121"/>
                <a:gd name="T13" fmla="*/ 86 h 142"/>
                <a:gd name="T14" fmla="*/ 52 w 121"/>
                <a:gd name="T15" fmla="*/ 107 h 142"/>
                <a:gd name="T16" fmla="*/ 57 w 121"/>
                <a:gd name="T17" fmla="*/ 126 h 142"/>
                <a:gd name="T18" fmla="*/ 65 w 121"/>
                <a:gd name="T19" fmla="*/ 136 h 142"/>
                <a:gd name="T20" fmla="*/ 59 w 121"/>
                <a:gd name="T21" fmla="*/ 138 h 142"/>
                <a:gd name="T22" fmla="*/ 53 w 121"/>
                <a:gd name="T23" fmla="*/ 127 h 142"/>
                <a:gd name="T24" fmla="*/ 47 w 121"/>
                <a:gd name="T25" fmla="*/ 109 h 142"/>
                <a:gd name="T26" fmla="*/ 54 w 121"/>
                <a:gd name="T27" fmla="*/ 85 h 142"/>
                <a:gd name="T28" fmla="*/ 51 w 121"/>
                <a:gd name="T29" fmla="*/ 79 h 142"/>
                <a:gd name="T30" fmla="*/ 33 w 121"/>
                <a:gd name="T31" fmla="*/ 89 h 142"/>
                <a:gd name="T32" fmla="*/ 18 w 121"/>
                <a:gd name="T33" fmla="*/ 105 h 142"/>
                <a:gd name="T34" fmla="*/ 9 w 121"/>
                <a:gd name="T35" fmla="*/ 127 h 142"/>
                <a:gd name="T36" fmla="*/ 4 w 121"/>
                <a:gd name="T37" fmla="*/ 138 h 142"/>
                <a:gd name="T38" fmla="*/ 1 w 121"/>
                <a:gd name="T39" fmla="*/ 136 h 142"/>
                <a:gd name="T40" fmla="*/ 2 w 121"/>
                <a:gd name="T41" fmla="*/ 123 h 142"/>
                <a:gd name="T42" fmla="*/ 12 w 121"/>
                <a:gd name="T43" fmla="*/ 104 h 142"/>
                <a:gd name="T44" fmla="*/ 26 w 121"/>
                <a:gd name="T45" fmla="*/ 88 h 142"/>
                <a:gd name="T46" fmla="*/ 43 w 121"/>
                <a:gd name="T47" fmla="*/ 76 h 142"/>
                <a:gd name="T48" fmla="*/ 57 w 121"/>
                <a:gd name="T49" fmla="*/ 69 h 142"/>
                <a:gd name="T50" fmla="*/ 71 w 121"/>
                <a:gd name="T51" fmla="*/ 66 h 142"/>
                <a:gd name="T52" fmla="*/ 85 w 121"/>
                <a:gd name="T53" fmla="*/ 66 h 142"/>
                <a:gd name="T54" fmla="*/ 99 w 121"/>
                <a:gd name="T55" fmla="*/ 69 h 142"/>
                <a:gd name="T56" fmla="*/ 107 w 121"/>
                <a:gd name="T57" fmla="*/ 63 h 142"/>
                <a:gd name="T58" fmla="*/ 101 w 121"/>
                <a:gd name="T59" fmla="*/ 48 h 142"/>
                <a:gd name="T60" fmla="*/ 92 w 121"/>
                <a:gd name="T61" fmla="*/ 37 h 142"/>
                <a:gd name="T62" fmla="*/ 81 w 121"/>
                <a:gd name="T63" fmla="*/ 30 h 142"/>
                <a:gd name="T64" fmla="*/ 94 w 121"/>
                <a:gd name="T65" fmla="*/ 29 h 142"/>
                <a:gd name="T66" fmla="*/ 107 w 121"/>
                <a:gd name="T67" fmla="*/ 50 h 142"/>
                <a:gd name="T68" fmla="*/ 117 w 121"/>
                <a:gd name="T69" fmla="*/ 50 h 142"/>
                <a:gd name="T70" fmla="*/ 112 w 121"/>
                <a:gd name="T71" fmla="*/ 23 h 142"/>
                <a:gd name="T72" fmla="*/ 103 w 121"/>
                <a:gd name="T73" fmla="*/ 3 h 142"/>
                <a:gd name="T74" fmla="*/ 107 w 121"/>
                <a:gd name="T75" fmla="*/ 2 h 142"/>
                <a:gd name="T76" fmla="*/ 111 w 121"/>
                <a:gd name="T7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42">
                  <a:moveTo>
                    <a:pt x="121" y="36"/>
                  </a:moveTo>
                  <a:lnTo>
                    <a:pt x="121" y="47"/>
                  </a:lnTo>
                  <a:lnTo>
                    <a:pt x="120" y="58"/>
                  </a:lnTo>
                  <a:lnTo>
                    <a:pt x="119" y="69"/>
                  </a:lnTo>
                  <a:lnTo>
                    <a:pt x="118" y="80"/>
                  </a:lnTo>
                  <a:lnTo>
                    <a:pt x="111" y="80"/>
                  </a:lnTo>
                  <a:lnTo>
                    <a:pt x="106" y="79"/>
                  </a:lnTo>
                  <a:lnTo>
                    <a:pt x="100" y="78"/>
                  </a:lnTo>
                  <a:lnTo>
                    <a:pt x="93" y="76"/>
                  </a:lnTo>
                  <a:lnTo>
                    <a:pt x="87" y="74"/>
                  </a:lnTo>
                  <a:lnTo>
                    <a:pt x="81" y="74"/>
                  </a:lnTo>
                  <a:lnTo>
                    <a:pt x="75" y="76"/>
                  </a:lnTo>
                  <a:lnTo>
                    <a:pt x="69" y="78"/>
                  </a:lnTo>
                  <a:lnTo>
                    <a:pt x="62" y="86"/>
                  </a:lnTo>
                  <a:lnTo>
                    <a:pt x="55" y="96"/>
                  </a:lnTo>
                  <a:lnTo>
                    <a:pt x="52" y="107"/>
                  </a:lnTo>
                  <a:lnTo>
                    <a:pt x="54" y="119"/>
                  </a:lnTo>
                  <a:lnTo>
                    <a:pt x="57" y="126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6" y="142"/>
                  </a:lnTo>
                  <a:lnTo>
                    <a:pt x="59" y="138"/>
                  </a:lnTo>
                  <a:lnTo>
                    <a:pt x="56" y="133"/>
                  </a:lnTo>
                  <a:lnTo>
                    <a:pt x="53" y="127"/>
                  </a:lnTo>
                  <a:lnTo>
                    <a:pt x="49" y="121"/>
                  </a:lnTo>
                  <a:lnTo>
                    <a:pt x="47" y="109"/>
                  </a:lnTo>
                  <a:lnTo>
                    <a:pt x="49" y="95"/>
                  </a:lnTo>
                  <a:lnTo>
                    <a:pt x="54" y="85"/>
                  </a:lnTo>
                  <a:lnTo>
                    <a:pt x="62" y="76"/>
                  </a:lnTo>
                  <a:lnTo>
                    <a:pt x="51" y="79"/>
                  </a:lnTo>
                  <a:lnTo>
                    <a:pt x="41" y="84"/>
                  </a:lnTo>
                  <a:lnTo>
                    <a:pt x="33" y="89"/>
                  </a:lnTo>
                  <a:lnTo>
                    <a:pt x="26" y="96"/>
                  </a:lnTo>
                  <a:lnTo>
                    <a:pt x="18" y="105"/>
                  </a:lnTo>
                  <a:lnTo>
                    <a:pt x="13" y="115"/>
                  </a:lnTo>
                  <a:lnTo>
                    <a:pt x="9" y="127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4"/>
                  </a:lnTo>
                  <a:lnTo>
                    <a:pt x="2" y="123"/>
                  </a:lnTo>
                  <a:lnTo>
                    <a:pt x="7" y="113"/>
                  </a:lnTo>
                  <a:lnTo>
                    <a:pt x="12" y="104"/>
                  </a:lnTo>
                  <a:lnTo>
                    <a:pt x="18" y="96"/>
                  </a:lnTo>
                  <a:lnTo>
                    <a:pt x="26" y="88"/>
                  </a:lnTo>
                  <a:lnTo>
                    <a:pt x="34" y="82"/>
                  </a:lnTo>
                  <a:lnTo>
                    <a:pt x="43" y="76"/>
                  </a:lnTo>
                  <a:lnTo>
                    <a:pt x="51" y="71"/>
                  </a:lnTo>
                  <a:lnTo>
                    <a:pt x="57" y="69"/>
                  </a:lnTo>
                  <a:lnTo>
                    <a:pt x="64" y="68"/>
                  </a:lnTo>
                  <a:lnTo>
                    <a:pt x="71" y="66"/>
                  </a:lnTo>
                  <a:lnTo>
                    <a:pt x="79" y="65"/>
                  </a:lnTo>
                  <a:lnTo>
                    <a:pt x="85" y="66"/>
                  </a:lnTo>
                  <a:lnTo>
                    <a:pt x="92" y="68"/>
                  </a:lnTo>
                  <a:lnTo>
                    <a:pt x="99" y="69"/>
                  </a:lnTo>
                  <a:lnTo>
                    <a:pt x="105" y="71"/>
                  </a:lnTo>
                  <a:lnTo>
                    <a:pt x="107" y="63"/>
                  </a:lnTo>
                  <a:lnTo>
                    <a:pt x="105" y="55"/>
                  </a:lnTo>
                  <a:lnTo>
                    <a:pt x="101" y="48"/>
                  </a:lnTo>
                  <a:lnTo>
                    <a:pt x="98" y="41"/>
                  </a:lnTo>
                  <a:lnTo>
                    <a:pt x="92" y="37"/>
                  </a:lnTo>
                  <a:lnTo>
                    <a:pt x="86" y="33"/>
                  </a:lnTo>
                  <a:lnTo>
                    <a:pt x="81" y="30"/>
                  </a:lnTo>
                  <a:lnTo>
                    <a:pt x="83" y="24"/>
                  </a:lnTo>
                  <a:lnTo>
                    <a:pt x="94" y="29"/>
                  </a:lnTo>
                  <a:lnTo>
                    <a:pt x="102" y="39"/>
                  </a:lnTo>
                  <a:lnTo>
                    <a:pt x="107" y="50"/>
                  </a:lnTo>
                  <a:lnTo>
                    <a:pt x="111" y="63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2" y="23"/>
                  </a:lnTo>
                  <a:lnTo>
                    <a:pt x="108" y="11"/>
                  </a:lnTo>
                  <a:lnTo>
                    <a:pt x="103" y="3"/>
                  </a:lnTo>
                  <a:lnTo>
                    <a:pt x="105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030" y="184"/>
              <a:ext cx="3" cy="13"/>
            </a:xfrm>
            <a:custGeom>
              <a:avLst/>
              <a:gdLst>
                <a:gd name="T0" fmla="*/ 4 w 7"/>
                <a:gd name="T1" fmla="*/ 37 h 41"/>
                <a:gd name="T2" fmla="*/ 0 w 7"/>
                <a:gd name="T3" fmla="*/ 41 h 41"/>
                <a:gd name="T4" fmla="*/ 3 w 7"/>
                <a:gd name="T5" fmla="*/ 32 h 41"/>
                <a:gd name="T6" fmla="*/ 2 w 7"/>
                <a:gd name="T7" fmla="*/ 21 h 41"/>
                <a:gd name="T8" fmla="*/ 0 w 7"/>
                <a:gd name="T9" fmla="*/ 9 h 41"/>
                <a:gd name="T10" fmla="*/ 3 w 7"/>
                <a:gd name="T11" fmla="*/ 0 h 41"/>
                <a:gd name="T12" fmla="*/ 7 w 7"/>
                <a:gd name="T13" fmla="*/ 8 h 41"/>
                <a:gd name="T14" fmla="*/ 7 w 7"/>
                <a:gd name="T15" fmla="*/ 17 h 41"/>
                <a:gd name="T16" fmla="*/ 5 w 7"/>
                <a:gd name="T17" fmla="*/ 27 h 41"/>
                <a:gd name="T18" fmla="*/ 4 w 7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1">
                  <a:moveTo>
                    <a:pt x="4" y="37"/>
                  </a:moveTo>
                  <a:lnTo>
                    <a:pt x="0" y="41"/>
                  </a:lnTo>
                  <a:lnTo>
                    <a:pt x="3" y="32"/>
                  </a:lnTo>
                  <a:lnTo>
                    <a:pt x="2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7" y="8"/>
                  </a:lnTo>
                  <a:lnTo>
                    <a:pt x="7" y="17"/>
                  </a:lnTo>
                  <a:lnTo>
                    <a:pt x="5" y="27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078" y="190"/>
              <a:ext cx="15" cy="15"/>
            </a:xfrm>
            <a:custGeom>
              <a:avLst/>
              <a:gdLst>
                <a:gd name="T0" fmla="*/ 42 w 46"/>
                <a:gd name="T1" fmla="*/ 16 h 45"/>
                <a:gd name="T2" fmla="*/ 46 w 46"/>
                <a:gd name="T3" fmla="*/ 45 h 45"/>
                <a:gd name="T4" fmla="*/ 42 w 46"/>
                <a:gd name="T5" fmla="*/ 35 h 45"/>
                <a:gd name="T6" fmla="*/ 40 w 46"/>
                <a:gd name="T7" fmla="*/ 21 h 45"/>
                <a:gd name="T8" fmla="*/ 34 w 46"/>
                <a:gd name="T9" fmla="*/ 10 h 45"/>
                <a:gd name="T10" fmla="*/ 23 w 46"/>
                <a:gd name="T11" fmla="*/ 4 h 45"/>
                <a:gd name="T12" fmla="*/ 16 w 46"/>
                <a:gd name="T13" fmla="*/ 3 h 45"/>
                <a:gd name="T14" fmla="*/ 12 w 46"/>
                <a:gd name="T15" fmla="*/ 6 h 45"/>
                <a:gd name="T16" fmla="*/ 7 w 46"/>
                <a:gd name="T17" fmla="*/ 9 h 45"/>
                <a:gd name="T18" fmla="*/ 0 w 46"/>
                <a:gd name="T19" fmla="*/ 9 h 45"/>
                <a:gd name="T20" fmla="*/ 1 w 46"/>
                <a:gd name="T21" fmla="*/ 5 h 45"/>
                <a:gd name="T22" fmla="*/ 6 w 46"/>
                <a:gd name="T23" fmla="*/ 3 h 45"/>
                <a:gd name="T24" fmla="*/ 10 w 46"/>
                <a:gd name="T25" fmla="*/ 2 h 45"/>
                <a:gd name="T26" fmla="*/ 13 w 46"/>
                <a:gd name="T27" fmla="*/ 0 h 45"/>
                <a:gd name="T28" fmla="*/ 22 w 46"/>
                <a:gd name="T29" fmla="*/ 1 h 45"/>
                <a:gd name="T30" fmla="*/ 30 w 46"/>
                <a:gd name="T31" fmla="*/ 4 h 45"/>
                <a:gd name="T32" fmla="*/ 37 w 46"/>
                <a:gd name="T33" fmla="*/ 9 h 45"/>
                <a:gd name="T34" fmla="*/ 42 w 46"/>
                <a:gd name="T3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5">
                  <a:moveTo>
                    <a:pt x="42" y="16"/>
                  </a:moveTo>
                  <a:lnTo>
                    <a:pt x="46" y="45"/>
                  </a:lnTo>
                  <a:lnTo>
                    <a:pt x="42" y="35"/>
                  </a:lnTo>
                  <a:lnTo>
                    <a:pt x="40" y="21"/>
                  </a:lnTo>
                  <a:lnTo>
                    <a:pt x="34" y="10"/>
                  </a:lnTo>
                  <a:lnTo>
                    <a:pt x="23" y="4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0" y="4"/>
                  </a:lnTo>
                  <a:lnTo>
                    <a:pt x="37" y="9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928" y="205"/>
              <a:ext cx="39" cy="49"/>
            </a:xfrm>
            <a:custGeom>
              <a:avLst/>
              <a:gdLst>
                <a:gd name="T0" fmla="*/ 115 w 115"/>
                <a:gd name="T1" fmla="*/ 16 h 147"/>
                <a:gd name="T2" fmla="*/ 108 w 115"/>
                <a:gd name="T3" fmla="*/ 14 h 147"/>
                <a:gd name="T4" fmla="*/ 102 w 115"/>
                <a:gd name="T5" fmla="*/ 12 h 147"/>
                <a:gd name="T6" fmla="*/ 96 w 115"/>
                <a:gd name="T7" fmla="*/ 9 h 147"/>
                <a:gd name="T8" fmla="*/ 89 w 115"/>
                <a:gd name="T9" fmla="*/ 8 h 147"/>
                <a:gd name="T10" fmla="*/ 82 w 115"/>
                <a:gd name="T11" fmla="*/ 7 h 147"/>
                <a:gd name="T12" fmla="*/ 76 w 115"/>
                <a:gd name="T13" fmla="*/ 7 h 147"/>
                <a:gd name="T14" fmla="*/ 69 w 115"/>
                <a:gd name="T15" fmla="*/ 9 h 147"/>
                <a:gd name="T16" fmla="*/ 64 w 115"/>
                <a:gd name="T17" fmla="*/ 14 h 147"/>
                <a:gd name="T18" fmla="*/ 52 w 115"/>
                <a:gd name="T19" fmla="*/ 28 h 147"/>
                <a:gd name="T20" fmla="*/ 42 w 115"/>
                <a:gd name="T21" fmla="*/ 42 h 147"/>
                <a:gd name="T22" fmla="*/ 32 w 115"/>
                <a:gd name="T23" fmla="*/ 57 h 147"/>
                <a:gd name="T24" fmla="*/ 24 w 115"/>
                <a:gd name="T25" fmla="*/ 73 h 147"/>
                <a:gd name="T26" fmla="*/ 16 w 115"/>
                <a:gd name="T27" fmla="*/ 90 h 147"/>
                <a:gd name="T28" fmla="*/ 10 w 115"/>
                <a:gd name="T29" fmla="*/ 107 h 147"/>
                <a:gd name="T30" fmla="*/ 7 w 115"/>
                <a:gd name="T31" fmla="*/ 125 h 147"/>
                <a:gd name="T32" fmla="*/ 5 w 115"/>
                <a:gd name="T33" fmla="*/ 145 h 147"/>
                <a:gd name="T34" fmla="*/ 4 w 115"/>
                <a:gd name="T35" fmla="*/ 145 h 147"/>
                <a:gd name="T36" fmla="*/ 3 w 115"/>
                <a:gd name="T37" fmla="*/ 146 h 147"/>
                <a:gd name="T38" fmla="*/ 2 w 115"/>
                <a:gd name="T39" fmla="*/ 146 h 147"/>
                <a:gd name="T40" fmla="*/ 0 w 115"/>
                <a:gd name="T41" fmla="*/ 147 h 147"/>
                <a:gd name="T42" fmla="*/ 5 w 115"/>
                <a:gd name="T43" fmla="*/ 125 h 147"/>
                <a:gd name="T44" fmla="*/ 10 w 115"/>
                <a:gd name="T45" fmla="*/ 103 h 147"/>
                <a:gd name="T46" fmla="*/ 16 w 115"/>
                <a:gd name="T47" fmla="*/ 81 h 147"/>
                <a:gd name="T48" fmla="*/ 25 w 115"/>
                <a:gd name="T49" fmla="*/ 61 h 147"/>
                <a:gd name="T50" fmla="*/ 35 w 115"/>
                <a:gd name="T51" fmla="*/ 42 h 147"/>
                <a:gd name="T52" fmla="*/ 49 w 115"/>
                <a:gd name="T53" fmla="*/ 25 h 147"/>
                <a:gd name="T54" fmla="*/ 65 w 115"/>
                <a:gd name="T55" fmla="*/ 10 h 147"/>
                <a:gd name="T56" fmla="*/ 85 w 115"/>
                <a:gd name="T57" fmla="*/ 0 h 147"/>
                <a:gd name="T58" fmla="*/ 94 w 115"/>
                <a:gd name="T59" fmla="*/ 1 h 147"/>
                <a:gd name="T60" fmla="*/ 102 w 115"/>
                <a:gd name="T61" fmla="*/ 5 h 147"/>
                <a:gd name="T62" fmla="*/ 110 w 115"/>
                <a:gd name="T63" fmla="*/ 10 h 147"/>
                <a:gd name="T64" fmla="*/ 115 w 115"/>
                <a:gd name="T65" fmla="*/ 1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47">
                  <a:moveTo>
                    <a:pt x="115" y="16"/>
                  </a:moveTo>
                  <a:lnTo>
                    <a:pt x="108" y="14"/>
                  </a:lnTo>
                  <a:lnTo>
                    <a:pt x="102" y="12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69" y="9"/>
                  </a:lnTo>
                  <a:lnTo>
                    <a:pt x="64" y="14"/>
                  </a:lnTo>
                  <a:lnTo>
                    <a:pt x="52" y="28"/>
                  </a:lnTo>
                  <a:lnTo>
                    <a:pt x="42" y="42"/>
                  </a:lnTo>
                  <a:lnTo>
                    <a:pt x="32" y="57"/>
                  </a:lnTo>
                  <a:lnTo>
                    <a:pt x="24" y="73"/>
                  </a:lnTo>
                  <a:lnTo>
                    <a:pt x="16" y="90"/>
                  </a:lnTo>
                  <a:lnTo>
                    <a:pt x="10" y="107"/>
                  </a:lnTo>
                  <a:lnTo>
                    <a:pt x="7" y="12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3" y="146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5" y="125"/>
                  </a:lnTo>
                  <a:lnTo>
                    <a:pt x="10" y="103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2"/>
                  </a:lnTo>
                  <a:lnTo>
                    <a:pt x="49" y="25"/>
                  </a:lnTo>
                  <a:lnTo>
                    <a:pt x="65" y="1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2" y="5"/>
                  </a:lnTo>
                  <a:lnTo>
                    <a:pt x="110" y="10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094" y="209"/>
              <a:ext cx="71" cy="80"/>
            </a:xfrm>
            <a:custGeom>
              <a:avLst/>
              <a:gdLst>
                <a:gd name="T0" fmla="*/ 204 w 215"/>
                <a:gd name="T1" fmla="*/ 84 h 239"/>
                <a:gd name="T2" fmla="*/ 212 w 215"/>
                <a:gd name="T3" fmla="*/ 84 h 239"/>
                <a:gd name="T4" fmla="*/ 208 w 215"/>
                <a:gd name="T5" fmla="*/ 98 h 239"/>
                <a:gd name="T6" fmla="*/ 190 w 215"/>
                <a:gd name="T7" fmla="*/ 123 h 239"/>
                <a:gd name="T8" fmla="*/ 169 w 215"/>
                <a:gd name="T9" fmla="*/ 144 h 239"/>
                <a:gd name="T10" fmla="*/ 146 w 215"/>
                <a:gd name="T11" fmla="*/ 165 h 239"/>
                <a:gd name="T12" fmla="*/ 121 w 215"/>
                <a:gd name="T13" fmla="*/ 183 h 239"/>
                <a:gd name="T14" fmla="*/ 95 w 215"/>
                <a:gd name="T15" fmla="*/ 200 h 239"/>
                <a:gd name="T16" fmla="*/ 70 w 215"/>
                <a:gd name="T17" fmla="*/ 216 h 239"/>
                <a:gd name="T18" fmla="*/ 46 w 215"/>
                <a:gd name="T19" fmla="*/ 231 h 239"/>
                <a:gd name="T20" fmla="*/ 9 w 215"/>
                <a:gd name="T21" fmla="*/ 228 h 239"/>
                <a:gd name="T22" fmla="*/ 25 w 215"/>
                <a:gd name="T23" fmla="*/ 212 h 239"/>
                <a:gd name="T24" fmla="*/ 47 w 215"/>
                <a:gd name="T25" fmla="*/ 197 h 239"/>
                <a:gd name="T26" fmla="*/ 68 w 215"/>
                <a:gd name="T27" fmla="*/ 184 h 239"/>
                <a:gd name="T28" fmla="*/ 88 w 215"/>
                <a:gd name="T29" fmla="*/ 169 h 239"/>
                <a:gd name="T30" fmla="*/ 112 w 215"/>
                <a:gd name="T31" fmla="*/ 144 h 239"/>
                <a:gd name="T32" fmla="*/ 135 w 215"/>
                <a:gd name="T33" fmla="*/ 116 h 239"/>
                <a:gd name="T34" fmla="*/ 158 w 215"/>
                <a:gd name="T35" fmla="*/ 89 h 239"/>
                <a:gd name="T36" fmla="*/ 186 w 215"/>
                <a:gd name="T37" fmla="*/ 67 h 239"/>
                <a:gd name="T38" fmla="*/ 173 w 215"/>
                <a:gd name="T39" fmla="*/ 68 h 239"/>
                <a:gd name="T40" fmla="*/ 149 w 215"/>
                <a:gd name="T41" fmla="*/ 85 h 239"/>
                <a:gd name="T42" fmla="*/ 130 w 215"/>
                <a:gd name="T43" fmla="*/ 108 h 239"/>
                <a:gd name="T44" fmla="*/ 111 w 215"/>
                <a:gd name="T45" fmla="*/ 132 h 239"/>
                <a:gd name="T46" fmla="*/ 97 w 215"/>
                <a:gd name="T47" fmla="*/ 146 h 239"/>
                <a:gd name="T48" fmla="*/ 88 w 215"/>
                <a:gd name="T49" fmla="*/ 156 h 239"/>
                <a:gd name="T50" fmla="*/ 78 w 215"/>
                <a:gd name="T51" fmla="*/ 166 h 239"/>
                <a:gd name="T52" fmla="*/ 68 w 215"/>
                <a:gd name="T53" fmla="*/ 174 h 239"/>
                <a:gd name="T54" fmla="*/ 55 w 215"/>
                <a:gd name="T55" fmla="*/ 182 h 239"/>
                <a:gd name="T56" fmla="*/ 39 w 215"/>
                <a:gd name="T57" fmla="*/ 193 h 239"/>
                <a:gd name="T58" fmla="*/ 23 w 215"/>
                <a:gd name="T59" fmla="*/ 204 h 239"/>
                <a:gd name="T60" fmla="*/ 7 w 215"/>
                <a:gd name="T61" fmla="*/ 216 h 239"/>
                <a:gd name="T62" fmla="*/ 9 w 215"/>
                <a:gd name="T63" fmla="*/ 205 h 239"/>
                <a:gd name="T64" fmla="*/ 28 w 215"/>
                <a:gd name="T65" fmla="*/ 172 h 239"/>
                <a:gd name="T66" fmla="*/ 49 w 215"/>
                <a:gd name="T67" fmla="*/ 139 h 239"/>
                <a:gd name="T68" fmla="*/ 72 w 215"/>
                <a:gd name="T69" fmla="*/ 109 h 239"/>
                <a:gd name="T70" fmla="*/ 97 w 215"/>
                <a:gd name="T71" fmla="*/ 81 h 239"/>
                <a:gd name="T72" fmla="*/ 125 w 215"/>
                <a:gd name="T73" fmla="*/ 54 h 239"/>
                <a:gd name="T74" fmla="*/ 153 w 215"/>
                <a:gd name="T75" fmla="*/ 32 h 239"/>
                <a:gd name="T76" fmla="*/ 182 w 215"/>
                <a:gd name="T77" fmla="*/ 10 h 239"/>
                <a:gd name="T78" fmla="*/ 196 w 215"/>
                <a:gd name="T79" fmla="*/ 10 h 239"/>
                <a:gd name="T80" fmla="*/ 189 w 215"/>
                <a:gd name="T81" fmla="*/ 33 h 239"/>
                <a:gd name="T82" fmla="*/ 184 w 215"/>
                <a:gd name="T83" fmla="*/ 54 h 239"/>
                <a:gd name="T84" fmla="*/ 192 w 215"/>
                <a:gd name="T85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39">
                  <a:moveTo>
                    <a:pt x="201" y="82"/>
                  </a:moveTo>
                  <a:lnTo>
                    <a:pt x="204" y="84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5" y="84"/>
                  </a:lnTo>
                  <a:lnTo>
                    <a:pt x="208" y="98"/>
                  </a:lnTo>
                  <a:lnTo>
                    <a:pt x="199" y="110"/>
                  </a:lnTo>
                  <a:lnTo>
                    <a:pt x="190" y="123"/>
                  </a:lnTo>
                  <a:lnTo>
                    <a:pt x="180" y="134"/>
                  </a:lnTo>
                  <a:lnTo>
                    <a:pt x="169" y="144"/>
                  </a:lnTo>
                  <a:lnTo>
                    <a:pt x="158" y="155"/>
                  </a:lnTo>
                  <a:lnTo>
                    <a:pt x="146" y="165"/>
                  </a:lnTo>
                  <a:lnTo>
                    <a:pt x="133" y="174"/>
                  </a:lnTo>
                  <a:lnTo>
                    <a:pt x="121" y="183"/>
                  </a:lnTo>
                  <a:lnTo>
                    <a:pt x="108" y="191"/>
                  </a:lnTo>
                  <a:lnTo>
                    <a:pt x="95" y="200"/>
                  </a:lnTo>
                  <a:lnTo>
                    <a:pt x="83" y="208"/>
                  </a:lnTo>
                  <a:lnTo>
                    <a:pt x="70" y="216"/>
                  </a:lnTo>
                  <a:lnTo>
                    <a:pt x="58" y="223"/>
                  </a:lnTo>
                  <a:lnTo>
                    <a:pt x="46" y="231"/>
                  </a:lnTo>
                  <a:lnTo>
                    <a:pt x="34" y="239"/>
                  </a:lnTo>
                  <a:lnTo>
                    <a:pt x="9" y="228"/>
                  </a:lnTo>
                  <a:lnTo>
                    <a:pt x="16" y="220"/>
                  </a:lnTo>
                  <a:lnTo>
                    <a:pt x="25" y="212"/>
                  </a:lnTo>
                  <a:lnTo>
                    <a:pt x="35" y="204"/>
                  </a:lnTo>
                  <a:lnTo>
                    <a:pt x="47" y="197"/>
                  </a:lnTo>
                  <a:lnTo>
                    <a:pt x="57" y="191"/>
                  </a:lnTo>
                  <a:lnTo>
                    <a:pt x="68" y="184"/>
                  </a:lnTo>
                  <a:lnTo>
                    <a:pt x="78" y="176"/>
                  </a:lnTo>
                  <a:lnTo>
                    <a:pt x="88" y="169"/>
                  </a:lnTo>
                  <a:lnTo>
                    <a:pt x="101" y="158"/>
                  </a:lnTo>
                  <a:lnTo>
                    <a:pt x="112" y="144"/>
                  </a:lnTo>
                  <a:lnTo>
                    <a:pt x="123" y="131"/>
                  </a:lnTo>
                  <a:lnTo>
                    <a:pt x="135" y="116"/>
                  </a:lnTo>
                  <a:lnTo>
                    <a:pt x="146" y="101"/>
                  </a:lnTo>
                  <a:lnTo>
                    <a:pt x="158" y="89"/>
                  </a:lnTo>
                  <a:lnTo>
                    <a:pt x="172" y="76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73" y="68"/>
                  </a:lnTo>
                  <a:lnTo>
                    <a:pt x="161" y="75"/>
                  </a:lnTo>
                  <a:lnTo>
                    <a:pt x="149" y="85"/>
                  </a:lnTo>
                  <a:lnTo>
                    <a:pt x="140" y="95"/>
                  </a:lnTo>
                  <a:lnTo>
                    <a:pt x="130" y="108"/>
                  </a:lnTo>
                  <a:lnTo>
                    <a:pt x="121" y="119"/>
                  </a:lnTo>
                  <a:lnTo>
                    <a:pt x="111" y="132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2" y="150"/>
                  </a:lnTo>
                  <a:lnTo>
                    <a:pt x="88" y="156"/>
                  </a:lnTo>
                  <a:lnTo>
                    <a:pt x="84" y="160"/>
                  </a:lnTo>
                  <a:lnTo>
                    <a:pt x="78" y="166"/>
                  </a:lnTo>
                  <a:lnTo>
                    <a:pt x="73" y="171"/>
                  </a:lnTo>
                  <a:lnTo>
                    <a:pt x="68" y="174"/>
                  </a:lnTo>
                  <a:lnTo>
                    <a:pt x="63" y="176"/>
                  </a:lnTo>
                  <a:lnTo>
                    <a:pt x="55" y="182"/>
                  </a:lnTo>
                  <a:lnTo>
                    <a:pt x="48" y="188"/>
                  </a:lnTo>
                  <a:lnTo>
                    <a:pt x="39" y="193"/>
                  </a:lnTo>
                  <a:lnTo>
                    <a:pt x="32" y="198"/>
                  </a:lnTo>
                  <a:lnTo>
                    <a:pt x="23" y="204"/>
                  </a:lnTo>
                  <a:lnTo>
                    <a:pt x="15" y="209"/>
                  </a:lnTo>
                  <a:lnTo>
                    <a:pt x="7" y="216"/>
                  </a:lnTo>
                  <a:lnTo>
                    <a:pt x="0" y="223"/>
                  </a:lnTo>
                  <a:lnTo>
                    <a:pt x="9" y="205"/>
                  </a:lnTo>
                  <a:lnTo>
                    <a:pt x="18" y="188"/>
                  </a:lnTo>
                  <a:lnTo>
                    <a:pt x="28" y="172"/>
                  </a:lnTo>
                  <a:lnTo>
                    <a:pt x="38" y="155"/>
                  </a:lnTo>
                  <a:lnTo>
                    <a:pt x="49" y="139"/>
                  </a:lnTo>
                  <a:lnTo>
                    <a:pt x="60" y="124"/>
                  </a:lnTo>
                  <a:lnTo>
                    <a:pt x="72" y="109"/>
                  </a:lnTo>
                  <a:lnTo>
                    <a:pt x="85" y="94"/>
                  </a:lnTo>
                  <a:lnTo>
                    <a:pt x="97" y="81"/>
                  </a:lnTo>
                  <a:lnTo>
                    <a:pt x="111" y="68"/>
                  </a:lnTo>
                  <a:lnTo>
                    <a:pt x="125" y="54"/>
                  </a:lnTo>
                  <a:lnTo>
                    <a:pt x="139" y="43"/>
                  </a:lnTo>
                  <a:lnTo>
                    <a:pt x="153" y="32"/>
                  </a:lnTo>
                  <a:lnTo>
                    <a:pt x="167" y="20"/>
                  </a:lnTo>
                  <a:lnTo>
                    <a:pt x="182" y="10"/>
                  </a:lnTo>
                  <a:lnTo>
                    <a:pt x="197" y="0"/>
                  </a:lnTo>
                  <a:lnTo>
                    <a:pt x="196" y="10"/>
                  </a:lnTo>
                  <a:lnTo>
                    <a:pt x="193" y="21"/>
                  </a:lnTo>
                  <a:lnTo>
                    <a:pt x="189" y="33"/>
                  </a:lnTo>
                  <a:lnTo>
                    <a:pt x="186" y="44"/>
                  </a:lnTo>
                  <a:lnTo>
                    <a:pt x="184" y="54"/>
                  </a:lnTo>
                  <a:lnTo>
                    <a:pt x="186" y="65"/>
                  </a:lnTo>
                  <a:lnTo>
                    <a:pt x="192" y="74"/>
                  </a:lnTo>
                  <a:lnTo>
                    <a:pt x="201" y="82"/>
                  </a:lnTo>
                  <a:close/>
                </a:path>
              </a:pathLst>
            </a:custGeom>
            <a:solidFill>
              <a:srgbClr val="AA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159" y="215"/>
              <a:ext cx="5" cy="19"/>
            </a:xfrm>
            <a:custGeom>
              <a:avLst/>
              <a:gdLst>
                <a:gd name="T0" fmla="*/ 16 w 16"/>
                <a:gd name="T1" fmla="*/ 54 h 57"/>
                <a:gd name="T2" fmla="*/ 15 w 16"/>
                <a:gd name="T3" fmla="*/ 57 h 57"/>
                <a:gd name="T4" fmla="*/ 13 w 16"/>
                <a:gd name="T5" fmla="*/ 57 h 57"/>
                <a:gd name="T6" fmla="*/ 9 w 16"/>
                <a:gd name="T7" fmla="*/ 57 h 57"/>
                <a:gd name="T8" fmla="*/ 7 w 16"/>
                <a:gd name="T9" fmla="*/ 57 h 57"/>
                <a:gd name="T10" fmla="*/ 1 w 16"/>
                <a:gd name="T11" fmla="*/ 44 h 57"/>
                <a:gd name="T12" fmla="*/ 0 w 16"/>
                <a:gd name="T13" fmla="*/ 29 h 57"/>
                <a:gd name="T14" fmla="*/ 3 w 16"/>
                <a:gd name="T15" fmla="*/ 13 h 57"/>
                <a:gd name="T16" fmla="*/ 7 w 16"/>
                <a:gd name="T17" fmla="*/ 0 h 57"/>
                <a:gd name="T18" fmla="*/ 5 w 16"/>
                <a:gd name="T19" fmla="*/ 13 h 57"/>
                <a:gd name="T20" fmla="*/ 6 w 16"/>
                <a:gd name="T21" fmla="*/ 28 h 57"/>
                <a:gd name="T22" fmla="*/ 11 w 16"/>
                <a:gd name="T23" fmla="*/ 42 h 57"/>
                <a:gd name="T24" fmla="*/ 16 w 16"/>
                <a:gd name="T25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57">
                  <a:moveTo>
                    <a:pt x="16" y="54"/>
                  </a:moveTo>
                  <a:lnTo>
                    <a:pt x="15" y="57"/>
                  </a:lnTo>
                  <a:lnTo>
                    <a:pt x="13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3" y="13"/>
                  </a:lnTo>
                  <a:lnTo>
                    <a:pt x="7" y="0"/>
                  </a:lnTo>
                  <a:lnTo>
                    <a:pt x="5" y="13"/>
                  </a:lnTo>
                  <a:lnTo>
                    <a:pt x="6" y="28"/>
                  </a:lnTo>
                  <a:lnTo>
                    <a:pt x="11" y="42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4938" y="218"/>
              <a:ext cx="35" cy="37"/>
            </a:xfrm>
            <a:custGeom>
              <a:avLst/>
              <a:gdLst>
                <a:gd name="T0" fmla="*/ 105 w 105"/>
                <a:gd name="T1" fmla="*/ 2 h 110"/>
                <a:gd name="T2" fmla="*/ 105 w 105"/>
                <a:gd name="T3" fmla="*/ 3 h 110"/>
                <a:gd name="T4" fmla="*/ 105 w 105"/>
                <a:gd name="T5" fmla="*/ 4 h 110"/>
                <a:gd name="T6" fmla="*/ 104 w 105"/>
                <a:gd name="T7" fmla="*/ 7 h 110"/>
                <a:gd name="T8" fmla="*/ 103 w 105"/>
                <a:gd name="T9" fmla="*/ 8 h 110"/>
                <a:gd name="T10" fmla="*/ 96 w 105"/>
                <a:gd name="T11" fmla="*/ 6 h 110"/>
                <a:gd name="T12" fmla="*/ 90 w 105"/>
                <a:gd name="T13" fmla="*/ 4 h 110"/>
                <a:gd name="T14" fmla="*/ 83 w 105"/>
                <a:gd name="T15" fmla="*/ 4 h 110"/>
                <a:gd name="T16" fmla="*/ 76 w 105"/>
                <a:gd name="T17" fmla="*/ 4 h 110"/>
                <a:gd name="T18" fmla="*/ 69 w 105"/>
                <a:gd name="T19" fmla="*/ 6 h 110"/>
                <a:gd name="T20" fmla="*/ 62 w 105"/>
                <a:gd name="T21" fmla="*/ 8 h 110"/>
                <a:gd name="T22" fmla="*/ 56 w 105"/>
                <a:gd name="T23" fmla="*/ 10 h 110"/>
                <a:gd name="T24" fmla="*/ 51 w 105"/>
                <a:gd name="T25" fmla="*/ 14 h 110"/>
                <a:gd name="T26" fmla="*/ 41 w 105"/>
                <a:gd name="T27" fmla="*/ 23 h 110"/>
                <a:gd name="T28" fmla="*/ 33 w 105"/>
                <a:gd name="T29" fmla="*/ 32 h 110"/>
                <a:gd name="T30" fmla="*/ 25 w 105"/>
                <a:gd name="T31" fmla="*/ 43 h 110"/>
                <a:gd name="T32" fmla="*/ 19 w 105"/>
                <a:gd name="T33" fmla="*/ 55 h 110"/>
                <a:gd name="T34" fmla="*/ 14 w 105"/>
                <a:gd name="T35" fmla="*/ 67 h 110"/>
                <a:gd name="T36" fmla="*/ 10 w 105"/>
                <a:gd name="T37" fmla="*/ 80 h 110"/>
                <a:gd name="T38" fmla="*/ 6 w 105"/>
                <a:gd name="T39" fmla="*/ 93 h 110"/>
                <a:gd name="T40" fmla="*/ 3 w 105"/>
                <a:gd name="T41" fmla="*/ 106 h 110"/>
                <a:gd name="T42" fmla="*/ 0 w 105"/>
                <a:gd name="T43" fmla="*/ 110 h 110"/>
                <a:gd name="T44" fmla="*/ 2 w 105"/>
                <a:gd name="T45" fmla="*/ 97 h 110"/>
                <a:gd name="T46" fmla="*/ 5 w 105"/>
                <a:gd name="T47" fmla="*/ 82 h 110"/>
                <a:gd name="T48" fmla="*/ 11 w 105"/>
                <a:gd name="T49" fmla="*/ 67 h 110"/>
                <a:gd name="T50" fmla="*/ 16 w 105"/>
                <a:gd name="T51" fmla="*/ 52 h 110"/>
                <a:gd name="T52" fmla="*/ 22 w 105"/>
                <a:gd name="T53" fmla="*/ 39 h 110"/>
                <a:gd name="T54" fmla="*/ 31 w 105"/>
                <a:gd name="T55" fmla="*/ 26 h 110"/>
                <a:gd name="T56" fmla="*/ 40 w 105"/>
                <a:gd name="T57" fmla="*/ 15 h 110"/>
                <a:gd name="T58" fmla="*/ 52 w 105"/>
                <a:gd name="T59" fmla="*/ 6 h 110"/>
                <a:gd name="T60" fmla="*/ 59 w 105"/>
                <a:gd name="T61" fmla="*/ 4 h 110"/>
                <a:gd name="T62" fmla="*/ 66 w 105"/>
                <a:gd name="T63" fmla="*/ 3 h 110"/>
                <a:gd name="T64" fmla="*/ 72 w 105"/>
                <a:gd name="T65" fmla="*/ 2 h 110"/>
                <a:gd name="T66" fmla="*/ 78 w 105"/>
                <a:gd name="T67" fmla="*/ 1 h 110"/>
                <a:gd name="T68" fmla="*/ 85 w 105"/>
                <a:gd name="T69" fmla="*/ 0 h 110"/>
                <a:gd name="T70" fmla="*/ 92 w 105"/>
                <a:gd name="T71" fmla="*/ 0 h 110"/>
                <a:gd name="T72" fmla="*/ 98 w 105"/>
                <a:gd name="T73" fmla="*/ 1 h 110"/>
                <a:gd name="T74" fmla="*/ 105 w 105"/>
                <a:gd name="T7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0">
                  <a:moveTo>
                    <a:pt x="105" y="2"/>
                  </a:moveTo>
                  <a:lnTo>
                    <a:pt x="105" y="3"/>
                  </a:lnTo>
                  <a:lnTo>
                    <a:pt x="105" y="4"/>
                  </a:lnTo>
                  <a:lnTo>
                    <a:pt x="104" y="7"/>
                  </a:lnTo>
                  <a:lnTo>
                    <a:pt x="103" y="8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6" y="10"/>
                  </a:lnTo>
                  <a:lnTo>
                    <a:pt x="51" y="14"/>
                  </a:lnTo>
                  <a:lnTo>
                    <a:pt x="41" y="23"/>
                  </a:lnTo>
                  <a:lnTo>
                    <a:pt x="33" y="32"/>
                  </a:lnTo>
                  <a:lnTo>
                    <a:pt x="25" y="43"/>
                  </a:lnTo>
                  <a:lnTo>
                    <a:pt x="19" y="55"/>
                  </a:lnTo>
                  <a:lnTo>
                    <a:pt x="14" y="67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11" y="67"/>
                  </a:lnTo>
                  <a:lnTo>
                    <a:pt x="16" y="52"/>
                  </a:lnTo>
                  <a:lnTo>
                    <a:pt x="22" y="39"/>
                  </a:lnTo>
                  <a:lnTo>
                    <a:pt x="31" y="26"/>
                  </a:lnTo>
                  <a:lnTo>
                    <a:pt x="40" y="15"/>
                  </a:lnTo>
                  <a:lnTo>
                    <a:pt x="52" y="6"/>
                  </a:lnTo>
                  <a:lnTo>
                    <a:pt x="59" y="4"/>
                  </a:lnTo>
                  <a:lnTo>
                    <a:pt x="66" y="3"/>
                  </a:lnTo>
                  <a:lnTo>
                    <a:pt x="72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4945" y="223"/>
              <a:ext cx="74" cy="30"/>
            </a:xfrm>
            <a:custGeom>
              <a:avLst/>
              <a:gdLst>
                <a:gd name="T0" fmla="*/ 223 w 223"/>
                <a:gd name="T1" fmla="*/ 44 h 90"/>
                <a:gd name="T2" fmla="*/ 208 w 223"/>
                <a:gd name="T3" fmla="*/ 47 h 90"/>
                <a:gd name="T4" fmla="*/ 204 w 223"/>
                <a:gd name="T5" fmla="*/ 37 h 90"/>
                <a:gd name="T6" fmla="*/ 197 w 223"/>
                <a:gd name="T7" fmla="*/ 32 h 90"/>
                <a:gd name="T8" fmla="*/ 192 w 223"/>
                <a:gd name="T9" fmla="*/ 27 h 90"/>
                <a:gd name="T10" fmla="*/ 184 w 223"/>
                <a:gd name="T11" fmla="*/ 25 h 90"/>
                <a:gd name="T12" fmla="*/ 177 w 223"/>
                <a:gd name="T13" fmla="*/ 24 h 90"/>
                <a:gd name="T14" fmla="*/ 170 w 223"/>
                <a:gd name="T15" fmla="*/ 24 h 90"/>
                <a:gd name="T16" fmla="*/ 161 w 223"/>
                <a:gd name="T17" fmla="*/ 24 h 90"/>
                <a:gd name="T18" fmla="*/ 153 w 223"/>
                <a:gd name="T19" fmla="*/ 25 h 90"/>
                <a:gd name="T20" fmla="*/ 146 w 223"/>
                <a:gd name="T21" fmla="*/ 28 h 90"/>
                <a:gd name="T22" fmla="*/ 141 w 223"/>
                <a:gd name="T23" fmla="*/ 31 h 90"/>
                <a:gd name="T24" fmla="*/ 136 w 223"/>
                <a:gd name="T25" fmla="*/ 35 h 90"/>
                <a:gd name="T26" fmla="*/ 135 w 223"/>
                <a:gd name="T27" fmla="*/ 42 h 90"/>
                <a:gd name="T28" fmla="*/ 126 w 223"/>
                <a:gd name="T29" fmla="*/ 37 h 90"/>
                <a:gd name="T30" fmla="*/ 118 w 223"/>
                <a:gd name="T31" fmla="*/ 36 h 90"/>
                <a:gd name="T32" fmla="*/ 109 w 223"/>
                <a:gd name="T33" fmla="*/ 36 h 90"/>
                <a:gd name="T34" fmla="*/ 101 w 223"/>
                <a:gd name="T35" fmla="*/ 39 h 90"/>
                <a:gd name="T36" fmla="*/ 92 w 223"/>
                <a:gd name="T37" fmla="*/ 42 h 90"/>
                <a:gd name="T38" fmla="*/ 85 w 223"/>
                <a:gd name="T39" fmla="*/ 47 h 90"/>
                <a:gd name="T40" fmla="*/ 78 w 223"/>
                <a:gd name="T41" fmla="*/ 51 h 90"/>
                <a:gd name="T42" fmla="*/ 70 w 223"/>
                <a:gd name="T43" fmla="*/ 56 h 90"/>
                <a:gd name="T44" fmla="*/ 65 w 223"/>
                <a:gd name="T45" fmla="*/ 64 h 90"/>
                <a:gd name="T46" fmla="*/ 62 w 223"/>
                <a:gd name="T47" fmla="*/ 73 h 90"/>
                <a:gd name="T48" fmla="*/ 58 w 223"/>
                <a:gd name="T49" fmla="*/ 82 h 90"/>
                <a:gd name="T50" fmla="*/ 57 w 223"/>
                <a:gd name="T51" fmla="*/ 90 h 90"/>
                <a:gd name="T52" fmla="*/ 37 w 223"/>
                <a:gd name="T53" fmla="*/ 76 h 90"/>
                <a:gd name="T54" fmla="*/ 33 w 223"/>
                <a:gd name="T55" fmla="*/ 76 h 90"/>
                <a:gd name="T56" fmla="*/ 28 w 223"/>
                <a:gd name="T57" fmla="*/ 76 h 90"/>
                <a:gd name="T58" fmla="*/ 24 w 223"/>
                <a:gd name="T59" fmla="*/ 77 h 90"/>
                <a:gd name="T60" fmla="*/ 18 w 223"/>
                <a:gd name="T61" fmla="*/ 78 h 90"/>
                <a:gd name="T62" fmla="*/ 14 w 223"/>
                <a:gd name="T63" fmla="*/ 81 h 90"/>
                <a:gd name="T64" fmla="*/ 9 w 223"/>
                <a:gd name="T65" fmla="*/ 82 h 90"/>
                <a:gd name="T66" fmla="*/ 4 w 223"/>
                <a:gd name="T67" fmla="*/ 84 h 90"/>
                <a:gd name="T68" fmla="*/ 0 w 223"/>
                <a:gd name="T69" fmla="*/ 86 h 90"/>
                <a:gd name="T70" fmla="*/ 6 w 223"/>
                <a:gd name="T71" fmla="*/ 74 h 90"/>
                <a:gd name="T72" fmla="*/ 11 w 223"/>
                <a:gd name="T73" fmla="*/ 60 h 90"/>
                <a:gd name="T74" fmla="*/ 16 w 223"/>
                <a:gd name="T75" fmla="*/ 48 h 90"/>
                <a:gd name="T76" fmla="*/ 21 w 223"/>
                <a:gd name="T77" fmla="*/ 34 h 90"/>
                <a:gd name="T78" fmla="*/ 25 w 223"/>
                <a:gd name="T79" fmla="*/ 34 h 90"/>
                <a:gd name="T80" fmla="*/ 27 w 223"/>
                <a:gd name="T81" fmla="*/ 32 h 90"/>
                <a:gd name="T82" fmla="*/ 27 w 223"/>
                <a:gd name="T83" fmla="*/ 29 h 90"/>
                <a:gd name="T84" fmla="*/ 29 w 223"/>
                <a:gd name="T85" fmla="*/ 27 h 90"/>
                <a:gd name="T86" fmla="*/ 40 w 223"/>
                <a:gd name="T87" fmla="*/ 15 h 90"/>
                <a:gd name="T88" fmla="*/ 55 w 223"/>
                <a:gd name="T89" fmla="*/ 7 h 90"/>
                <a:gd name="T90" fmla="*/ 71 w 223"/>
                <a:gd name="T91" fmla="*/ 2 h 90"/>
                <a:gd name="T92" fmla="*/ 88 w 223"/>
                <a:gd name="T93" fmla="*/ 0 h 90"/>
                <a:gd name="T94" fmla="*/ 106 w 223"/>
                <a:gd name="T95" fmla="*/ 0 h 90"/>
                <a:gd name="T96" fmla="*/ 123 w 223"/>
                <a:gd name="T97" fmla="*/ 1 h 90"/>
                <a:gd name="T98" fmla="*/ 140 w 223"/>
                <a:gd name="T99" fmla="*/ 3 h 90"/>
                <a:gd name="T100" fmla="*/ 156 w 223"/>
                <a:gd name="T101" fmla="*/ 7 h 90"/>
                <a:gd name="T102" fmla="*/ 164 w 223"/>
                <a:gd name="T103" fmla="*/ 11 h 90"/>
                <a:gd name="T104" fmla="*/ 173 w 223"/>
                <a:gd name="T105" fmla="*/ 16 h 90"/>
                <a:gd name="T106" fmla="*/ 181 w 223"/>
                <a:gd name="T107" fmla="*/ 20 h 90"/>
                <a:gd name="T108" fmla="*/ 190 w 223"/>
                <a:gd name="T109" fmla="*/ 24 h 90"/>
                <a:gd name="T110" fmla="*/ 198 w 223"/>
                <a:gd name="T111" fmla="*/ 28 h 90"/>
                <a:gd name="T112" fmla="*/ 207 w 223"/>
                <a:gd name="T113" fmla="*/ 33 h 90"/>
                <a:gd name="T114" fmla="*/ 214 w 223"/>
                <a:gd name="T115" fmla="*/ 39 h 90"/>
                <a:gd name="T116" fmla="*/ 223 w 223"/>
                <a:gd name="T117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90">
                  <a:moveTo>
                    <a:pt x="223" y="44"/>
                  </a:moveTo>
                  <a:lnTo>
                    <a:pt x="208" y="47"/>
                  </a:lnTo>
                  <a:lnTo>
                    <a:pt x="204" y="37"/>
                  </a:lnTo>
                  <a:lnTo>
                    <a:pt x="197" y="32"/>
                  </a:lnTo>
                  <a:lnTo>
                    <a:pt x="192" y="27"/>
                  </a:lnTo>
                  <a:lnTo>
                    <a:pt x="184" y="25"/>
                  </a:lnTo>
                  <a:lnTo>
                    <a:pt x="177" y="24"/>
                  </a:lnTo>
                  <a:lnTo>
                    <a:pt x="170" y="24"/>
                  </a:lnTo>
                  <a:lnTo>
                    <a:pt x="161" y="24"/>
                  </a:lnTo>
                  <a:lnTo>
                    <a:pt x="153" y="25"/>
                  </a:lnTo>
                  <a:lnTo>
                    <a:pt x="146" y="28"/>
                  </a:lnTo>
                  <a:lnTo>
                    <a:pt x="141" y="31"/>
                  </a:lnTo>
                  <a:lnTo>
                    <a:pt x="136" y="35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8" y="36"/>
                  </a:lnTo>
                  <a:lnTo>
                    <a:pt x="109" y="36"/>
                  </a:lnTo>
                  <a:lnTo>
                    <a:pt x="101" y="39"/>
                  </a:lnTo>
                  <a:lnTo>
                    <a:pt x="92" y="42"/>
                  </a:lnTo>
                  <a:lnTo>
                    <a:pt x="85" y="47"/>
                  </a:lnTo>
                  <a:lnTo>
                    <a:pt x="78" y="51"/>
                  </a:lnTo>
                  <a:lnTo>
                    <a:pt x="70" y="56"/>
                  </a:lnTo>
                  <a:lnTo>
                    <a:pt x="65" y="64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90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7"/>
                  </a:lnTo>
                  <a:lnTo>
                    <a:pt x="18" y="78"/>
                  </a:lnTo>
                  <a:lnTo>
                    <a:pt x="14" y="81"/>
                  </a:lnTo>
                  <a:lnTo>
                    <a:pt x="9" y="82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40" y="15"/>
                  </a:lnTo>
                  <a:lnTo>
                    <a:pt x="55" y="7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3" y="1"/>
                  </a:lnTo>
                  <a:lnTo>
                    <a:pt x="140" y="3"/>
                  </a:lnTo>
                  <a:lnTo>
                    <a:pt x="156" y="7"/>
                  </a:lnTo>
                  <a:lnTo>
                    <a:pt x="164" y="11"/>
                  </a:lnTo>
                  <a:lnTo>
                    <a:pt x="173" y="16"/>
                  </a:lnTo>
                  <a:lnTo>
                    <a:pt x="181" y="20"/>
                  </a:lnTo>
                  <a:lnTo>
                    <a:pt x="190" y="24"/>
                  </a:lnTo>
                  <a:lnTo>
                    <a:pt x="198" y="28"/>
                  </a:lnTo>
                  <a:lnTo>
                    <a:pt x="207" y="33"/>
                  </a:lnTo>
                  <a:lnTo>
                    <a:pt x="214" y="39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4851" y="233"/>
              <a:ext cx="212" cy="320"/>
            </a:xfrm>
            <a:custGeom>
              <a:avLst/>
              <a:gdLst>
                <a:gd name="T0" fmla="*/ 119 w 636"/>
                <a:gd name="T1" fmla="*/ 32 h 962"/>
                <a:gd name="T2" fmla="*/ 108 w 636"/>
                <a:gd name="T3" fmla="*/ 105 h 962"/>
                <a:gd name="T4" fmla="*/ 98 w 636"/>
                <a:gd name="T5" fmla="*/ 200 h 962"/>
                <a:gd name="T6" fmla="*/ 91 w 636"/>
                <a:gd name="T7" fmla="*/ 286 h 962"/>
                <a:gd name="T8" fmla="*/ 86 w 636"/>
                <a:gd name="T9" fmla="*/ 365 h 962"/>
                <a:gd name="T10" fmla="*/ 92 w 636"/>
                <a:gd name="T11" fmla="*/ 446 h 962"/>
                <a:gd name="T12" fmla="*/ 104 w 636"/>
                <a:gd name="T13" fmla="*/ 500 h 962"/>
                <a:gd name="T14" fmla="*/ 125 w 636"/>
                <a:gd name="T15" fmla="*/ 553 h 962"/>
                <a:gd name="T16" fmla="*/ 151 w 636"/>
                <a:gd name="T17" fmla="*/ 597 h 962"/>
                <a:gd name="T18" fmla="*/ 186 w 636"/>
                <a:gd name="T19" fmla="*/ 629 h 962"/>
                <a:gd name="T20" fmla="*/ 225 w 636"/>
                <a:gd name="T21" fmla="*/ 652 h 962"/>
                <a:gd name="T22" fmla="*/ 269 w 636"/>
                <a:gd name="T23" fmla="*/ 667 h 962"/>
                <a:gd name="T24" fmla="*/ 313 w 636"/>
                <a:gd name="T25" fmla="*/ 674 h 962"/>
                <a:gd name="T26" fmla="*/ 360 w 636"/>
                <a:gd name="T27" fmla="*/ 676 h 962"/>
                <a:gd name="T28" fmla="*/ 393 w 636"/>
                <a:gd name="T29" fmla="*/ 683 h 962"/>
                <a:gd name="T30" fmla="*/ 425 w 636"/>
                <a:gd name="T31" fmla="*/ 691 h 962"/>
                <a:gd name="T32" fmla="*/ 617 w 636"/>
                <a:gd name="T33" fmla="*/ 703 h 962"/>
                <a:gd name="T34" fmla="*/ 632 w 636"/>
                <a:gd name="T35" fmla="*/ 712 h 962"/>
                <a:gd name="T36" fmla="*/ 613 w 636"/>
                <a:gd name="T37" fmla="*/ 755 h 962"/>
                <a:gd name="T38" fmla="*/ 570 w 636"/>
                <a:gd name="T39" fmla="*/ 805 h 962"/>
                <a:gd name="T40" fmla="*/ 527 w 636"/>
                <a:gd name="T41" fmla="*/ 856 h 962"/>
                <a:gd name="T42" fmla="*/ 497 w 636"/>
                <a:gd name="T43" fmla="*/ 879 h 962"/>
                <a:gd name="T44" fmla="*/ 468 w 636"/>
                <a:gd name="T45" fmla="*/ 903 h 962"/>
                <a:gd name="T46" fmla="*/ 438 w 636"/>
                <a:gd name="T47" fmla="*/ 924 h 962"/>
                <a:gd name="T48" fmla="*/ 405 w 636"/>
                <a:gd name="T49" fmla="*/ 941 h 962"/>
                <a:gd name="T50" fmla="*/ 369 w 636"/>
                <a:gd name="T51" fmla="*/ 952 h 962"/>
                <a:gd name="T52" fmla="*/ 349 w 636"/>
                <a:gd name="T53" fmla="*/ 956 h 962"/>
                <a:gd name="T54" fmla="*/ 338 w 636"/>
                <a:gd name="T55" fmla="*/ 955 h 962"/>
                <a:gd name="T56" fmla="*/ 315 w 636"/>
                <a:gd name="T57" fmla="*/ 950 h 962"/>
                <a:gd name="T58" fmla="*/ 270 w 636"/>
                <a:gd name="T59" fmla="*/ 906 h 962"/>
                <a:gd name="T60" fmla="*/ 228 w 636"/>
                <a:gd name="T61" fmla="*/ 856 h 962"/>
                <a:gd name="T62" fmla="*/ 191 w 636"/>
                <a:gd name="T63" fmla="*/ 803 h 962"/>
                <a:gd name="T64" fmla="*/ 155 w 636"/>
                <a:gd name="T65" fmla="*/ 749 h 962"/>
                <a:gd name="T66" fmla="*/ 118 w 636"/>
                <a:gd name="T67" fmla="*/ 696 h 962"/>
                <a:gd name="T68" fmla="*/ 90 w 636"/>
                <a:gd name="T69" fmla="*/ 652 h 962"/>
                <a:gd name="T70" fmla="*/ 65 w 636"/>
                <a:gd name="T71" fmla="*/ 612 h 962"/>
                <a:gd name="T72" fmla="*/ 43 w 636"/>
                <a:gd name="T73" fmla="*/ 570 h 962"/>
                <a:gd name="T74" fmla="*/ 25 w 636"/>
                <a:gd name="T75" fmla="*/ 546 h 962"/>
                <a:gd name="T76" fmla="*/ 9 w 636"/>
                <a:gd name="T77" fmla="*/ 520 h 962"/>
                <a:gd name="T78" fmla="*/ 1 w 636"/>
                <a:gd name="T79" fmla="*/ 440 h 962"/>
                <a:gd name="T80" fmla="*/ 18 w 636"/>
                <a:gd name="T81" fmla="*/ 259 h 962"/>
                <a:gd name="T82" fmla="*/ 57 w 636"/>
                <a:gd name="T83" fmla="*/ 84 h 962"/>
                <a:gd name="T84" fmla="*/ 95 w 636"/>
                <a:gd name="T85" fmla="*/ 4 h 962"/>
                <a:gd name="T86" fmla="*/ 117 w 636"/>
                <a:gd name="T87" fmla="*/ 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962">
                  <a:moveTo>
                    <a:pt x="117" y="3"/>
                  </a:moveTo>
                  <a:lnTo>
                    <a:pt x="120" y="6"/>
                  </a:lnTo>
                  <a:lnTo>
                    <a:pt x="119" y="32"/>
                  </a:lnTo>
                  <a:lnTo>
                    <a:pt x="116" y="56"/>
                  </a:lnTo>
                  <a:lnTo>
                    <a:pt x="112" y="81"/>
                  </a:lnTo>
                  <a:lnTo>
                    <a:pt x="108" y="105"/>
                  </a:lnTo>
                  <a:lnTo>
                    <a:pt x="105" y="136"/>
                  </a:lnTo>
                  <a:lnTo>
                    <a:pt x="101" y="168"/>
                  </a:lnTo>
                  <a:lnTo>
                    <a:pt x="98" y="200"/>
                  </a:lnTo>
                  <a:lnTo>
                    <a:pt x="95" y="230"/>
                  </a:lnTo>
                  <a:lnTo>
                    <a:pt x="92" y="258"/>
                  </a:lnTo>
                  <a:lnTo>
                    <a:pt x="91" y="286"/>
                  </a:lnTo>
                  <a:lnTo>
                    <a:pt x="90" y="314"/>
                  </a:lnTo>
                  <a:lnTo>
                    <a:pt x="86" y="340"/>
                  </a:lnTo>
                  <a:lnTo>
                    <a:pt x="86" y="365"/>
                  </a:lnTo>
                  <a:lnTo>
                    <a:pt x="86" y="392"/>
                  </a:lnTo>
                  <a:lnTo>
                    <a:pt x="87" y="421"/>
                  </a:lnTo>
                  <a:lnTo>
                    <a:pt x="92" y="446"/>
                  </a:lnTo>
                  <a:lnTo>
                    <a:pt x="95" y="464"/>
                  </a:lnTo>
                  <a:lnTo>
                    <a:pt x="99" y="482"/>
                  </a:lnTo>
                  <a:lnTo>
                    <a:pt x="104" y="500"/>
                  </a:lnTo>
                  <a:lnTo>
                    <a:pt x="110" y="519"/>
                  </a:lnTo>
                  <a:lnTo>
                    <a:pt x="117" y="536"/>
                  </a:lnTo>
                  <a:lnTo>
                    <a:pt x="125" y="553"/>
                  </a:lnTo>
                  <a:lnTo>
                    <a:pt x="132" y="569"/>
                  </a:lnTo>
                  <a:lnTo>
                    <a:pt x="140" y="585"/>
                  </a:lnTo>
                  <a:lnTo>
                    <a:pt x="151" y="597"/>
                  </a:lnTo>
                  <a:lnTo>
                    <a:pt x="162" y="610"/>
                  </a:lnTo>
                  <a:lnTo>
                    <a:pt x="173" y="620"/>
                  </a:lnTo>
                  <a:lnTo>
                    <a:pt x="186" y="629"/>
                  </a:lnTo>
                  <a:lnTo>
                    <a:pt x="199" y="638"/>
                  </a:lnTo>
                  <a:lnTo>
                    <a:pt x="211" y="645"/>
                  </a:lnTo>
                  <a:lnTo>
                    <a:pt x="225" y="652"/>
                  </a:lnTo>
                  <a:lnTo>
                    <a:pt x="239" y="658"/>
                  </a:lnTo>
                  <a:lnTo>
                    <a:pt x="254" y="662"/>
                  </a:lnTo>
                  <a:lnTo>
                    <a:pt x="269" y="667"/>
                  </a:lnTo>
                  <a:lnTo>
                    <a:pt x="283" y="669"/>
                  </a:lnTo>
                  <a:lnTo>
                    <a:pt x="298" y="671"/>
                  </a:lnTo>
                  <a:lnTo>
                    <a:pt x="313" y="674"/>
                  </a:lnTo>
                  <a:lnTo>
                    <a:pt x="329" y="675"/>
                  </a:lnTo>
                  <a:lnTo>
                    <a:pt x="344" y="676"/>
                  </a:lnTo>
                  <a:lnTo>
                    <a:pt x="360" y="676"/>
                  </a:lnTo>
                  <a:lnTo>
                    <a:pt x="371" y="677"/>
                  </a:lnTo>
                  <a:lnTo>
                    <a:pt x="382" y="679"/>
                  </a:lnTo>
                  <a:lnTo>
                    <a:pt x="393" y="683"/>
                  </a:lnTo>
                  <a:lnTo>
                    <a:pt x="404" y="685"/>
                  </a:lnTo>
                  <a:lnTo>
                    <a:pt x="415" y="688"/>
                  </a:lnTo>
                  <a:lnTo>
                    <a:pt x="425" y="691"/>
                  </a:lnTo>
                  <a:lnTo>
                    <a:pt x="437" y="694"/>
                  </a:lnTo>
                  <a:lnTo>
                    <a:pt x="447" y="695"/>
                  </a:lnTo>
                  <a:lnTo>
                    <a:pt x="617" y="703"/>
                  </a:lnTo>
                  <a:lnTo>
                    <a:pt x="621" y="707"/>
                  </a:lnTo>
                  <a:lnTo>
                    <a:pt x="626" y="709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24" y="736"/>
                  </a:lnTo>
                  <a:lnTo>
                    <a:pt x="613" y="755"/>
                  </a:lnTo>
                  <a:lnTo>
                    <a:pt x="599" y="772"/>
                  </a:lnTo>
                  <a:lnTo>
                    <a:pt x="585" y="788"/>
                  </a:lnTo>
                  <a:lnTo>
                    <a:pt x="570" y="805"/>
                  </a:lnTo>
                  <a:lnTo>
                    <a:pt x="555" y="822"/>
                  </a:lnTo>
                  <a:lnTo>
                    <a:pt x="542" y="839"/>
                  </a:lnTo>
                  <a:lnTo>
                    <a:pt x="527" y="856"/>
                  </a:lnTo>
                  <a:lnTo>
                    <a:pt x="517" y="864"/>
                  </a:lnTo>
                  <a:lnTo>
                    <a:pt x="507" y="871"/>
                  </a:lnTo>
                  <a:lnTo>
                    <a:pt x="497" y="879"/>
                  </a:lnTo>
                  <a:lnTo>
                    <a:pt x="488" y="887"/>
                  </a:lnTo>
                  <a:lnTo>
                    <a:pt x="478" y="895"/>
                  </a:lnTo>
                  <a:lnTo>
                    <a:pt x="468" y="903"/>
                  </a:lnTo>
                  <a:lnTo>
                    <a:pt x="458" y="911"/>
                  </a:lnTo>
                  <a:lnTo>
                    <a:pt x="449" y="917"/>
                  </a:lnTo>
                  <a:lnTo>
                    <a:pt x="438" y="924"/>
                  </a:lnTo>
                  <a:lnTo>
                    <a:pt x="427" y="931"/>
                  </a:lnTo>
                  <a:lnTo>
                    <a:pt x="417" y="937"/>
                  </a:lnTo>
                  <a:lnTo>
                    <a:pt x="405" y="941"/>
                  </a:lnTo>
                  <a:lnTo>
                    <a:pt x="393" y="946"/>
                  </a:lnTo>
                  <a:lnTo>
                    <a:pt x="382" y="949"/>
                  </a:lnTo>
                  <a:lnTo>
                    <a:pt x="369" y="952"/>
                  </a:lnTo>
                  <a:lnTo>
                    <a:pt x="356" y="953"/>
                  </a:lnTo>
                  <a:lnTo>
                    <a:pt x="352" y="955"/>
                  </a:lnTo>
                  <a:lnTo>
                    <a:pt x="349" y="956"/>
                  </a:lnTo>
                  <a:lnTo>
                    <a:pt x="346" y="958"/>
                  </a:lnTo>
                  <a:lnTo>
                    <a:pt x="344" y="962"/>
                  </a:lnTo>
                  <a:lnTo>
                    <a:pt x="338" y="955"/>
                  </a:lnTo>
                  <a:lnTo>
                    <a:pt x="331" y="953"/>
                  </a:lnTo>
                  <a:lnTo>
                    <a:pt x="323" y="952"/>
                  </a:lnTo>
                  <a:lnTo>
                    <a:pt x="315" y="950"/>
                  </a:lnTo>
                  <a:lnTo>
                    <a:pt x="299" y="936"/>
                  </a:lnTo>
                  <a:lnTo>
                    <a:pt x="283" y="921"/>
                  </a:lnTo>
                  <a:lnTo>
                    <a:pt x="270" y="906"/>
                  </a:lnTo>
                  <a:lnTo>
                    <a:pt x="255" y="889"/>
                  </a:lnTo>
                  <a:lnTo>
                    <a:pt x="242" y="873"/>
                  </a:lnTo>
                  <a:lnTo>
                    <a:pt x="228" y="856"/>
                  </a:lnTo>
                  <a:lnTo>
                    <a:pt x="217" y="839"/>
                  </a:lnTo>
                  <a:lnTo>
                    <a:pt x="204" y="821"/>
                  </a:lnTo>
                  <a:lnTo>
                    <a:pt x="191" y="803"/>
                  </a:lnTo>
                  <a:lnTo>
                    <a:pt x="180" y="785"/>
                  </a:lnTo>
                  <a:lnTo>
                    <a:pt x="168" y="767"/>
                  </a:lnTo>
                  <a:lnTo>
                    <a:pt x="155" y="749"/>
                  </a:lnTo>
                  <a:lnTo>
                    <a:pt x="144" y="732"/>
                  </a:lnTo>
                  <a:lnTo>
                    <a:pt x="131" y="713"/>
                  </a:lnTo>
                  <a:lnTo>
                    <a:pt x="118" y="696"/>
                  </a:lnTo>
                  <a:lnTo>
                    <a:pt x="104" y="679"/>
                  </a:lnTo>
                  <a:lnTo>
                    <a:pt x="97" y="666"/>
                  </a:lnTo>
                  <a:lnTo>
                    <a:pt x="90" y="652"/>
                  </a:lnTo>
                  <a:lnTo>
                    <a:pt x="82" y="638"/>
                  </a:lnTo>
                  <a:lnTo>
                    <a:pt x="74" y="625"/>
                  </a:lnTo>
                  <a:lnTo>
                    <a:pt x="65" y="612"/>
                  </a:lnTo>
                  <a:lnTo>
                    <a:pt x="58" y="598"/>
                  </a:lnTo>
                  <a:lnTo>
                    <a:pt x="50" y="585"/>
                  </a:lnTo>
                  <a:lnTo>
                    <a:pt x="43" y="570"/>
                  </a:lnTo>
                  <a:lnTo>
                    <a:pt x="37" y="562"/>
                  </a:lnTo>
                  <a:lnTo>
                    <a:pt x="30" y="554"/>
                  </a:lnTo>
                  <a:lnTo>
                    <a:pt x="25" y="546"/>
                  </a:lnTo>
                  <a:lnTo>
                    <a:pt x="20" y="537"/>
                  </a:lnTo>
                  <a:lnTo>
                    <a:pt x="14" y="528"/>
                  </a:lnTo>
                  <a:lnTo>
                    <a:pt x="9" y="520"/>
                  </a:lnTo>
                  <a:lnTo>
                    <a:pt x="4" y="511"/>
                  </a:lnTo>
                  <a:lnTo>
                    <a:pt x="0" y="502"/>
                  </a:lnTo>
                  <a:lnTo>
                    <a:pt x="1" y="440"/>
                  </a:lnTo>
                  <a:lnTo>
                    <a:pt x="4" y="380"/>
                  </a:lnTo>
                  <a:lnTo>
                    <a:pt x="9" y="319"/>
                  </a:lnTo>
                  <a:lnTo>
                    <a:pt x="18" y="259"/>
                  </a:lnTo>
                  <a:lnTo>
                    <a:pt x="28" y="200"/>
                  </a:lnTo>
                  <a:lnTo>
                    <a:pt x="41" y="140"/>
                  </a:lnTo>
                  <a:lnTo>
                    <a:pt x="57" y="84"/>
                  </a:lnTo>
                  <a:lnTo>
                    <a:pt x="74" y="28"/>
                  </a:lnTo>
                  <a:lnTo>
                    <a:pt x="89" y="0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6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4992" y="234"/>
              <a:ext cx="27" cy="59"/>
            </a:xfrm>
            <a:custGeom>
              <a:avLst/>
              <a:gdLst>
                <a:gd name="T0" fmla="*/ 47 w 81"/>
                <a:gd name="T1" fmla="*/ 3 h 177"/>
                <a:gd name="T2" fmla="*/ 59 w 81"/>
                <a:gd name="T3" fmla="*/ 18 h 177"/>
                <a:gd name="T4" fmla="*/ 65 w 81"/>
                <a:gd name="T5" fmla="*/ 37 h 177"/>
                <a:gd name="T6" fmla="*/ 66 w 81"/>
                <a:gd name="T7" fmla="*/ 58 h 177"/>
                <a:gd name="T8" fmla="*/ 68 w 81"/>
                <a:gd name="T9" fmla="*/ 78 h 177"/>
                <a:gd name="T10" fmla="*/ 71 w 81"/>
                <a:gd name="T11" fmla="*/ 99 h 177"/>
                <a:gd name="T12" fmla="*/ 73 w 81"/>
                <a:gd name="T13" fmla="*/ 119 h 177"/>
                <a:gd name="T14" fmla="*/ 76 w 81"/>
                <a:gd name="T15" fmla="*/ 139 h 177"/>
                <a:gd name="T16" fmla="*/ 81 w 81"/>
                <a:gd name="T17" fmla="*/ 158 h 177"/>
                <a:gd name="T18" fmla="*/ 73 w 81"/>
                <a:gd name="T19" fmla="*/ 160 h 177"/>
                <a:gd name="T20" fmla="*/ 67 w 81"/>
                <a:gd name="T21" fmla="*/ 164 h 177"/>
                <a:gd name="T22" fmla="*/ 59 w 81"/>
                <a:gd name="T23" fmla="*/ 167 h 177"/>
                <a:gd name="T24" fmla="*/ 53 w 81"/>
                <a:gd name="T25" fmla="*/ 171 h 177"/>
                <a:gd name="T26" fmla="*/ 46 w 81"/>
                <a:gd name="T27" fmla="*/ 173 h 177"/>
                <a:gd name="T28" fmla="*/ 38 w 81"/>
                <a:gd name="T29" fmla="*/ 175 h 177"/>
                <a:gd name="T30" fmla="*/ 31 w 81"/>
                <a:gd name="T31" fmla="*/ 177 h 177"/>
                <a:gd name="T32" fmla="*/ 22 w 81"/>
                <a:gd name="T33" fmla="*/ 177 h 177"/>
                <a:gd name="T34" fmla="*/ 21 w 81"/>
                <a:gd name="T35" fmla="*/ 172 h 177"/>
                <a:gd name="T36" fmla="*/ 20 w 81"/>
                <a:gd name="T37" fmla="*/ 167 h 177"/>
                <a:gd name="T38" fmla="*/ 19 w 81"/>
                <a:gd name="T39" fmla="*/ 161 h 177"/>
                <a:gd name="T40" fmla="*/ 18 w 81"/>
                <a:gd name="T41" fmla="*/ 157 h 177"/>
                <a:gd name="T42" fmla="*/ 15 w 81"/>
                <a:gd name="T43" fmla="*/ 133 h 177"/>
                <a:gd name="T44" fmla="*/ 12 w 81"/>
                <a:gd name="T45" fmla="*/ 109 h 177"/>
                <a:gd name="T46" fmla="*/ 6 w 81"/>
                <a:gd name="T47" fmla="*/ 85 h 177"/>
                <a:gd name="T48" fmla="*/ 1 w 81"/>
                <a:gd name="T49" fmla="*/ 61 h 177"/>
                <a:gd name="T50" fmla="*/ 3 w 81"/>
                <a:gd name="T51" fmla="*/ 45 h 177"/>
                <a:gd name="T52" fmla="*/ 1 w 81"/>
                <a:gd name="T53" fmla="*/ 30 h 177"/>
                <a:gd name="T54" fmla="*/ 0 w 81"/>
                <a:gd name="T55" fmla="*/ 16 h 177"/>
                <a:gd name="T56" fmla="*/ 8 w 81"/>
                <a:gd name="T57" fmla="*/ 3 h 177"/>
                <a:gd name="T58" fmla="*/ 13 w 81"/>
                <a:gd name="T59" fmla="*/ 3 h 177"/>
                <a:gd name="T60" fmla="*/ 18 w 81"/>
                <a:gd name="T61" fmla="*/ 2 h 177"/>
                <a:gd name="T62" fmla="*/ 22 w 81"/>
                <a:gd name="T63" fmla="*/ 1 h 177"/>
                <a:gd name="T64" fmla="*/ 28 w 81"/>
                <a:gd name="T65" fmla="*/ 0 h 177"/>
                <a:gd name="T66" fmla="*/ 32 w 81"/>
                <a:gd name="T67" fmla="*/ 0 h 177"/>
                <a:gd name="T68" fmla="*/ 36 w 81"/>
                <a:gd name="T69" fmla="*/ 0 h 177"/>
                <a:gd name="T70" fmla="*/ 41 w 81"/>
                <a:gd name="T71" fmla="*/ 1 h 177"/>
                <a:gd name="T72" fmla="*/ 47 w 81"/>
                <a:gd name="T7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177">
                  <a:moveTo>
                    <a:pt x="47" y="3"/>
                  </a:moveTo>
                  <a:lnTo>
                    <a:pt x="59" y="18"/>
                  </a:lnTo>
                  <a:lnTo>
                    <a:pt x="65" y="37"/>
                  </a:lnTo>
                  <a:lnTo>
                    <a:pt x="66" y="58"/>
                  </a:lnTo>
                  <a:lnTo>
                    <a:pt x="68" y="78"/>
                  </a:lnTo>
                  <a:lnTo>
                    <a:pt x="71" y="99"/>
                  </a:lnTo>
                  <a:lnTo>
                    <a:pt x="73" y="119"/>
                  </a:lnTo>
                  <a:lnTo>
                    <a:pt x="76" y="139"/>
                  </a:lnTo>
                  <a:lnTo>
                    <a:pt x="81" y="158"/>
                  </a:lnTo>
                  <a:lnTo>
                    <a:pt x="73" y="160"/>
                  </a:lnTo>
                  <a:lnTo>
                    <a:pt x="67" y="164"/>
                  </a:lnTo>
                  <a:lnTo>
                    <a:pt x="59" y="167"/>
                  </a:lnTo>
                  <a:lnTo>
                    <a:pt x="53" y="171"/>
                  </a:lnTo>
                  <a:lnTo>
                    <a:pt x="46" y="173"/>
                  </a:lnTo>
                  <a:lnTo>
                    <a:pt x="38" y="175"/>
                  </a:lnTo>
                  <a:lnTo>
                    <a:pt x="31" y="177"/>
                  </a:lnTo>
                  <a:lnTo>
                    <a:pt x="22" y="177"/>
                  </a:lnTo>
                  <a:lnTo>
                    <a:pt x="21" y="172"/>
                  </a:lnTo>
                  <a:lnTo>
                    <a:pt x="20" y="167"/>
                  </a:lnTo>
                  <a:lnTo>
                    <a:pt x="19" y="161"/>
                  </a:lnTo>
                  <a:lnTo>
                    <a:pt x="18" y="157"/>
                  </a:lnTo>
                  <a:lnTo>
                    <a:pt x="15" y="133"/>
                  </a:lnTo>
                  <a:lnTo>
                    <a:pt x="12" y="109"/>
                  </a:lnTo>
                  <a:lnTo>
                    <a:pt x="6" y="85"/>
                  </a:lnTo>
                  <a:lnTo>
                    <a:pt x="1" y="61"/>
                  </a:lnTo>
                  <a:lnTo>
                    <a:pt x="3" y="45"/>
                  </a:lnTo>
                  <a:lnTo>
                    <a:pt x="1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4967" y="238"/>
              <a:ext cx="29" cy="68"/>
            </a:xfrm>
            <a:custGeom>
              <a:avLst/>
              <a:gdLst>
                <a:gd name="T0" fmla="*/ 72 w 86"/>
                <a:gd name="T1" fmla="*/ 31 h 203"/>
                <a:gd name="T2" fmla="*/ 74 w 86"/>
                <a:gd name="T3" fmla="*/ 68 h 203"/>
                <a:gd name="T4" fmla="*/ 81 w 86"/>
                <a:gd name="T5" fmla="*/ 104 h 203"/>
                <a:gd name="T6" fmla="*/ 86 w 86"/>
                <a:gd name="T7" fmla="*/ 140 h 203"/>
                <a:gd name="T8" fmla="*/ 81 w 86"/>
                <a:gd name="T9" fmla="*/ 178 h 203"/>
                <a:gd name="T10" fmla="*/ 75 w 86"/>
                <a:gd name="T11" fmla="*/ 180 h 203"/>
                <a:gd name="T12" fmla="*/ 70 w 86"/>
                <a:gd name="T13" fmla="*/ 184 h 203"/>
                <a:gd name="T14" fmla="*/ 63 w 86"/>
                <a:gd name="T15" fmla="*/ 187 h 203"/>
                <a:gd name="T16" fmla="*/ 57 w 86"/>
                <a:gd name="T17" fmla="*/ 191 h 203"/>
                <a:gd name="T18" fmla="*/ 51 w 86"/>
                <a:gd name="T19" fmla="*/ 194 h 203"/>
                <a:gd name="T20" fmla="*/ 44 w 86"/>
                <a:gd name="T21" fmla="*/ 197 h 203"/>
                <a:gd name="T22" fmla="*/ 39 w 86"/>
                <a:gd name="T23" fmla="*/ 201 h 203"/>
                <a:gd name="T24" fmla="*/ 33 w 86"/>
                <a:gd name="T25" fmla="*/ 203 h 203"/>
                <a:gd name="T26" fmla="*/ 22 w 86"/>
                <a:gd name="T27" fmla="*/ 183 h 203"/>
                <a:gd name="T28" fmla="*/ 18 w 86"/>
                <a:gd name="T29" fmla="*/ 159 h 203"/>
                <a:gd name="T30" fmla="*/ 16 w 86"/>
                <a:gd name="T31" fmla="*/ 135 h 203"/>
                <a:gd name="T32" fmla="*/ 10 w 86"/>
                <a:gd name="T33" fmla="*/ 111 h 203"/>
                <a:gd name="T34" fmla="*/ 10 w 86"/>
                <a:gd name="T35" fmla="*/ 98 h 203"/>
                <a:gd name="T36" fmla="*/ 7 w 86"/>
                <a:gd name="T37" fmla="*/ 85 h 203"/>
                <a:gd name="T38" fmla="*/ 4 w 86"/>
                <a:gd name="T39" fmla="*/ 71 h 203"/>
                <a:gd name="T40" fmla="*/ 2 w 86"/>
                <a:gd name="T41" fmla="*/ 57 h 203"/>
                <a:gd name="T42" fmla="*/ 0 w 86"/>
                <a:gd name="T43" fmla="*/ 44 h 203"/>
                <a:gd name="T44" fmla="*/ 2 w 86"/>
                <a:gd name="T45" fmla="*/ 31 h 203"/>
                <a:gd name="T46" fmla="*/ 7 w 86"/>
                <a:gd name="T47" fmla="*/ 20 h 203"/>
                <a:gd name="T48" fmla="*/ 18 w 86"/>
                <a:gd name="T49" fmla="*/ 9 h 203"/>
                <a:gd name="T50" fmla="*/ 23 w 86"/>
                <a:gd name="T51" fmla="*/ 7 h 203"/>
                <a:gd name="T52" fmla="*/ 27 w 86"/>
                <a:gd name="T53" fmla="*/ 5 h 203"/>
                <a:gd name="T54" fmla="*/ 33 w 86"/>
                <a:gd name="T55" fmla="*/ 4 h 203"/>
                <a:gd name="T56" fmla="*/ 38 w 86"/>
                <a:gd name="T57" fmla="*/ 1 h 203"/>
                <a:gd name="T58" fmla="*/ 43 w 86"/>
                <a:gd name="T59" fmla="*/ 0 h 203"/>
                <a:gd name="T60" fmla="*/ 49 w 86"/>
                <a:gd name="T61" fmla="*/ 0 h 203"/>
                <a:gd name="T62" fmla="*/ 54 w 86"/>
                <a:gd name="T63" fmla="*/ 0 h 203"/>
                <a:gd name="T64" fmla="*/ 59 w 86"/>
                <a:gd name="T65" fmla="*/ 0 h 203"/>
                <a:gd name="T66" fmla="*/ 64 w 86"/>
                <a:gd name="T67" fmla="*/ 7 h 203"/>
                <a:gd name="T68" fmla="*/ 69 w 86"/>
                <a:gd name="T69" fmla="*/ 14 h 203"/>
                <a:gd name="T70" fmla="*/ 71 w 86"/>
                <a:gd name="T71" fmla="*/ 23 h 203"/>
                <a:gd name="T72" fmla="*/ 72 w 86"/>
                <a:gd name="T73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203">
                  <a:moveTo>
                    <a:pt x="72" y="31"/>
                  </a:moveTo>
                  <a:lnTo>
                    <a:pt x="74" y="68"/>
                  </a:lnTo>
                  <a:lnTo>
                    <a:pt x="81" y="104"/>
                  </a:lnTo>
                  <a:lnTo>
                    <a:pt x="86" y="140"/>
                  </a:lnTo>
                  <a:lnTo>
                    <a:pt x="81" y="178"/>
                  </a:lnTo>
                  <a:lnTo>
                    <a:pt x="75" y="180"/>
                  </a:lnTo>
                  <a:lnTo>
                    <a:pt x="70" y="184"/>
                  </a:lnTo>
                  <a:lnTo>
                    <a:pt x="63" y="187"/>
                  </a:lnTo>
                  <a:lnTo>
                    <a:pt x="57" y="191"/>
                  </a:lnTo>
                  <a:lnTo>
                    <a:pt x="51" y="194"/>
                  </a:lnTo>
                  <a:lnTo>
                    <a:pt x="44" y="197"/>
                  </a:lnTo>
                  <a:lnTo>
                    <a:pt x="39" y="201"/>
                  </a:lnTo>
                  <a:lnTo>
                    <a:pt x="33" y="203"/>
                  </a:lnTo>
                  <a:lnTo>
                    <a:pt x="22" y="183"/>
                  </a:lnTo>
                  <a:lnTo>
                    <a:pt x="18" y="159"/>
                  </a:lnTo>
                  <a:lnTo>
                    <a:pt x="16" y="135"/>
                  </a:lnTo>
                  <a:lnTo>
                    <a:pt x="10" y="111"/>
                  </a:lnTo>
                  <a:lnTo>
                    <a:pt x="10" y="98"/>
                  </a:lnTo>
                  <a:lnTo>
                    <a:pt x="7" y="85"/>
                  </a:lnTo>
                  <a:lnTo>
                    <a:pt x="4" y="71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2" y="31"/>
                  </a:lnTo>
                  <a:lnTo>
                    <a:pt x="7" y="20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7"/>
                  </a:lnTo>
                  <a:lnTo>
                    <a:pt x="69" y="14"/>
                  </a:lnTo>
                  <a:lnTo>
                    <a:pt x="71" y="23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016" y="239"/>
              <a:ext cx="27" cy="46"/>
            </a:xfrm>
            <a:custGeom>
              <a:avLst/>
              <a:gdLst>
                <a:gd name="T0" fmla="*/ 70 w 81"/>
                <a:gd name="T1" fmla="*/ 46 h 138"/>
                <a:gd name="T2" fmla="*/ 76 w 81"/>
                <a:gd name="T3" fmla="*/ 66 h 138"/>
                <a:gd name="T4" fmla="*/ 78 w 81"/>
                <a:gd name="T5" fmla="*/ 85 h 138"/>
                <a:gd name="T6" fmla="*/ 78 w 81"/>
                <a:gd name="T7" fmla="*/ 107 h 138"/>
                <a:gd name="T8" fmla="*/ 81 w 81"/>
                <a:gd name="T9" fmla="*/ 127 h 138"/>
                <a:gd name="T10" fmla="*/ 72 w 81"/>
                <a:gd name="T11" fmla="*/ 126 h 138"/>
                <a:gd name="T12" fmla="*/ 64 w 81"/>
                <a:gd name="T13" fmla="*/ 128 h 138"/>
                <a:gd name="T14" fmla="*/ 56 w 81"/>
                <a:gd name="T15" fmla="*/ 131 h 138"/>
                <a:gd name="T16" fmla="*/ 48 w 81"/>
                <a:gd name="T17" fmla="*/ 133 h 138"/>
                <a:gd name="T18" fmla="*/ 40 w 81"/>
                <a:gd name="T19" fmla="*/ 135 h 138"/>
                <a:gd name="T20" fmla="*/ 33 w 81"/>
                <a:gd name="T21" fmla="*/ 138 h 138"/>
                <a:gd name="T22" fmla="*/ 26 w 81"/>
                <a:gd name="T23" fmla="*/ 138 h 138"/>
                <a:gd name="T24" fmla="*/ 18 w 81"/>
                <a:gd name="T25" fmla="*/ 135 h 138"/>
                <a:gd name="T26" fmla="*/ 15 w 81"/>
                <a:gd name="T27" fmla="*/ 125 h 138"/>
                <a:gd name="T28" fmla="*/ 12 w 81"/>
                <a:gd name="T29" fmla="*/ 114 h 138"/>
                <a:gd name="T30" fmla="*/ 10 w 81"/>
                <a:gd name="T31" fmla="*/ 102 h 138"/>
                <a:gd name="T32" fmla="*/ 9 w 81"/>
                <a:gd name="T33" fmla="*/ 91 h 138"/>
                <a:gd name="T34" fmla="*/ 6 w 81"/>
                <a:gd name="T35" fmla="*/ 70 h 138"/>
                <a:gd name="T36" fmla="*/ 4 w 81"/>
                <a:gd name="T37" fmla="*/ 49 h 138"/>
                <a:gd name="T38" fmla="*/ 2 w 81"/>
                <a:gd name="T39" fmla="*/ 27 h 138"/>
                <a:gd name="T40" fmla="*/ 0 w 81"/>
                <a:gd name="T41" fmla="*/ 5 h 138"/>
                <a:gd name="T42" fmla="*/ 3 w 81"/>
                <a:gd name="T43" fmla="*/ 4 h 138"/>
                <a:gd name="T44" fmla="*/ 8 w 81"/>
                <a:gd name="T45" fmla="*/ 4 h 138"/>
                <a:gd name="T46" fmla="*/ 12 w 81"/>
                <a:gd name="T47" fmla="*/ 3 h 138"/>
                <a:gd name="T48" fmla="*/ 14 w 81"/>
                <a:gd name="T49" fmla="*/ 0 h 138"/>
                <a:gd name="T50" fmla="*/ 21 w 81"/>
                <a:gd name="T51" fmla="*/ 5 h 138"/>
                <a:gd name="T52" fmla="*/ 28 w 81"/>
                <a:gd name="T53" fmla="*/ 11 h 138"/>
                <a:gd name="T54" fmla="*/ 34 w 81"/>
                <a:gd name="T55" fmla="*/ 17 h 138"/>
                <a:gd name="T56" fmla="*/ 40 w 81"/>
                <a:gd name="T57" fmla="*/ 22 h 138"/>
                <a:gd name="T58" fmla="*/ 47 w 81"/>
                <a:gd name="T59" fmla="*/ 29 h 138"/>
                <a:gd name="T60" fmla="*/ 54 w 81"/>
                <a:gd name="T61" fmla="*/ 35 h 138"/>
                <a:gd name="T62" fmla="*/ 62 w 81"/>
                <a:gd name="T63" fmla="*/ 41 h 138"/>
                <a:gd name="T64" fmla="*/ 70 w 81"/>
                <a:gd name="T6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38">
                  <a:moveTo>
                    <a:pt x="70" y="46"/>
                  </a:moveTo>
                  <a:lnTo>
                    <a:pt x="76" y="66"/>
                  </a:lnTo>
                  <a:lnTo>
                    <a:pt x="78" y="85"/>
                  </a:lnTo>
                  <a:lnTo>
                    <a:pt x="78" y="107"/>
                  </a:lnTo>
                  <a:lnTo>
                    <a:pt x="81" y="127"/>
                  </a:lnTo>
                  <a:lnTo>
                    <a:pt x="72" y="126"/>
                  </a:lnTo>
                  <a:lnTo>
                    <a:pt x="64" y="128"/>
                  </a:lnTo>
                  <a:lnTo>
                    <a:pt x="56" y="131"/>
                  </a:lnTo>
                  <a:lnTo>
                    <a:pt x="48" y="133"/>
                  </a:lnTo>
                  <a:lnTo>
                    <a:pt x="40" y="135"/>
                  </a:lnTo>
                  <a:lnTo>
                    <a:pt x="33" y="138"/>
                  </a:lnTo>
                  <a:lnTo>
                    <a:pt x="26" y="138"/>
                  </a:lnTo>
                  <a:lnTo>
                    <a:pt x="18" y="135"/>
                  </a:lnTo>
                  <a:lnTo>
                    <a:pt x="15" y="125"/>
                  </a:lnTo>
                  <a:lnTo>
                    <a:pt x="12" y="114"/>
                  </a:lnTo>
                  <a:lnTo>
                    <a:pt x="10" y="102"/>
                  </a:lnTo>
                  <a:lnTo>
                    <a:pt x="9" y="91"/>
                  </a:lnTo>
                  <a:lnTo>
                    <a:pt x="6" y="70"/>
                  </a:lnTo>
                  <a:lnTo>
                    <a:pt x="4" y="49"/>
                  </a:lnTo>
                  <a:lnTo>
                    <a:pt x="2" y="27"/>
                  </a:lnTo>
                  <a:lnTo>
                    <a:pt x="0" y="5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40" y="22"/>
                  </a:lnTo>
                  <a:lnTo>
                    <a:pt x="47" y="29"/>
                  </a:lnTo>
                  <a:lnTo>
                    <a:pt x="54" y="35"/>
                  </a:lnTo>
                  <a:lnTo>
                    <a:pt x="62" y="41"/>
                  </a:lnTo>
                  <a:lnTo>
                    <a:pt x="7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4941" y="252"/>
              <a:ext cx="30" cy="77"/>
            </a:xfrm>
            <a:custGeom>
              <a:avLst/>
              <a:gdLst>
                <a:gd name="T0" fmla="*/ 60 w 91"/>
                <a:gd name="T1" fmla="*/ 7 h 232"/>
                <a:gd name="T2" fmla="*/ 76 w 91"/>
                <a:gd name="T3" fmla="*/ 32 h 232"/>
                <a:gd name="T4" fmla="*/ 82 w 91"/>
                <a:gd name="T5" fmla="*/ 61 h 232"/>
                <a:gd name="T6" fmla="*/ 85 w 91"/>
                <a:gd name="T7" fmla="*/ 91 h 232"/>
                <a:gd name="T8" fmla="*/ 88 w 91"/>
                <a:gd name="T9" fmla="*/ 122 h 232"/>
                <a:gd name="T10" fmla="*/ 88 w 91"/>
                <a:gd name="T11" fmla="*/ 139 h 232"/>
                <a:gd name="T12" fmla="*/ 91 w 91"/>
                <a:gd name="T13" fmla="*/ 160 h 232"/>
                <a:gd name="T14" fmla="*/ 86 w 91"/>
                <a:gd name="T15" fmla="*/ 179 h 232"/>
                <a:gd name="T16" fmla="*/ 73 w 91"/>
                <a:gd name="T17" fmla="*/ 189 h 232"/>
                <a:gd name="T18" fmla="*/ 67 w 91"/>
                <a:gd name="T19" fmla="*/ 195 h 232"/>
                <a:gd name="T20" fmla="*/ 62 w 91"/>
                <a:gd name="T21" fmla="*/ 201 h 232"/>
                <a:gd name="T22" fmla="*/ 57 w 91"/>
                <a:gd name="T23" fmla="*/ 207 h 232"/>
                <a:gd name="T24" fmla="*/ 50 w 91"/>
                <a:gd name="T25" fmla="*/ 212 h 232"/>
                <a:gd name="T26" fmla="*/ 44 w 91"/>
                <a:gd name="T27" fmla="*/ 217 h 232"/>
                <a:gd name="T28" fmla="*/ 39 w 91"/>
                <a:gd name="T29" fmla="*/ 221 h 232"/>
                <a:gd name="T30" fmla="*/ 32 w 91"/>
                <a:gd name="T31" fmla="*/ 227 h 232"/>
                <a:gd name="T32" fmla="*/ 26 w 91"/>
                <a:gd name="T33" fmla="*/ 232 h 232"/>
                <a:gd name="T34" fmla="*/ 8 w 91"/>
                <a:gd name="T35" fmla="*/ 185 h 232"/>
                <a:gd name="T36" fmla="*/ 1 w 91"/>
                <a:gd name="T37" fmla="*/ 134 h 232"/>
                <a:gd name="T38" fmla="*/ 0 w 91"/>
                <a:gd name="T39" fmla="*/ 79 h 232"/>
                <a:gd name="T40" fmla="*/ 4 w 91"/>
                <a:gd name="T41" fmla="*/ 27 h 232"/>
                <a:gd name="T42" fmla="*/ 8 w 91"/>
                <a:gd name="T43" fmla="*/ 17 h 232"/>
                <a:gd name="T44" fmla="*/ 13 w 91"/>
                <a:gd name="T45" fmla="*/ 9 h 232"/>
                <a:gd name="T46" fmla="*/ 21 w 91"/>
                <a:gd name="T47" fmla="*/ 4 h 232"/>
                <a:gd name="T48" fmla="*/ 29 w 91"/>
                <a:gd name="T49" fmla="*/ 0 h 232"/>
                <a:gd name="T50" fmla="*/ 38 w 91"/>
                <a:gd name="T51" fmla="*/ 1 h 232"/>
                <a:gd name="T52" fmla="*/ 45 w 91"/>
                <a:gd name="T53" fmla="*/ 1 h 232"/>
                <a:gd name="T54" fmla="*/ 52 w 91"/>
                <a:gd name="T55" fmla="*/ 4 h 232"/>
                <a:gd name="T56" fmla="*/ 60 w 91"/>
                <a:gd name="T57" fmla="*/ 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232">
                  <a:moveTo>
                    <a:pt x="60" y="7"/>
                  </a:moveTo>
                  <a:lnTo>
                    <a:pt x="76" y="32"/>
                  </a:lnTo>
                  <a:lnTo>
                    <a:pt x="82" y="61"/>
                  </a:lnTo>
                  <a:lnTo>
                    <a:pt x="85" y="91"/>
                  </a:lnTo>
                  <a:lnTo>
                    <a:pt x="88" y="122"/>
                  </a:lnTo>
                  <a:lnTo>
                    <a:pt x="88" y="139"/>
                  </a:lnTo>
                  <a:lnTo>
                    <a:pt x="91" y="160"/>
                  </a:lnTo>
                  <a:lnTo>
                    <a:pt x="86" y="179"/>
                  </a:lnTo>
                  <a:lnTo>
                    <a:pt x="73" y="189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7"/>
                  </a:lnTo>
                  <a:lnTo>
                    <a:pt x="50" y="212"/>
                  </a:lnTo>
                  <a:lnTo>
                    <a:pt x="44" y="217"/>
                  </a:lnTo>
                  <a:lnTo>
                    <a:pt x="39" y="221"/>
                  </a:lnTo>
                  <a:lnTo>
                    <a:pt x="32" y="227"/>
                  </a:lnTo>
                  <a:lnTo>
                    <a:pt x="26" y="232"/>
                  </a:lnTo>
                  <a:lnTo>
                    <a:pt x="8" y="185"/>
                  </a:lnTo>
                  <a:lnTo>
                    <a:pt x="1" y="134"/>
                  </a:lnTo>
                  <a:lnTo>
                    <a:pt x="0" y="79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3" y="9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044" y="259"/>
              <a:ext cx="20" cy="22"/>
            </a:xfrm>
            <a:custGeom>
              <a:avLst/>
              <a:gdLst>
                <a:gd name="T0" fmla="*/ 28 w 59"/>
                <a:gd name="T1" fmla="*/ 17 h 65"/>
                <a:gd name="T2" fmla="*/ 35 w 59"/>
                <a:gd name="T3" fmla="*/ 22 h 65"/>
                <a:gd name="T4" fmla="*/ 41 w 59"/>
                <a:gd name="T5" fmla="*/ 26 h 65"/>
                <a:gd name="T6" fmla="*/ 49 w 59"/>
                <a:gd name="T7" fmla="*/ 31 h 65"/>
                <a:gd name="T8" fmla="*/ 57 w 59"/>
                <a:gd name="T9" fmla="*/ 33 h 65"/>
                <a:gd name="T10" fmla="*/ 58 w 59"/>
                <a:gd name="T11" fmla="*/ 40 h 65"/>
                <a:gd name="T12" fmla="*/ 59 w 59"/>
                <a:gd name="T13" fmla="*/ 47 h 65"/>
                <a:gd name="T14" fmla="*/ 58 w 59"/>
                <a:gd name="T15" fmla="*/ 55 h 65"/>
                <a:gd name="T16" fmla="*/ 55 w 59"/>
                <a:gd name="T17" fmla="*/ 62 h 65"/>
                <a:gd name="T18" fmla="*/ 49 w 59"/>
                <a:gd name="T19" fmla="*/ 63 h 65"/>
                <a:gd name="T20" fmla="*/ 44 w 59"/>
                <a:gd name="T21" fmla="*/ 64 h 65"/>
                <a:gd name="T22" fmla="*/ 38 w 59"/>
                <a:gd name="T23" fmla="*/ 64 h 65"/>
                <a:gd name="T24" fmla="*/ 31 w 59"/>
                <a:gd name="T25" fmla="*/ 65 h 65"/>
                <a:gd name="T26" fmla="*/ 25 w 59"/>
                <a:gd name="T27" fmla="*/ 64 h 65"/>
                <a:gd name="T28" fmla="*/ 19 w 59"/>
                <a:gd name="T29" fmla="*/ 64 h 65"/>
                <a:gd name="T30" fmla="*/ 13 w 59"/>
                <a:gd name="T31" fmla="*/ 62 h 65"/>
                <a:gd name="T32" fmla="*/ 8 w 59"/>
                <a:gd name="T33" fmla="*/ 58 h 65"/>
                <a:gd name="T34" fmla="*/ 5 w 59"/>
                <a:gd name="T35" fmla="*/ 45 h 65"/>
                <a:gd name="T36" fmla="*/ 3 w 59"/>
                <a:gd name="T37" fmla="*/ 31 h 65"/>
                <a:gd name="T38" fmla="*/ 1 w 59"/>
                <a:gd name="T39" fmla="*/ 15 h 65"/>
                <a:gd name="T40" fmla="*/ 0 w 59"/>
                <a:gd name="T41" fmla="*/ 0 h 65"/>
                <a:gd name="T42" fmla="*/ 8 w 59"/>
                <a:gd name="T43" fmla="*/ 2 h 65"/>
                <a:gd name="T44" fmla="*/ 13 w 59"/>
                <a:gd name="T45" fmla="*/ 8 h 65"/>
                <a:gd name="T46" fmla="*/ 19 w 59"/>
                <a:gd name="T47" fmla="*/ 15 h 65"/>
                <a:gd name="T48" fmla="*/ 28 w 59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5">
                  <a:moveTo>
                    <a:pt x="28" y="17"/>
                  </a:moveTo>
                  <a:lnTo>
                    <a:pt x="35" y="22"/>
                  </a:lnTo>
                  <a:lnTo>
                    <a:pt x="41" y="26"/>
                  </a:lnTo>
                  <a:lnTo>
                    <a:pt x="49" y="31"/>
                  </a:lnTo>
                  <a:lnTo>
                    <a:pt x="57" y="33"/>
                  </a:lnTo>
                  <a:lnTo>
                    <a:pt x="58" y="40"/>
                  </a:lnTo>
                  <a:lnTo>
                    <a:pt x="59" y="47"/>
                  </a:lnTo>
                  <a:lnTo>
                    <a:pt x="58" y="55"/>
                  </a:lnTo>
                  <a:lnTo>
                    <a:pt x="55" y="62"/>
                  </a:lnTo>
                  <a:lnTo>
                    <a:pt x="49" y="63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19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5" y="45"/>
                  </a:lnTo>
                  <a:lnTo>
                    <a:pt x="3" y="31"/>
                  </a:lnTo>
                  <a:lnTo>
                    <a:pt x="1" y="15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5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088" y="267"/>
              <a:ext cx="10" cy="17"/>
            </a:xfrm>
            <a:custGeom>
              <a:avLst/>
              <a:gdLst>
                <a:gd name="T0" fmla="*/ 31 w 31"/>
                <a:gd name="T1" fmla="*/ 0 h 51"/>
                <a:gd name="T2" fmla="*/ 24 w 31"/>
                <a:gd name="T3" fmla="*/ 11 h 51"/>
                <a:gd name="T4" fmla="*/ 17 w 31"/>
                <a:gd name="T5" fmla="*/ 24 h 51"/>
                <a:gd name="T6" fmla="*/ 12 w 31"/>
                <a:gd name="T7" fmla="*/ 37 h 51"/>
                <a:gd name="T8" fmla="*/ 10 w 31"/>
                <a:gd name="T9" fmla="*/ 51 h 51"/>
                <a:gd name="T10" fmla="*/ 3 w 31"/>
                <a:gd name="T11" fmla="*/ 44 h 51"/>
                <a:gd name="T12" fmla="*/ 2 w 31"/>
                <a:gd name="T13" fmla="*/ 35 h 51"/>
                <a:gd name="T14" fmla="*/ 2 w 31"/>
                <a:gd name="T15" fmla="*/ 25 h 51"/>
                <a:gd name="T16" fmla="*/ 0 w 31"/>
                <a:gd name="T17" fmla="*/ 15 h 51"/>
                <a:gd name="T18" fmla="*/ 6 w 31"/>
                <a:gd name="T19" fmla="*/ 9 h 51"/>
                <a:gd name="T20" fmla="*/ 15 w 31"/>
                <a:gd name="T21" fmla="*/ 5 h 51"/>
                <a:gd name="T22" fmla="*/ 23 w 31"/>
                <a:gd name="T23" fmla="*/ 2 h 51"/>
                <a:gd name="T24" fmla="*/ 31 w 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1">
                  <a:moveTo>
                    <a:pt x="31" y="0"/>
                  </a:moveTo>
                  <a:lnTo>
                    <a:pt x="24" y="11"/>
                  </a:lnTo>
                  <a:lnTo>
                    <a:pt x="17" y="24"/>
                  </a:lnTo>
                  <a:lnTo>
                    <a:pt x="12" y="37"/>
                  </a:lnTo>
                  <a:lnTo>
                    <a:pt x="10" y="51"/>
                  </a:lnTo>
                  <a:lnTo>
                    <a:pt x="3" y="44"/>
                  </a:lnTo>
                  <a:lnTo>
                    <a:pt x="2" y="35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066" y="272"/>
              <a:ext cx="21" cy="10"/>
            </a:xfrm>
            <a:custGeom>
              <a:avLst/>
              <a:gdLst>
                <a:gd name="T0" fmla="*/ 63 w 63"/>
                <a:gd name="T1" fmla="*/ 30 h 30"/>
                <a:gd name="T2" fmla="*/ 54 w 63"/>
                <a:gd name="T3" fmla="*/ 30 h 30"/>
                <a:gd name="T4" fmla="*/ 46 w 63"/>
                <a:gd name="T5" fmla="*/ 30 h 30"/>
                <a:gd name="T6" fmla="*/ 36 w 63"/>
                <a:gd name="T7" fmla="*/ 30 h 30"/>
                <a:gd name="T8" fmla="*/ 27 w 63"/>
                <a:gd name="T9" fmla="*/ 30 h 30"/>
                <a:gd name="T10" fmla="*/ 18 w 63"/>
                <a:gd name="T11" fmla="*/ 29 h 30"/>
                <a:gd name="T12" fmla="*/ 11 w 63"/>
                <a:gd name="T13" fmla="*/ 27 h 30"/>
                <a:gd name="T14" fmla="*/ 5 w 63"/>
                <a:gd name="T15" fmla="*/ 22 h 30"/>
                <a:gd name="T16" fmla="*/ 0 w 63"/>
                <a:gd name="T17" fmla="*/ 15 h 30"/>
                <a:gd name="T18" fmla="*/ 0 w 63"/>
                <a:gd name="T19" fmla="*/ 0 h 30"/>
                <a:gd name="T20" fmla="*/ 60 w 63"/>
                <a:gd name="T21" fmla="*/ 0 h 30"/>
                <a:gd name="T22" fmla="*/ 63 w 63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4" y="30"/>
                  </a:lnTo>
                  <a:lnTo>
                    <a:pt x="46" y="30"/>
                  </a:lnTo>
                  <a:lnTo>
                    <a:pt x="36" y="30"/>
                  </a:lnTo>
                  <a:lnTo>
                    <a:pt x="27" y="30"/>
                  </a:lnTo>
                  <a:lnTo>
                    <a:pt x="18" y="29"/>
                  </a:lnTo>
                  <a:lnTo>
                    <a:pt x="11" y="27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048" y="284"/>
              <a:ext cx="19" cy="41"/>
            </a:xfrm>
            <a:custGeom>
              <a:avLst/>
              <a:gdLst>
                <a:gd name="T0" fmla="*/ 54 w 57"/>
                <a:gd name="T1" fmla="*/ 7 h 122"/>
                <a:gd name="T2" fmla="*/ 53 w 57"/>
                <a:gd name="T3" fmla="*/ 21 h 122"/>
                <a:gd name="T4" fmla="*/ 54 w 57"/>
                <a:gd name="T5" fmla="*/ 37 h 122"/>
                <a:gd name="T6" fmla="*/ 57 w 57"/>
                <a:gd name="T7" fmla="*/ 53 h 122"/>
                <a:gd name="T8" fmla="*/ 57 w 57"/>
                <a:gd name="T9" fmla="*/ 68 h 122"/>
                <a:gd name="T10" fmla="*/ 57 w 57"/>
                <a:gd name="T11" fmla="*/ 83 h 122"/>
                <a:gd name="T12" fmla="*/ 53 w 57"/>
                <a:gd name="T13" fmla="*/ 97 h 122"/>
                <a:gd name="T14" fmla="*/ 46 w 57"/>
                <a:gd name="T15" fmla="*/ 110 h 122"/>
                <a:gd name="T16" fmla="*/ 35 w 57"/>
                <a:gd name="T17" fmla="*/ 117 h 122"/>
                <a:gd name="T18" fmla="*/ 31 w 57"/>
                <a:gd name="T19" fmla="*/ 120 h 122"/>
                <a:gd name="T20" fmla="*/ 26 w 57"/>
                <a:gd name="T21" fmla="*/ 121 h 122"/>
                <a:gd name="T22" fmla="*/ 22 w 57"/>
                <a:gd name="T23" fmla="*/ 122 h 122"/>
                <a:gd name="T24" fmla="*/ 16 w 57"/>
                <a:gd name="T25" fmla="*/ 122 h 122"/>
                <a:gd name="T26" fmla="*/ 12 w 57"/>
                <a:gd name="T27" fmla="*/ 122 h 122"/>
                <a:gd name="T28" fmla="*/ 8 w 57"/>
                <a:gd name="T29" fmla="*/ 121 h 122"/>
                <a:gd name="T30" fmla="*/ 4 w 57"/>
                <a:gd name="T31" fmla="*/ 119 h 122"/>
                <a:gd name="T32" fmla="*/ 0 w 57"/>
                <a:gd name="T33" fmla="*/ 115 h 122"/>
                <a:gd name="T34" fmla="*/ 1 w 57"/>
                <a:gd name="T35" fmla="*/ 9 h 122"/>
                <a:gd name="T36" fmla="*/ 7 w 57"/>
                <a:gd name="T37" fmla="*/ 5 h 122"/>
                <a:gd name="T38" fmla="*/ 12 w 57"/>
                <a:gd name="T39" fmla="*/ 2 h 122"/>
                <a:gd name="T40" fmla="*/ 18 w 57"/>
                <a:gd name="T41" fmla="*/ 1 h 122"/>
                <a:gd name="T42" fmla="*/ 25 w 57"/>
                <a:gd name="T43" fmla="*/ 0 h 122"/>
                <a:gd name="T44" fmla="*/ 31 w 57"/>
                <a:gd name="T45" fmla="*/ 0 h 122"/>
                <a:gd name="T46" fmla="*/ 37 w 57"/>
                <a:gd name="T47" fmla="*/ 0 h 122"/>
                <a:gd name="T48" fmla="*/ 44 w 57"/>
                <a:gd name="T49" fmla="*/ 1 h 122"/>
                <a:gd name="T50" fmla="*/ 50 w 57"/>
                <a:gd name="T51" fmla="*/ 1 h 122"/>
                <a:gd name="T52" fmla="*/ 54 w 57"/>
                <a:gd name="T53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122">
                  <a:moveTo>
                    <a:pt x="54" y="7"/>
                  </a:moveTo>
                  <a:lnTo>
                    <a:pt x="53" y="21"/>
                  </a:lnTo>
                  <a:lnTo>
                    <a:pt x="54" y="37"/>
                  </a:lnTo>
                  <a:lnTo>
                    <a:pt x="57" y="53"/>
                  </a:lnTo>
                  <a:lnTo>
                    <a:pt x="57" y="68"/>
                  </a:lnTo>
                  <a:lnTo>
                    <a:pt x="57" y="83"/>
                  </a:lnTo>
                  <a:lnTo>
                    <a:pt x="53" y="97"/>
                  </a:lnTo>
                  <a:lnTo>
                    <a:pt x="46" y="110"/>
                  </a:lnTo>
                  <a:lnTo>
                    <a:pt x="35" y="117"/>
                  </a:lnTo>
                  <a:lnTo>
                    <a:pt x="31" y="120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1" y="9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068" y="284"/>
              <a:ext cx="21" cy="34"/>
            </a:xfrm>
            <a:custGeom>
              <a:avLst/>
              <a:gdLst>
                <a:gd name="T0" fmla="*/ 56 w 63"/>
                <a:gd name="T1" fmla="*/ 14 h 101"/>
                <a:gd name="T2" fmla="*/ 56 w 63"/>
                <a:gd name="T3" fmla="*/ 20 h 101"/>
                <a:gd name="T4" fmla="*/ 56 w 63"/>
                <a:gd name="T5" fmla="*/ 25 h 101"/>
                <a:gd name="T6" fmla="*/ 56 w 63"/>
                <a:gd name="T7" fmla="*/ 30 h 101"/>
                <a:gd name="T8" fmla="*/ 59 w 63"/>
                <a:gd name="T9" fmla="*/ 33 h 101"/>
                <a:gd name="T10" fmla="*/ 58 w 63"/>
                <a:gd name="T11" fmla="*/ 47 h 101"/>
                <a:gd name="T12" fmla="*/ 61 w 63"/>
                <a:gd name="T13" fmla="*/ 58 h 101"/>
                <a:gd name="T14" fmla="*/ 63 w 63"/>
                <a:gd name="T15" fmla="*/ 70 h 101"/>
                <a:gd name="T16" fmla="*/ 63 w 63"/>
                <a:gd name="T17" fmla="*/ 83 h 101"/>
                <a:gd name="T18" fmla="*/ 55 w 63"/>
                <a:gd name="T19" fmla="*/ 85 h 101"/>
                <a:gd name="T20" fmla="*/ 46 w 63"/>
                <a:gd name="T21" fmla="*/ 88 h 101"/>
                <a:gd name="T22" fmla="*/ 37 w 63"/>
                <a:gd name="T23" fmla="*/ 93 h 101"/>
                <a:gd name="T24" fmla="*/ 28 w 63"/>
                <a:gd name="T25" fmla="*/ 97 h 101"/>
                <a:gd name="T26" fmla="*/ 20 w 63"/>
                <a:gd name="T27" fmla="*/ 101 h 101"/>
                <a:gd name="T28" fmla="*/ 13 w 63"/>
                <a:gd name="T29" fmla="*/ 101 h 101"/>
                <a:gd name="T30" fmla="*/ 5 w 63"/>
                <a:gd name="T31" fmla="*/ 96 h 101"/>
                <a:gd name="T32" fmla="*/ 0 w 63"/>
                <a:gd name="T33" fmla="*/ 87 h 101"/>
                <a:gd name="T34" fmla="*/ 2 w 63"/>
                <a:gd name="T35" fmla="*/ 63 h 101"/>
                <a:gd name="T36" fmla="*/ 1 w 63"/>
                <a:gd name="T37" fmla="*/ 38 h 101"/>
                <a:gd name="T38" fmla="*/ 2 w 63"/>
                <a:gd name="T39" fmla="*/ 16 h 101"/>
                <a:gd name="T40" fmla="*/ 15 w 63"/>
                <a:gd name="T41" fmla="*/ 0 h 101"/>
                <a:gd name="T42" fmla="*/ 20 w 63"/>
                <a:gd name="T43" fmla="*/ 1 h 101"/>
                <a:gd name="T44" fmla="*/ 26 w 63"/>
                <a:gd name="T45" fmla="*/ 3 h 101"/>
                <a:gd name="T46" fmla="*/ 33 w 63"/>
                <a:gd name="T47" fmla="*/ 3 h 101"/>
                <a:gd name="T48" fmla="*/ 39 w 63"/>
                <a:gd name="T49" fmla="*/ 3 h 101"/>
                <a:gd name="T50" fmla="*/ 44 w 63"/>
                <a:gd name="T51" fmla="*/ 4 h 101"/>
                <a:gd name="T52" fmla="*/ 50 w 63"/>
                <a:gd name="T53" fmla="*/ 6 h 101"/>
                <a:gd name="T54" fmla="*/ 53 w 63"/>
                <a:gd name="T55" fmla="*/ 9 h 101"/>
                <a:gd name="T56" fmla="*/ 56 w 63"/>
                <a:gd name="T57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101">
                  <a:moveTo>
                    <a:pt x="56" y="14"/>
                  </a:moveTo>
                  <a:lnTo>
                    <a:pt x="56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8" y="47"/>
                  </a:lnTo>
                  <a:lnTo>
                    <a:pt x="61" y="58"/>
                  </a:lnTo>
                  <a:lnTo>
                    <a:pt x="63" y="70"/>
                  </a:lnTo>
                  <a:lnTo>
                    <a:pt x="63" y="83"/>
                  </a:lnTo>
                  <a:lnTo>
                    <a:pt x="55" y="85"/>
                  </a:lnTo>
                  <a:lnTo>
                    <a:pt x="46" y="88"/>
                  </a:lnTo>
                  <a:lnTo>
                    <a:pt x="37" y="93"/>
                  </a:lnTo>
                  <a:lnTo>
                    <a:pt x="28" y="97"/>
                  </a:lnTo>
                  <a:lnTo>
                    <a:pt x="20" y="101"/>
                  </a:lnTo>
                  <a:lnTo>
                    <a:pt x="13" y="101"/>
                  </a:lnTo>
                  <a:lnTo>
                    <a:pt x="5" y="96"/>
                  </a:lnTo>
                  <a:lnTo>
                    <a:pt x="0" y="87"/>
                  </a:lnTo>
                  <a:lnTo>
                    <a:pt x="2" y="63"/>
                  </a:lnTo>
                  <a:lnTo>
                    <a:pt x="1" y="38"/>
                  </a:lnTo>
                  <a:lnTo>
                    <a:pt x="2" y="16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3" y="9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027" y="285"/>
              <a:ext cx="19" cy="49"/>
            </a:xfrm>
            <a:custGeom>
              <a:avLst/>
              <a:gdLst>
                <a:gd name="T0" fmla="*/ 58 w 58"/>
                <a:gd name="T1" fmla="*/ 23 h 149"/>
                <a:gd name="T2" fmla="*/ 57 w 58"/>
                <a:gd name="T3" fmla="*/ 129 h 149"/>
                <a:gd name="T4" fmla="*/ 50 w 58"/>
                <a:gd name="T5" fmla="*/ 135 h 149"/>
                <a:gd name="T6" fmla="*/ 43 w 58"/>
                <a:gd name="T7" fmla="*/ 142 h 149"/>
                <a:gd name="T8" fmla="*/ 37 w 58"/>
                <a:gd name="T9" fmla="*/ 146 h 149"/>
                <a:gd name="T10" fmla="*/ 28 w 58"/>
                <a:gd name="T11" fmla="*/ 149 h 149"/>
                <a:gd name="T12" fmla="*/ 19 w 58"/>
                <a:gd name="T13" fmla="*/ 144 h 149"/>
                <a:gd name="T14" fmla="*/ 16 w 58"/>
                <a:gd name="T15" fmla="*/ 136 h 149"/>
                <a:gd name="T16" fmla="*/ 16 w 58"/>
                <a:gd name="T17" fmla="*/ 125 h 149"/>
                <a:gd name="T18" fmla="*/ 14 w 58"/>
                <a:gd name="T19" fmla="*/ 113 h 149"/>
                <a:gd name="T20" fmla="*/ 9 w 58"/>
                <a:gd name="T21" fmla="*/ 93 h 149"/>
                <a:gd name="T22" fmla="*/ 7 w 58"/>
                <a:gd name="T23" fmla="*/ 70 h 149"/>
                <a:gd name="T24" fmla="*/ 4 w 58"/>
                <a:gd name="T25" fmla="*/ 48 h 149"/>
                <a:gd name="T26" fmla="*/ 0 w 58"/>
                <a:gd name="T27" fmla="*/ 28 h 149"/>
                <a:gd name="T28" fmla="*/ 1 w 58"/>
                <a:gd name="T29" fmla="*/ 18 h 149"/>
                <a:gd name="T30" fmla="*/ 8 w 58"/>
                <a:gd name="T31" fmla="*/ 11 h 149"/>
                <a:gd name="T32" fmla="*/ 17 w 58"/>
                <a:gd name="T33" fmla="*/ 7 h 149"/>
                <a:gd name="T34" fmla="*/ 26 w 58"/>
                <a:gd name="T35" fmla="*/ 4 h 149"/>
                <a:gd name="T36" fmla="*/ 33 w 58"/>
                <a:gd name="T37" fmla="*/ 2 h 149"/>
                <a:gd name="T38" fmla="*/ 38 w 58"/>
                <a:gd name="T39" fmla="*/ 0 h 149"/>
                <a:gd name="T40" fmla="*/ 42 w 58"/>
                <a:gd name="T41" fmla="*/ 2 h 149"/>
                <a:gd name="T42" fmla="*/ 47 w 58"/>
                <a:gd name="T43" fmla="*/ 5 h 149"/>
                <a:gd name="T44" fmla="*/ 51 w 58"/>
                <a:gd name="T45" fmla="*/ 8 h 149"/>
                <a:gd name="T46" fmla="*/ 54 w 58"/>
                <a:gd name="T47" fmla="*/ 13 h 149"/>
                <a:gd name="T48" fmla="*/ 56 w 58"/>
                <a:gd name="T49" fmla="*/ 18 h 149"/>
                <a:gd name="T50" fmla="*/ 58 w 58"/>
                <a:gd name="T5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49">
                  <a:moveTo>
                    <a:pt x="58" y="23"/>
                  </a:moveTo>
                  <a:lnTo>
                    <a:pt x="57" y="129"/>
                  </a:lnTo>
                  <a:lnTo>
                    <a:pt x="50" y="135"/>
                  </a:lnTo>
                  <a:lnTo>
                    <a:pt x="43" y="142"/>
                  </a:lnTo>
                  <a:lnTo>
                    <a:pt x="37" y="146"/>
                  </a:lnTo>
                  <a:lnTo>
                    <a:pt x="28" y="149"/>
                  </a:lnTo>
                  <a:lnTo>
                    <a:pt x="19" y="144"/>
                  </a:lnTo>
                  <a:lnTo>
                    <a:pt x="16" y="136"/>
                  </a:lnTo>
                  <a:lnTo>
                    <a:pt x="16" y="125"/>
                  </a:lnTo>
                  <a:lnTo>
                    <a:pt x="14" y="113"/>
                  </a:lnTo>
                  <a:lnTo>
                    <a:pt x="9" y="93"/>
                  </a:lnTo>
                  <a:lnTo>
                    <a:pt x="7" y="70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1" y="18"/>
                  </a:lnTo>
                  <a:lnTo>
                    <a:pt x="8" y="11"/>
                  </a:lnTo>
                  <a:lnTo>
                    <a:pt x="17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090" y="287"/>
              <a:ext cx="17" cy="25"/>
            </a:xfrm>
            <a:custGeom>
              <a:avLst/>
              <a:gdLst>
                <a:gd name="T0" fmla="*/ 48 w 52"/>
                <a:gd name="T1" fmla="*/ 17 h 74"/>
                <a:gd name="T2" fmla="*/ 48 w 52"/>
                <a:gd name="T3" fmla="*/ 28 h 74"/>
                <a:gd name="T4" fmla="*/ 49 w 52"/>
                <a:gd name="T5" fmla="*/ 37 h 74"/>
                <a:gd name="T6" fmla="*/ 50 w 52"/>
                <a:gd name="T7" fmla="*/ 45 h 74"/>
                <a:gd name="T8" fmla="*/ 52 w 52"/>
                <a:gd name="T9" fmla="*/ 54 h 74"/>
                <a:gd name="T10" fmla="*/ 47 w 52"/>
                <a:gd name="T11" fmla="*/ 57 h 74"/>
                <a:gd name="T12" fmla="*/ 41 w 52"/>
                <a:gd name="T13" fmla="*/ 61 h 74"/>
                <a:gd name="T14" fmla="*/ 35 w 52"/>
                <a:gd name="T15" fmla="*/ 63 h 74"/>
                <a:gd name="T16" fmla="*/ 30 w 52"/>
                <a:gd name="T17" fmla="*/ 65 h 74"/>
                <a:gd name="T18" fmla="*/ 25 w 52"/>
                <a:gd name="T19" fmla="*/ 69 h 74"/>
                <a:gd name="T20" fmla="*/ 18 w 52"/>
                <a:gd name="T21" fmla="*/ 71 h 74"/>
                <a:gd name="T22" fmla="*/ 13 w 52"/>
                <a:gd name="T23" fmla="*/ 72 h 74"/>
                <a:gd name="T24" fmla="*/ 7 w 52"/>
                <a:gd name="T25" fmla="*/ 74 h 74"/>
                <a:gd name="T26" fmla="*/ 5 w 52"/>
                <a:gd name="T27" fmla="*/ 56 h 74"/>
                <a:gd name="T28" fmla="*/ 2 w 52"/>
                <a:gd name="T29" fmla="*/ 38 h 74"/>
                <a:gd name="T30" fmla="*/ 0 w 52"/>
                <a:gd name="T31" fmla="*/ 18 h 74"/>
                <a:gd name="T32" fmla="*/ 4 w 52"/>
                <a:gd name="T33" fmla="*/ 0 h 74"/>
                <a:gd name="T34" fmla="*/ 10 w 52"/>
                <a:gd name="T35" fmla="*/ 1 h 74"/>
                <a:gd name="T36" fmla="*/ 15 w 52"/>
                <a:gd name="T37" fmla="*/ 4 h 74"/>
                <a:gd name="T38" fmla="*/ 21 w 52"/>
                <a:gd name="T39" fmla="*/ 6 h 74"/>
                <a:gd name="T40" fmla="*/ 26 w 52"/>
                <a:gd name="T41" fmla="*/ 8 h 74"/>
                <a:gd name="T42" fmla="*/ 32 w 52"/>
                <a:gd name="T43" fmla="*/ 11 h 74"/>
                <a:gd name="T44" fmla="*/ 38 w 52"/>
                <a:gd name="T45" fmla="*/ 13 h 74"/>
                <a:gd name="T46" fmla="*/ 43 w 52"/>
                <a:gd name="T47" fmla="*/ 15 h 74"/>
                <a:gd name="T48" fmla="*/ 48 w 52"/>
                <a:gd name="T4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4">
                  <a:moveTo>
                    <a:pt x="48" y="17"/>
                  </a:moveTo>
                  <a:lnTo>
                    <a:pt x="48" y="28"/>
                  </a:lnTo>
                  <a:lnTo>
                    <a:pt x="49" y="37"/>
                  </a:lnTo>
                  <a:lnTo>
                    <a:pt x="50" y="45"/>
                  </a:lnTo>
                  <a:lnTo>
                    <a:pt x="52" y="54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5" y="63"/>
                  </a:lnTo>
                  <a:lnTo>
                    <a:pt x="30" y="65"/>
                  </a:lnTo>
                  <a:lnTo>
                    <a:pt x="25" y="69"/>
                  </a:lnTo>
                  <a:lnTo>
                    <a:pt x="18" y="71"/>
                  </a:lnTo>
                  <a:lnTo>
                    <a:pt x="13" y="72"/>
                  </a:lnTo>
                  <a:lnTo>
                    <a:pt x="7" y="74"/>
                  </a:lnTo>
                  <a:lnTo>
                    <a:pt x="5" y="56"/>
                  </a:lnTo>
                  <a:lnTo>
                    <a:pt x="2" y="38"/>
                  </a:lnTo>
                  <a:lnTo>
                    <a:pt x="0" y="18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110" y="287"/>
              <a:ext cx="6" cy="15"/>
            </a:xfrm>
            <a:custGeom>
              <a:avLst/>
              <a:gdLst>
                <a:gd name="T0" fmla="*/ 18 w 19"/>
                <a:gd name="T1" fmla="*/ 0 h 45"/>
                <a:gd name="T2" fmla="*/ 19 w 19"/>
                <a:gd name="T3" fmla="*/ 13 h 45"/>
                <a:gd name="T4" fmla="*/ 16 w 19"/>
                <a:gd name="T5" fmla="*/ 25 h 45"/>
                <a:gd name="T6" fmla="*/ 9 w 19"/>
                <a:gd name="T7" fmla="*/ 37 h 45"/>
                <a:gd name="T8" fmla="*/ 0 w 19"/>
                <a:gd name="T9" fmla="*/ 45 h 45"/>
                <a:gd name="T10" fmla="*/ 1 w 19"/>
                <a:gd name="T11" fmla="*/ 40 h 45"/>
                <a:gd name="T12" fmla="*/ 1 w 19"/>
                <a:gd name="T13" fmla="*/ 33 h 45"/>
                <a:gd name="T14" fmla="*/ 0 w 19"/>
                <a:gd name="T15" fmla="*/ 27 h 45"/>
                <a:gd name="T16" fmla="*/ 2 w 19"/>
                <a:gd name="T17" fmla="*/ 20 h 45"/>
                <a:gd name="T18" fmla="*/ 6 w 19"/>
                <a:gd name="T19" fmla="*/ 17 h 45"/>
                <a:gd name="T20" fmla="*/ 10 w 19"/>
                <a:gd name="T21" fmla="*/ 21 h 45"/>
                <a:gd name="T22" fmla="*/ 15 w 19"/>
                <a:gd name="T23" fmla="*/ 22 h 45"/>
                <a:gd name="T24" fmla="*/ 17 w 19"/>
                <a:gd name="T25" fmla="*/ 16 h 45"/>
                <a:gd name="T26" fmla="*/ 4 w 19"/>
                <a:gd name="T27" fmla="*/ 8 h 45"/>
                <a:gd name="T28" fmla="*/ 4 w 19"/>
                <a:gd name="T29" fmla="*/ 10 h 45"/>
                <a:gd name="T30" fmla="*/ 7 w 19"/>
                <a:gd name="T31" fmla="*/ 6 h 45"/>
                <a:gd name="T32" fmla="*/ 12 w 19"/>
                <a:gd name="T33" fmla="*/ 3 h 45"/>
                <a:gd name="T34" fmla="*/ 18 w 19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5">
                  <a:moveTo>
                    <a:pt x="18" y="0"/>
                  </a:moveTo>
                  <a:lnTo>
                    <a:pt x="19" y="13"/>
                  </a:lnTo>
                  <a:lnTo>
                    <a:pt x="16" y="25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7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7" y="1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003" y="291"/>
              <a:ext cx="27" cy="64"/>
            </a:xfrm>
            <a:custGeom>
              <a:avLst/>
              <a:gdLst>
                <a:gd name="T0" fmla="*/ 63 w 81"/>
                <a:gd name="T1" fmla="*/ 22 h 191"/>
                <a:gd name="T2" fmla="*/ 66 w 81"/>
                <a:gd name="T3" fmla="*/ 44 h 191"/>
                <a:gd name="T4" fmla="*/ 71 w 81"/>
                <a:gd name="T5" fmla="*/ 67 h 191"/>
                <a:gd name="T6" fmla="*/ 75 w 81"/>
                <a:gd name="T7" fmla="*/ 90 h 191"/>
                <a:gd name="T8" fmla="*/ 79 w 81"/>
                <a:gd name="T9" fmla="*/ 112 h 191"/>
                <a:gd name="T10" fmla="*/ 81 w 81"/>
                <a:gd name="T11" fmla="*/ 135 h 191"/>
                <a:gd name="T12" fmla="*/ 78 w 81"/>
                <a:gd name="T13" fmla="*/ 156 h 191"/>
                <a:gd name="T14" fmla="*/ 69 w 81"/>
                <a:gd name="T15" fmla="*/ 175 h 191"/>
                <a:gd name="T16" fmla="*/ 53 w 81"/>
                <a:gd name="T17" fmla="*/ 191 h 191"/>
                <a:gd name="T18" fmla="*/ 47 w 81"/>
                <a:gd name="T19" fmla="*/ 191 h 191"/>
                <a:gd name="T20" fmla="*/ 40 w 81"/>
                <a:gd name="T21" fmla="*/ 190 h 191"/>
                <a:gd name="T22" fmla="*/ 35 w 81"/>
                <a:gd name="T23" fmla="*/ 189 h 191"/>
                <a:gd name="T24" fmla="*/ 30 w 81"/>
                <a:gd name="T25" fmla="*/ 185 h 191"/>
                <a:gd name="T26" fmla="*/ 24 w 81"/>
                <a:gd name="T27" fmla="*/ 148 h 191"/>
                <a:gd name="T28" fmla="*/ 18 w 81"/>
                <a:gd name="T29" fmla="*/ 109 h 191"/>
                <a:gd name="T30" fmla="*/ 12 w 81"/>
                <a:gd name="T31" fmla="*/ 70 h 191"/>
                <a:gd name="T32" fmla="*/ 3 w 81"/>
                <a:gd name="T33" fmla="*/ 33 h 191"/>
                <a:gd name="T34" fmla="*/ 0 w 81"/>
                <a:gd name="T35" fmla="*/ 28 h 191"/>
                <a:gd name="T36" fmla="*/ 2 w 81"/>
                <a:gd name="T37" fmla="*/ 22 h 191"/>
                <a:gd name="T38" fmla="*/ 6 w 81"/>
                <a:gd name="T39" fmla="*/ 18 h 191"/>
                <a:gd name="T40" fmla="*/ 8 w 81"/>
                <a:gd name="T41" fmla="*/ 13 h 191"/>
                <a:gd name="T42" fmla="*/ 14 w 81"/>
                <a:gd name="T43" fmla="*/ 11 h 191"/>
                <a:gd name="T44" fmla="*/ 18 w 81"/>
                <a:gd name="T45" fmla="*/ 9 h 191"/>
                <a:gd name="T46" fmla="*/ 24 w 81"/>
                <a:gd name="T47" fmla="*/ 6 h 191"/>
                <a:gd name="T48" fmla="*/ 30 w 81"/>
                <a:gd name="T49" fmla="*/ 5 h 191"/>
                <a:gd name="T50" fmla="*/ 35 w 81"/>
                <a:gd name="T51" fmla="*/ 4 h 191"/>
                <a:gd name="T52" fmla="*/ 40 w 81"/>
                <a:gd name="T53" fmla="*/ 3 h 191"/>
                <a:gd name="T54" fmla="*/ 45 w 81"/>
                <a:gd name="T55" fmla="*/ 1 h 191"/>
                <a:gd name="T56" fmla="*/ 51 w 81"/>
                <a:gd name="T57" fmla="*/ 0 h 191"/>
                <a:gd name="T58" fmla="*/ 56 w 81"/>
                <a:gd name="T59" fmla="*/ 4 h 191"/>
                <a:gd name="T60" fmla="*/ 58 w 81"/>
                <a:gd name="T61" fmla="*/ 10 h 191"/>
                <a:gd name="T62" fmla="*/ 60 w 81"/>
                <a:gd name="T63" fmla="*/ 17 h 191"/>
                <a:gd name="T64" fmla="*/ 63 w 81"/>
                <a:gd name="T65" fmla="*/ 2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91">
                  <a:moveTo>
                    <a:pt x="63" y="22"/>
                  </a:moveTo>
                  <a:lnTo>
                    <a:pt x="66" y="44"/>
                  </a:lnTo>
                  <a:lnTo>
                    <a:pt x="71" y="67"/>
                  </a:lnTo>
                  <a:lnTo>
                    <a:pt x="75" y="90"/>
                  </a:lnTo>
                  <a:lnTo>
                    <a:pt x="79" y="112"/>
                  </a:lnTo>
                  <a:lnTo>
                    <a:pt x="81" y="135"/>
                  </a:lnTo>
                  <a:lnTo>
                    <a:pt x="78" y="156"/>
                  </a:lnTo>
                  <a:lnTo>
                    <a:pt x="69" y="175"/>
                  </a:lnTo>
                  <a:lnTo>
                    <a:pt x="53" y="191"/>
                  </a:lnTo>
                  <a:lnTo>
                    <a:pt x="47" y="191"/>
                  </a:lnTo>
                  <a:lnTo>
                    <a:pt x="40" y="190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4" y="148"/>
                  </a:lnTo>
                  <a:lnTo>
                    <a:pt x="18" y="109"/>
                  </a:lnTo>
                  <a:lnTo>
                    <a:pt x="12" y="70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6" y="4"/>
                  </a:lnTo>
                  <a:lnTo>
                    <a:pt x="58" y="10"/>
                  </a:lnTo>
                  <a:lnTo>
                    <a:pt x="60" y="1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978" y="300"/>
              <a:ext cx="32" cy="66"/>
            </a:xfrm>
            <a:custGeom>
              <a:avLst/>
              <a:gdLst>
                <a:gd name="T0" fmla="*/ 72 w 95"/>
                <a:gd name="T1" fmla="*/ 19 h 196"/>
                <a:gd name="T2" fmla="*/ 80 w 95"/>
                <a:gd name="T3" fmla="*/ 58 h 196"/>
                <a:gd name="T4" fmla="*/ 88 w 95"/>
                <a:gd name="T5" fmla="*/ 97 h 196"/>
                <a:gd name="T6" fmla="*/ 93 w 95"/>
                <a:gd name="T7" fmla="*/ 137 h 196"/>
                <a:gd name="T8" fmla="*/ 95 w 95"/>
                <a:gd name="T9" fmla="*/ 179 h 196"/>
                <a:gd name="T10" fmla="*/ 91 w 95"/>
                <a:gd name="T11" fmla="*/ 186 h 196"/>
                <a:gd name="T12" fmla="*/ 86 w 95"/>
                <a:gd name="T13" fmla="*/ 190 h 196"/>
                <a:gd name="T14" fmla="*/ 80 w 95"/>
                <a:gd name="T15" fmla="*/ 194 h 196"/>
                <a:gd name="T16" fmla="*/ 73 w 95"/>
                <a:gd name="T17" fmla="*/ 195 h 196"/>
                <a:gd name="T18" fmla="*/ 65 w 95"/>
                <a:gd name="T19" fmla="*/ 196 h 196"/>
                <a:gd name="T20" fmla="*/ 57 w 95"/>
                <a:gd name="T21" fmla="*/ 196 h 196"/>
                <a:gd name="T22" fmla="*/ 50 w 95"/>
                <a:gd name="T23" fmla="*/ 196 h 196"/>
                <a:gd name="T24" fmla="*/ 41 w 95"/>
                <a:gd name="T25" fmla="*/ 196 h 196"/>
                <a:gd name="T26" fmla="*/ 26 w 95"/>
                <a:gd name="T27" fmla="*/ 181 h 196"/>
                <a:gd name="T28" fmla="*/ 16 w 95"/>
                <a:gd name="T29" fmla="*/ 164 h 196"/>
                <a:gd name="T30" fmla="*/ 9 w 95"/>
                <a:gd name="T31" fmla="*/ 145 h 196"/>
                <a:gd name="T32" fmla="*/ 6 w 95"/>
                <a:gd name="T33" fmla="*/ 124 h 196"/>
                <a:gd name="T34" fmla="*/ 4 w 95"/>
                <a:gd name="T35" fmla="*/ 103 h 196"/>
                <a:gd name="T36" fmla="*/ 3 w 95"/>
                <a:gd name="T37" fmla="*/ 80 h 196"/>
                <a:gd name="T38" fmla="*/ 2 w 95"/>
                <a:gd name="T39" fmla="*/ 58 h 196"/>
                <a:gd name="T40" fmla="*/ 0 w 95"/>
                <a:gd name="T41" fmla="*/ 38 h 196"/>
                <a:gd name="T42" fmla="*/ 2 w 95"/>
                <a:gd name="T43" fmla="*/ 35 h 196"/>
                <a:gd name="T44" fmla="*/ 2 w 95"/>
                <a:gd name="T45" fmla="*/ 33 h 196"/>
                <a:gd name="T46" fmla="*/ 2 w 95"/>
                <a:gd name="T47" fmla="*/ 32 h 196"/>
                <a:gd name="T48" fmla="*/ 2 w 95"/>
                <a:gd name="T49" fmla="*/ 30 h 196"/>
                <a:gd name="T50" fmla="*/ 4 w 95"/>
                <a:gd name="T51" fmla="*/ 30 h 196"/>
                <a:gd name="T52" fmla="*/ 6 w 95"/>
                <a:gd name="T53" fmla="*/ 30 h 196"/>
                <a:gd name="T54" fmla="*/ 8 w 95"/>
                <a:gd name="T55" fmla="*/ 30 h 196"/>
                <a:gd name="T56" fmla="*/ 9 w 95"/>
                <a:gd name="T57" fmla="*/ 27 h 196"/>
                <a:gd name="T58" fmla="*/ 9 w 95"/>
                <a:gd name="T59" fmla="*/ 23 h 196"/>
                <a:gd name="T60" fmla="*/ 12 w 95"/>
                <a:gd name="T61" fmla="*/ 19 h 196"/>
                <a:gd name="T62" fmla="*/ 18 w 95"/>
                <a:gd name="T63" fmla="*/ 18 h 196"/>
                <a:gd name="T64" fmla="*/ 22 w 95"/>
                <a:gd name="T65" fmla="*/ 16 h 196"/>
                <a:gd name="T66" fmla="*/ 28 w 95"/>
                <a:gd name="T67" fmla="*/ 12 h 196"/>
                <a:gd name="T68" fmla="*/ 36 w 95"/>
                <a:gd name="T69" fmla="*/ 7 h 196"/>
                <a:gd name="T70" fmla="*/ 44 w 95"/>
                <a:gd name="T71" fmla="*/ 4 h 196"/>
                <a:gd name="T72" fmla="*/ 53 w 95"/>
                <a:gd name="T73" fmla="*/ 0 h 196"/>
                <a:gd name="T74" fmla="*/ 60 w 95"/>
                <a:gd name="T75" fmla="*/ 0 h 196"/>
                <a:gd name="T76" fmla="*/ 66 w 95"/>
                <a:gd name="T77" fmla="*/ 2 h 196"/>
                <a:gd name="T78" fmla="*/ 71 w 95"/>
                <a:gd name="T79" fmla="*/ 9 h 196"/>
                <a:gd name="T80" fmla="*/ 72 w 95"/>
                <a:gd name="T81" fmla="*/ 1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96">
                  <a:moveTo>
                    <a:pt x="72" y="19"/>
                  </a:moveTo>
                  <a:lnTo>
                    <a:pt x="80" y="58"/>
                  </a:lnTo>
                  <a:lnTo>
                    <a:pt x="88" y="97"/>
                  </a:lnTo>
                  <a:lnTo>
                    <a:pt x="93" y="137"/>
                  </a:lnTo>
                  <a:lnTo>
                    <a:pt x="95" y="179"/>
                  </a:lnTo>
                  <a:lnTo>
                    <a:pt x="91" y="186"/>
                  </a:lnTo>
                  <a:lnTo>
                    <a:pt x="86" y="190"/>
                  </a:lnTo>
                  <a:lnTo>
                    <a:pt x="80" y="194"/>
                  </a:lnTo>
                  <a:lnTo>
                    <a:pt x="73" y="195"/>
                  </a:lnTo>
                  <a:lnTo>
                    <a:pt x="65" y="196"/>
                  </a:lnTo>
                  <a:lnTo>
                    <a:pt x="57" y="196"/>
                  </a:lnTo>
                  <a:lnTo>
                    <a:pt x="50" y="196"/>
                  </a:lnTo>
                  <a:lnTo>
                    <a:pt x="41" y="196"/>
                  </a:lnTo>
                  <a:lnTo>
                    <a:pt x="26" y="181"/>
                  </a:lnTo>
                  <a:lnTo>
                    <a:pt x="16" y="164"/>
                  </a:lnTo>
                  <a:lnTo>
                    <a:pt x="9" y="145"/>
                  </a:lnTo>
                  <a:lnTo>
                    <a:pt x="6" y="124"/>
                  </a:lnTo>
                  <a:lnTo>
                    <a:pt x="4" y="103"/>
                  </a:lnTo>
                  <a:lnTo>
                    <a:pt x="3" y="80"/>
                  </a:lnTo>
                  <a:lnTo>
                    <a:pt x="2" y="58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6" y="7"/>
                  </a:lnTo>
                  <a:lnTo>
                    <a:pt x="44" y="4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1" y="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51" y="316"/>
              <a:ext cx="30" cy="47"/>
            </a:xfrm>
            <a:custGeom>
              <a:avLst/>
              <a:gdLst>
                <a:gd name="T0" fmla="*/ 74 w 90"/>
                <a:gd name="T1" fmla="*/ 26 h 142"/>
                <a:gd name="T2" fmla="*/ 79 w 90"/>
                <a:gd name="T3" fmla="*/ 54 h 142"/>
                <a:gd name="T4" fmla="*/ 82 w 90"/>
                <a:gd name="T5" fmla="*/ 84 h 142"/>
                <a:gd name="T6" fmla="*/ 86 w 90"/>
                <a:gd name="T7" fmla="*/ 114 h 142"/>
                <a:gd name="T8" fmla="*/ 90 w 90"/>
                <a:gd name="T9" fmla="*/ 142 h 142"/>
                <a:gd name="T10" fmla="*/ 75 w 90"/>
                <a:gd name="T11" fmla="*/ 136 h 142"/>
                <a:gd name="T12" fmla="*/ 62 w 90"/>
                <a:gd name="T13" fmla="*/ 127 h 142"/>
                <a:gd name="T14" fmla="*/ 49 w 90"/>
                <a:gd name="T15" fmla="*/ 117 h 142"/>
                <a:gd name="T16" fmla="*/ 37 w 90"/>
                <a:gd name="T17" fmla="*/ 106 h 142"/>
                <a:gd name="T18" fmla="*/ 28 w 90"/>
                <a:gd name="T19" fmla="*/ 92 h 142"/>
                <a:gd name="T20" fmla="*/ 18 w 90"/>
                <a:gd name="T21" fmla="*/ 78 h 142"/>
                <a:gd name="T22" fmla="*/ 9 w 90"/>
                <a:gd name="T23" fmla="*/ 65 h 142"/>
                <a:gd name="T24" fmla="*/ 0 w 90"/>
                <a:gd name="T25" fmla="*/ 51 h 142"/>
                <a:gd name="T26" fmla="*/ 7 w 90"/>
                <a:gd name="T27" fmla="*/ 44 h 142"/>
                <a:gd name="T28" fmla="*/ 14 w 90"/>
                <a:gd name="T29" fmla="*/ 36 h 142"/>
                <a:gd name="T30" fmla="*/ 21 w 90"/>
                <a:gd name="T31" fmla="*/ 29 h 142"/>
                <a:gd name="T32" fmla="*/ 30 w 90"/>
                <a:gd name="T33" fmla="*/ 22 h 142"/>
                <a:gd name="T34" fmla="*/ 38 w 90"/>
                <a:gd name="T35" fmla="*/ 16 h 142"/>
                <a:gd name="T36" fmla="*/ 48 w 90"/>
                <a:gd name="T37" fmla="*/ 10 h 142"/>
                <a:gd name="T38" fmla="*/ 57 w 90"/>
                <a:gd name="T39" fmla="*/ 4 h 142"/>
                <a:gd name="T40" fmla="*/ 66 w 90"/>
                <a:gd name="T41" fmla="*/ 0 h 142"/>
                <a:gd name="T42" fmla="*/ 70 w 90"/>
                <a:gd name="T43" fmla="*/ 5 h 142"/>
                <a:gd name="T44" fmla="*/ 72 w 90"/>
                <a:gd name="T45" fmla="*/ 12 h 142"/>
                <a:gd name="T46" fmla="*/ 73 w 90"/>
                <a:gd name="T47" fmla="*/ 19 h 142"/>
                <a:gd name="T48" fmla="*/ 74 w 90"/>
                <a:gd name="T49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42">
                  <a:moveTo>
                    <a:pt x="74" y="26"/>
                  </a:moveTo>
                  <a:lnTo>
                    <a:pt x="79" y="54"/>
                  </a:lnTo>
                  <a:lnTo>
                    <a:pt x="82" y="84"/>
                  </a:lnTo>
                  <a:lnTo>
                    <a:pt x="86" y="114"/>
                  </a:lnTo>
                  <a:lnTo>
                    <a:pt x="90" y="142"/>
                  </a:lnTo>
                  <a:lnTo>
                    <a:pt x="75" y="136"/>
                  </a:lnTo>
                  <a:lnTo>
                    <a:pt x="62" y="127"/>
                  </a:lnTo>
                  <a:lnTo>
                    <a:pt x="49" y="117"/>
                  </a:lnTo>
                  <a:lnTo>
                    <a:pt x="37" y="106"/>
                  </a:lnTo>
                  <a:lnTo>
                    <a:pt x="28" y="92"/>
                  </a:lnTo>
                  <a:lnTo>
                    <a:pt x="18" y="78"/>
                  </a:lnTo>
                  <a:lnTo>
                    <a:pt x="9" y="65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14" y="36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8" y="10"/>
                  </a:lnTo>
                  <a:lnTo>
                    <a:pt x="57" y="4"/>
                  </a:lnTo>
                  <a:lnTo>
                    <a:pt x="66" y="0"/>
                  </a:lnTo>
                  <a:lnTo>
                    <a:pt x="70" y="5"/>
                  </a:lnTo>
                  <a:lnTo>
                    <a:pt x="72" y="12"/>
                  </a:lnTo>
                  <a:lnTo>
                    <a:pt x="73" y="19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063" y="319"/>
              <a:ext cx="7" cy="5"/>
            </a:xfrm>
            <a:custGeom>
              <a:avLst/>
              <a:gdLst>
                <a:gd name="T0" fmla="*/ 21 w 21"/>
                <a:gd name="T1" fmla="*/ 4 h 16"/>
                <a:gd name="T2" fmla="*/ 0 w 21"/>
                <a:gd name="T3" fmla="*/ 16 h 16"/>
                <a:gd name="T4" fmla="*/ 5 w 21"/>
                <a:gd name="T5" fmla="*/ 10 h 16"/>
                <a:gd name="T6" fmla="*/ 9 w 21"/>
                <a:gd name="T7" fmla="*/ 3 h 16"/>
                <a:gd name="T8" fmla="*/ 15 w 21"/>
                <a:gd name="T9" fmla="*/ 0 h 16"/>
                <a:gd name="T10" fmla="*/ 21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4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5012" y="327"/>
              <a:ext cx="47" cy="35"/>
            </a:xfrm>
            <a:custGeom>
              <a:avLst/>
              <a:gdLst>
                <a:gd name="T0" fmla="*/ 140 w 140"/>
                <a:gd name="T1" fmla="*/ 0 h 106"/>
                <a:gd name="T2" fmla="*/ 123 w 140"/>
                <a:gd name="T3" fmla="*/ 15 h 106"/>
                <a:gd name="T4" fmla="*/ 107 w 140"/>
                <a:gd name="T5" fmla="*/ 29 h 106"/>
                <a:gd name="T6" fmla="*/ 91 w 140"/>
                <a:gd name="T7" fmla="*/ 45 h 106"/>
                <a:gd name="T8" fmla="*/ 76 w 140"/>
                <a:gd name="T9" fmla="*/ 60 h 106"/>
                <a:gd name="T10" fmla="*/ 59 w 140"/>
                <a:gd name="T11" fmla="*/ 74 h 106"/>
                <a:gd name="T12" fmla="*/ 41 w 140"/>
                <a:gd name="T13" fmla="*/ 86 h 106"/>
                <a:gd name="T14" fmla="*/ 22 w 140"/>
                <a:gd name="T15" fmla="*/ 98 h 106"/>
                <a:gd name="T16" fmla="*/ 0 w 140"/>
                <a:gd name="T17" fmla="*/ 106 h 106"/>
                <a:gd name="T18" fmla="*/ 3 w 140"/>
                <a:gd name="T19" fmla="*/ 102 h 106"/>
                <a:gd name="T20" fmla="*/ 4 w 140"/>
                <a:gd name="T21" fmla="*/ 98 h 106"/>
                <a:gd name="T22" fmla="*/ 4 w 140"/>
                <a:gd name="T23" fmla="*/ 94 h 106"/>
                <a:gd name="T24" fmla="*/ 4 w 140"/>
                <a:gd name="T25" fmla="*/ 90 h 106"/>
                <a:gd name="T26" fmla="*/ 9 w 140"/>
                <a:gd name="T27" fmla="*/ 91 h 106"/>
                <a:gd name="T28" fmla="*/ 14 w 140"/>
                <a:gd name="T29" fmla="*/ 92 h 106"/>
                <a:gd name="T30" fmla="*/ 19 w 140"/>
                <a:gd name="T31" fmla="*/ 92 h 106"/>
                <a:gd name="T32" fmla="*/ 25 w 140"/>
                <a:gd name="T33" fmla="*/ 91 h 106"/>
                <a:gd name="T34" fmla="*/ 30 w 140"/>
                <a:gd name="T35" fmla="*/ 91 h 106"/>
                <a:gd name="T36" fmla="*/ 35 w 140"/>
                <a:gd name="T37" fmla="*/ 89 h 106"/>
                <a:gd name="T38" fmla="*/ 40 w 140"/>
                <a:gd name="T39" fmla="*/ 86 h 106"/>
                <a:gd name="T40" fmla="*/ 44 w 140"/>
                <a:gd name="T41" fmla="*/ 83 h 106"/>
                <a:gd name="T42" fmla="*/ 51 w 140"/>
                <a:gd name="T43" fmla="*/ 76 h 106"/>
                <a:gd name="T44" fmla="*/ 55 w 140"/>
                <a:gd name="T45" fmla="*/ 66 h 106"/>
                <a:gd name="T46" fmla="*/ 59 w 140"/>
                <a:gd name="T47" fmla="*/ 56 h 106"/>
                <a:gd name="T48" fmla="*/ 60 w 140"/>
                <a:gd name="T49" fmla="*/ 44 h 106"/>
                <a:gd name="T50" fmla="*/ 62 w 140"/>
                <a:gd name="T51" fmla="*/ 34 h 106"/>
                <a:gd name="T52" fmla="*/ 66 w 140"/>
                <a:gd name="T53" fmla="*/ 27 h 106"/>
                <a:gd name="T54" fmla="*/ 73 w 140"/>
                <a:gd name="T55" fmla="*/ 24 h 106"/>
                <a:gd name="T56" fmla="*/ 86 w 140"/>
                <a:gd name="T57" fmla="*/ 26 h 106"/>
                <a:gd name="T58" fmla="*/ 93 w 140"/>
                <a:gd name="T59" fmla="*/ 24 h 106"/>
                <a:gd name="T60" fmla="*/ 97 w 140"/>
                <a:gd name="T61" fmla="*/ 19 h 106"/>
                <a:gd name="T62" fmla="*/ 101 w 140"/>
                <a:gd name="T63" fmla="*/ 13 h 106"/>
                <a:gd name="T64" fmla="*/ 104 w 140"/>
                <a:gd name="T65" fmla="*/ 8 h 106"/>
                <a:gd name="T66" fmla="*/ 108 w 140"/>
                <a:gd name="T67" fmla="*/ 3 h 106"/>
                <a:gd name="T68" fmla="*/ 113 w 140"/>
                <a:gd name="T69" fmla="*/ 0 h 106"/>
                <a:gd name="T70" fmla="*/ 118 w 140"/>
                <a:gd name="T71" fmla="*/ 1 h 106"/>
                <a:gd name="T72" fmla="*/ 124 w 140"/>
                <a:gd name="T73" fmla="*/ 5 h 106"/>
                <a:gd name="T74" fmla="*/ 140 w 140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06">
                  <a:moveTo>
                    <a:pt x="140" y="0"/>
                  </a:moveTo>
                  <a:lnTo>
                    <a:pt x="123" y="15"/>
                  </a:lnTo>
                  <a:lnTo>
                    <a:pt x="107" y="29"/>
                  </a:lnTo>
                  <a:lnTo>
                    <a:pt x="91" y="45"/>
                  </a:lnTo>
                  <a:lnTo>
                    <a:pt x="76" y="60"/>
                  </a:lnTo>
                  <a:lnTo>
                    <a:pt x="59" y="74"/>
                  </a:lnTo>
                  <a:lnTo>
                    <a:pt x="41" y="86"/>
                  </a:lnTo>
                  <a:lnTo>
                    <a:pt x="22" y="98"/>
                  </a:lnTo>
                  <a:lnTo>
                    <a:pt x="0" y="106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9" y="91"/>
                  </a:lnTo>
                  <a:lnTo>
                    <a:pt x="14" y="92"/>
                  </a:lnTo>
                  <a:lnTo>
                    <a:pt x="19" y="92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5" y="89"/>
                  </a:lnTo>
                  <a:lnTo>
                    <a:pt x="40" y="86"/>
                  </a:lnTo>
                  <a:lnTo>
                    <a:pt x="44" y="83"/>
                  </a:lnTo>
                  <a:lnTo>
                    <a:pt x="51" y="76"/>
                  </a:lnTo>
                  <a:lnTo>
                    <a:pt x="55" y="66"/>
                  </a:lnTo>
                  <a:lnTo>
                    <a:pt x="59" y="56"/>
                  </a:lnTo>
                  <a:lnTo>
                    <a:pt x="60" y="44"/>
                  </a:lnTo>
                  <a:lnTo>
                    <a:pt x="62" y="34"/>
                  </a:lnTo>
                  <a:lnTo>
                    <a:pt x="66" y="27"/>
                  </a:lnTo>
                  <a:lnTo>
                    <a:pt x="73" y="24"/>
                  </a:lnTo>
                  <a:lnTo>
                    <a:pt x="86" y="26"/>
                  </a:lnTo>
                  <a:lnTo>
                    <a:pt x="93" y="24"/>
                  </a:lnTo>
                  <a:lnTo>
                    <a:pt x="97" y="19"/>
                  </a:lnTo>
                  <a:lnTo>
                    <a:pt x="101" y="13"/>
                  </a:lnTo>
                  <a:lnTo>
                    <a:pt x="104" y="8"/>
                  </a:lnTo>
                  <a:lnTo>
                    <a:pt x="108" y="3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4" y="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917" y="342"/>
              <a:ext cx="123" cy="80"/>
            </a:xfrm>
            <a:custGeom>
              <a:avLst/>
              <a:gdLst>
                <a:gd name="T0" fmla="*/ 6 w 368"/>
                <a:gd name="T1" fmla="*/ 13 h 240"/>
                <a:gd name="T2" fmla="*/ 9 w 368"/>
                <a:gd name="T3" fmla="*/ 33 h 240"/>
                <a:gd name="T4" fmla="*/ 14 w 368"/>
                <a:gd name="T5" fmla="*/ 54 h 240"/>
                <a:gd name="T6" fmla="*/ 21 w 368"/>
                <a:gd name="T7" fmla="*/ 73 h 240"/>
                <a:gd name="T8" fmla="*/ 28 w 368"/>
                <a:gd name="T9" fmla="*/ 91 h 240"/>
                <a:gd name="T10" fmla="*/ 36 w 368"/>
                <a:gd name="T11" fmla="*/ 110 h 240"/>
                <a:gd name="T12" fmla="*/ 44 w 368"/>
                <a:gd name="T13" fmla="*/ 128 h 240"/>
                <a:gd name="T14" fmla="*/ 54 w 368"/>
                <a:gd name="T15" fmla="*/ 145 h 240"/>
                <a:gd name="T16" fmla="*/ 62 w 368"/>
                <a:gd name="T17" fmla="*/ 163 h 240"/>
                <a:gd name="T18" fmla="*/ 78 w 368"/>
                <a:gd name="T19" fmla="*/ 180 h 240"/>
                <a:gd name="T20" fmla="*/ 96 w 368"/>
                <a:gd name="T21" fmla="*/ 196 h 240"/>
                <a:gd name="T22" fmla="*/ 115 w 368"/>
                <a:gd name="T23" fmla="*/ 209 h 240"/>
                <a:gd name="T24" fmla="*/ 135 w 368"/>
                <a:gd name="T25" fmla="*/ 220 h 240"/>
                <a:gd name="T26" fmla="*/ 156 w 368"/>
                <a:gd name="T27" fmla="*/ 229 h 240"/>
                <a:gd name="T28" fmla="*/ 180 w 368"/>
                <a:gd name="T29" fmla="*/ 234 h 240"/>
                <a:gd name="T30" fmla="*/ 203 w 368"/>
                <a:gd name="T31" fmla="*/ 236 h 240"/>
                <a:gd name="T32" fmla="*/ 227 w 368"/>
                <a:gd name="T33" fmla="*/ 235 h 240"/>
                <a:gd name="T34" fmla="*/ 246 w 368"/>
                <a:gd name="T35" fmla="*/ 228 h 240"/>
                <a:gd name="T36" fmla="*/ 265 w 368"/>
                <a:gd name="T37" fmla="*/ 220 h 240"/>
                <a:gd name="T38" fmla="*/ 283 w 368"/>
                <a:gd name="T39" fmla="*/ 211 h 240"/>
                <a:gd name="T40" fmla="*/ 301 w 368"/>
                <a:gd name="T41" fmla="*/ 201 h 240"/>
                <a:gd name="T42" fmla="*/ 318 w 368"/>
                <a:gd name="T43" fmla="*/ 191 h 240"/>
                <a:gd name="T44" fmla="*/ 335 w 368"/>
                <a:gd name="T45" fmla="*/ 180 h 240"/>
                <a:gd name="T46" fmla="*/ 352 w 368"/>
                <a:gd name="T47" fmla="*/ 169 h 240"/>
                <a:gd name="T48" fmla="*/ 368 w 368"/>
                <a:gd name="T49" fmla="*/ 158 h 240"/>
                <a:gd name="T50" fmla="*/ 358 w 368"/>
                <a:gd name="T51" fmla="*/ 167 h 240"/>
                <a:gd name="T52" fmla="*/ 348 w 368"/>
                <a:gd name="T53" fmla="*/ 176 h 240"/>
                <a:gd name="T54" fmla="*/ 337 w 368"/>
                <a:gd name="T55" fmla="*/ 185 h 240"/>
                <a:gd name="T56" fmla="*/ 327 w 368"/>
                <a:gd name="T57" fmla="*/ 193 h 240"/>
                <a:gd name="T58" fmla="*/ 315 w 368"/>
                <a:gd name="T59" fmla="*/ 201 h 240"/>
                <a:gd name="T60" fmla="*/ 303 w 368"/>
                <a:gd name="T61" fmla="*/ 208 h 240"/>
                <a:gd name="T62" fmla="*/ 291 w 368"/>
                <a:gd name="T63" fmla="*/ 214 h 240"/>
                <a:gd name="T64" fmla="*/ 279 w 368"/>
                <a:gd name="T65" fmla="*/ 220 h 240"/>
                <a:gd name="T66" fmla="*/ 266 w 368"/>
                <a:gd name="T67" fmla="*/ 226 h 240"/>
                <a:gd name="T68" fmla="*/ 254 w 368"/>
                <a:gd name="T69" fmla="*/ 230 h 240"/>
                <a:gd name="T70" fmla="*/ 240 w 368"/>
                <a:gd name="T71" fmla="*/ 234 h 240"/>
                <a:gd name="T72" fmla="*/ 227 w 368"/>
                <a:gd name="T73" fmla="*/ 237 h 240"/>
                <a:gd name="T74" fmla="*/ 213 w 368"/>
                <a:gd name="T75" fmla="*/ 238 h 240"/>
                <a:gd name="T76" fmla="*/ 200 w 368"/>
                <a:gd name="T77" fmla="*/ 240 h 240"/>
                <a:gd name="T78" fmla="*/ 186 w 368"/>
                <a:gd name="T79" fmla="*/ 240 h 240"/>
                <a:gd name="T80" fmla="*/ 172 w 368"/>
                <a:gd name="T81" fmla="*/ 238 h 240"/>
                <a:gd name="T82" fmla="*/ 147 w 368"/>
                <a:gd name="T83" fmla="*/ 232 h 240"/>
                <a:gd name="T84" fmla="*/ 122 w 368"/>
                <a:gd name="T85" fmla="*/ 220 h 240"/>
                <a:gd name="T86" fmla="*/ 99 w 368"/>
                <a:gd name="T87" fmla="*/ 205 h 240"/>
                <a:gd name="T88" fmla="*/ 78 w 368"/>
                <a:gd name="T89" fmla="*/ 187 h 240"/>
                <a:gd name="T90" fmla="*/ 59 w 368"/>
                <a:gd name="T91" fmla="*/ 167 h 240"/>
                <a:gd name="T92" fmla="*/ 43 w 368"/>
                <a:gd name="T93" fmla="*/ 144 h 240"/>
                <a:gd name="T94" fmla="*/ 31 w 368"/>
                <a:gd name="T95" fmla="*/ 119 h 240"/>
                <a:gd name="T96" fmla="*/ 23 w 368"/>
                <a:gd name="T97" fmla="*/ 91 h 240"/>
                <a:gd name="T98" fmla="*/ 13 w 368"/>
                <a:gd name="T99" fmla="*/ 70 h 240"/>
                <a:gd name="T100" fmla="*/ 7 w 368"/>
                <a:gd name="T101" fmla="*/ 47 h 240"/>
                <a:gd name="T102" fmla="*/ 3 w 368"/>
                <a:gd name="T103" fmla="*/ 23 h 240"/>
                <a:gd name="T104" fmla="*/ 0 w 368"/>
                <a:gd name="T105" fmla="*/ 0 h 240"/>
                <a:gd name="T106" fmla="*/ 3 w 368"/>
                <a:gd name="T107" fmla="*/ 3 h 240"/>
                <a:gd name="T108" fmla="*/ 4 w 368"/>
                <a:gd name="T109" fmla="*/ 6 h 240"/>
                <a:gd name="T110" fmla="*/ 5 w 368"/>
                <a:gd name="T111" fmla="*/ 9 h 240"/>
                <a:gd name="T112" fmla="*/ 6 w 368"/>
                <a:gd name="T113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240">
                  <a:moveTo>
                    <a:pt x="6" y="13"/>
                  </a:moveTo>
                  <a:lnTo>
                    <a:pt x="9" y="33"/>
                  </a:lnTo>
                  <a:lnTo>
                    <a:pt x="14" y="54"/>
                  </a:lnTo>
                  <a:lnTo>
                    <a:pt x="21" y="73"/>
                  </a:lnTo>
                  <a:lnTo>
                    <a:pt x="28" y="91"/>
                  </a:lnTo>
                  <a:lnTo>
                    <a:pt x="36" y="110"/>
                  </a:lnTo>
                  <a:lnTo>
                    <a:pt x="44" y="128"/>
                  </a:lnTo>
                  <a:lnTo>
                    <a:pt x="54" y="145"/>
                  </a:lnTo>
                  <a:lnTo>
                    <a:pt x="62" y="163"/>
                  </a:lnTo>
                  <a:lnTo>
                    <a:pt x="78" y="180"/>
                  </a:lnTo>
                  <a:lnTo>
                    <a:pt x="96" y="196"/>
                  </a:lnTo>
                  <a:lnTo>
                    <a:pt x="115" y="209"/>
                  </a:lnTo>
                  <a:lnTo>
                    <a:pt x="135" y="220"/>
                  </a:lnTo>
                  <a:lnTo>
                    <a:pt x="156" y="229"/>
                  </a:lnTo>
                  <a:lnTo>
                    <a:pt x="180" y="234"/>
                  </a:lnTo>
                  <a:lnTo>
                    <a:pt x="203" y="236"/>
                  </a:lnTo>
                  <a:lnTo>
                    <a:pt x="227" y="235"/>
                  </a:lnTo>
                  <a:lnTo>
                    <a:pt x="246" y="228"/>
                  </a:lnTo>
                  <a:lnTo>
                    <a:pt x="265" y="220"/>
                  </a:lnTo>
                  <a:lnTo>
                    <a:pt x="283" y="211"/>
                  </a:lnTo>
                  <a:lnTo>
                    <a:pt x="301" y="201"/>
                  </a:lnTo>
                  <a:lnTo>
                    <a:pt x="318" y="191"/>
                  </a:lnTo>
                  <a:lnTo>
                    <a:pt x="335" y="180"/>
                  </a:lnTo>
                  <a:lnTo>
                    <a:pt x="352" y="169"/>
                  </a:lnTo>
                  <a:lnTo>
                    <a:pt x="368" y="158"/>
                  </a:lnTo>
                  <a:lnTo>
                    <a:pt x="358" y="167"/>
                  </a:lnTo>
                  <a:lnTo>
                    <a:pt x="348" y="176"/>
                  </a:lnTo>
                  <a:lnTo>
                    <a:pt x="337" y="185"/>
                  </a:lnTo>
                  <a:lnTo>
                    <a:pt x="327" y="193"/>
                  </a:lnTo>
                  <a:lnTo>
                    <a:pt x="315" y="201"/>
                  </a:lnTo>
                  <a:lnTo>
                    <a:pt x="303" y="208"/>
                  </a:lnTo>
                  <a:lnTo>
                    <a:pt x="291" y="214"/>
                  </a:lnTo>
                  <a:lnTo>
                    <a:pt x="279" y="220"/>
                  </a:lnTo>
                  <a:lnTo>
                    <a:pt x="266" y="226"/>
                  </a:lnTo>
                  <a:lnTo>
                    <a:pt x="254" y="230"/>
                  </a:lnTo>
                  <a:lnTo>
                    <a:pt x="240" y="234"/>
                  </a:lnTo>
                  <a:lnTo>
                    <a:pt x="227" y="237"/>
                  </a:lnTo>
                  <a:lnTo>
                    <a:pt x="213" y="238"/>
                  </a:lnTo>
                  <a:lnTo>
                    <a:pt x="200" y="240"/>
                  </a:lnTo>
                  <a:lnTo>
                    <a:pt x="186" y="240"/>
                  </a:lnTo>
                  <a:lnTo>
                    <a:pt x="172" y="238"/>
                  </a:lnTo>
                  <a:lnTo>
                    <a:pt x="147" y="232"/>
                  </a:lnTo>
                  <a:lnTo>
                    <a:pt x="122" y="220"/>
                  </a:lnTo>
                  <a:lnTo>
                    <a:pt x="99" y="205"/>
                  </a:lnTo>
                  <a:lnTo>
                    <a:pt x="78" y="187"/>
                  </a:lnTo>
                  <a:lnTo>
                    <a:pt x="59" y="167"/>
                  </a:lnTo>
                  <a:lnTo>
                    <a:pt x="43" y="144"/>
                  </a:lnTo>
                  <a:lnTo>
                    <a:pt x="31" y="119"/>
                  </a:lnTo>
                  <a:lnTo>
                    <a:pt x="23" y="91"/>
                  </a:lnTo>
                  <a:lnTo>
                    <a:pt x="13" y="70"/>
                  </a:lnTo>
                  <a:lnTo>
                    <a:pt x="7" y="47"/>
                  </a:lnTo>
                  <a:lnTo>
                    <a:pt x="3" y="23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6"/>
                  </a:lnTo>
                  <a:lnTo>
                    <a:pt x="5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945" y="350"/>
              <a:ext cx="89" cy="40"/>
            </a:xfrm>
            <a:custGeom>
              <a:avLst/>
              <a:gdLst>
                <a:gd name="T0" fmla="*/ 30 w 266"/>
                <a:gd name="T1" fmla="*/ 42 h 120"/>
                <a:gd name="T2" fmla="*/ 44 w 266"/>
                <a:gd name="T3" fmla="*/ 56 h 120"/>
                <a:gd name="T4" fmla="*/ 57 w 266"/>
                <a:gd name="T5" fmla="*/ 71 h 120"/>
                <a:gd name="T6" fmla="*/ 72 w 266"/>
                <a:gd name="T7" fmla="*/ 85 h 120"/>
                <a:gd name="T8" fmla="*/ 88 w 266"/>
                <a:gd name="T9" fmla="*/ 96 h 120"/>
                <a:gd name="T10" fmla="*/ 104 w 266"/>
                <a:gd name="T11" fmla="*/ 106 h 120"/>
                <a:gd name="T12" fmla="*/ 122 w 266"/>
                <a:gd name="T13" fmla="*/ 113 h 120"/>
                <a:gd name="T14" fmla="*/ 141 w 266"/>
                <a:gd name="T15" fmla="*/ 115 h 120"/>
                <a:gd name="T16" fmla="*/ 161 w 266"/>
                <a:gd name="T17" fmla="*/ 114 h 120"/>
                <a:gd name="T18" fmla="*/ 176 w 266"/>
                <a:gd name="T19" fmla="*/ 112 h 120"/>
                <a:gd name="T20" fmla="*/ 190 w 266"/>
                <a:gd name="T21" fmla="*/ 107 h 120"/>
                <a:gd name="T22" fmla="*/ 204 w 266"/>
                <a:gd name="T23" fmla="*/ 102 h 120"/>
                <a:gd name="T24" fmla="*/ 216 w 266"/>
                <a:gd name="T25" fmla="*/ 95 h 120"/>
                <a:gd name="T26" fmla="*/ 229 w 266"/>
                <a:gd name="T27" fmla="*/ 87 h 120"/>
                <a:gd name="T28" fmla="*/ 241 w 266"/>
                <a:gd name="T29" fmla="*/ 77 h 120"/>
                <a:gd name="T30" fmla="*/ 252 w 266"/>
                <a:gd name="T31" fmla="*/ 66 h 120"/>
                <a:gd name="T32" fmla="*/ 264 w 266"/>
                <a:gd name="T33" fmla="*/ 54 h 120"/>
                <a:gd name="T34" fmla="*/ 266 w 266"/>
                <a:gd name="T35" fmla="*/ 56 h 120"/>
                <a:gd name="T36" fmla="*/ 260 w 266"/>
                <a:gd name="T37" fmla="*/ 64 h 120"/>
                <a:gd name="T38" fmla="*/ 252 w 266"/>
                <a:gd name="T39" fmla="*/ 72 h 120"/>
                <a:gd name="T40" fmla="*/ 245 w 266"/>
                <a:gd name="T41" fmla="*/ 80 h 120"/>
                <a:gd name="T42" fmla="*/ 237 w 266"/>
                <a:gd name="T43" fmla="*/ 87 h 120"/>
                <a:gd name="T44" fmla="*/ 230 w 266"/>
                <a:gd name="T45" fmla="*/ 94 h 120"/>
                <a:gd name="T46" fmla="*/ 222 w 266"/>
                <a:gd name="T47" fmla="*/ 99 h 120"/>
                <a:gd name="T48" fmla="*/ 213 w 266"/>
                <a:gd name="T49" fmla="*/ 103 h 120"/>
                <a:gd name="T50" fmla="*/ 205 w 266"/>
                <a:gd name="T51" fmla="*/ 106 h 120"/>
                <a:gd name="T52" fmla="*/ 197 w 266"/>
                <a:gd name="T53" fmla="*/ 111 h 120"/>
                <a:gd name="T54" fmla="*/ 190 w 266"/>
                <a:gd name="T55" fmla="*/ 114 h 120"/>
                <a:gd name="T56" fmla="*/ 180 w 266"/>
                <a:gd name="T57" fmla="*/ 116 h 120"/>
                <a:gd name="T58" fmla="*/ 172 w 266"/>
                <a:gd name="T59" fmla="*/ 118 h 120"/>
                <a:gd name="T60" fmla="*/ 162 w 266"/>
                <a:gd name="T61" fmla="*/ 118 h 120"/>
                <a:gd name="T62" fmla="*/ 154 w 266"/>
                <a:gd name="T63" fmla="*/ 119 h 120"/>
                <a:gd name="T64" fmla="*/ 145 w 266"/>
                <a:gd name="T65" fmla="*/ 119 h 120"/>
                <a:gd name="T66" fmla="*/ 137 w 266"/>
                <a:gd name="T67" fmla="*/ 120 h 120"/>
                <a:gd name="T68" fmla="*/ 121 w 266"/>
                <a:gd name="T69" fmla="*/ 116 h 120"/>
                <a:gd name="T70" fmla="*/ 106 w 266"/>
                <a:gd name="T71" fmla="*/ 111 h 120"/>
                <a:gd name="T72" fmla="*/ 91 w 266"/>
                <a:gd name="T73" fmla="*/ 104 h 120"/>
                <a:gd name="T74" fmla="*/ 78 w 266"/>
                <a:gd name="T75" fmla="*/ 95 h 120"/>
                <a:gd name="T76" fmla="*/ 65 w 266"/>
                <a:gd name="T77" fmla="*/ 86 h 120"/>
                <a:gd name="T78" fmla="*/ 52 w 266"/>
                <a:gd name="T79" fmla="*/ 73 h 120"/>
                <a:gd name="T80" fmla="*/ 40 w 266"/>
                <a:gd name="T81" fmla="*/ 61 h 120"/>
                <a:gd name="T82" fmla="*/ 30 w 266"/>
                <a:gd name="T83" fmla="*/ 47 h 120"/>
                <a:gd name="T84" fmla="*/ 20 w 266"/>
                <a:gd name="T85" fmla="*/ 36 h 120"/>
                <a:gd name="T86" fmla="*/ 13 w 266"/>
                <a:gd name="T87" fmla="*/ 25 h 120"/>
                <a:gd name="T88" fmla="*/ 7 w 266"/>
                <a:gd name="T89" fmla="*/ 13 h 120"/>
                <a:gd name="T90" fmla="*/ 0 w 266"/>
                <a:gd name="T91" fmla="*/ 0 h 120"/>
                <a:gd name="T92" fmla="*/ 9 w 266"/>
                <a:gd name="T93" fmla="*/ 7 h 120"/>
                <a:gd name="T94" fmla="*/ 15 w 266"/>
                <a:gd name="T95" fmla="*/ 18 h 120"/>
                <a:gd name="T96" fmla="*/ 21 w 266"/>
                <a:gd name="T97" fmla="*/ 31 h 120"/>
                <a:gd name="T98" fmla="*/ 30 w 266"/>
                <a:gd name="T9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120">
                  <a:moveTo>
                    <a:pt x="30" y="42"/>
                  </a:moveTo>
                  <a:lnTo>
                    <a:pt x="44" y="56"/>
                  </a:lnTo>
                  <a:lnTo>
                    <a:pt x="57" y="71"/>
                  </a:lnTo>
                  <a:lnTo>
                    <a:pt x="72" y="85"/>
                  </a:lnTo>
                  <a:lnTo>
                    <a:pt x="88" y="96"/>
                  </a:lnTo>
                  <a:lnTo>
                    <a:pt x="104" y="106"/>
                  </a:lnTo>
                  <a:lnTo>
                    <a:pt x="122" y="113"/>
                  </a:lnTo>
                  <a:lnTo>
                    <a:pt x="141" y="115"/>
                  </a:lnTo>
                  <a:lnTo>
                    <a:pt x="161" y="114"/>
                  </a:lnTo>
                  <a:lnTo>
                    <a:pt x="176" y="112"/>
                  </a:lnTo>
                  <a:lnTo>
                    <a:pt x="190" y="107"/>
                  </a:lnTo>
                  <a:lnTo>
                    <a:pt x="204" y="102"/>
                  </a:lnTo>
                  <a:lnTo>
                    <a:pt x="216" y="95"/>
                  </a:lnTo>
                  <a:lnTo>
                    <a:pt x="229" y="87"/>
                  </a:lnTo>
                  <a:lnTo>
                    <a:pt x="241" y="77"/>
                  </a:lnTo>
                  <a:lnTo>
                    <a:pt x="252" y="66"/>
                  </a:lnTo>
                  <a:lnTo>
                    <a:pt x="264" y="54"/>
                  </a:lnTo>
                  <a:lnTo>
                    <a:pt x="266" y="56"/>
                  </a:lnTo>
                  <a:lnTo>
                    <a:pt x="260" y="64"/>
                  </a:lnTo>
                  <a:lnTo>
                    <a:pt x="252" y="72"/>
                  </a:lnTo>
                  <a:lnTo>
                    <a:pt x="245" y="80"/>
                  </a:lnTo>
                  <a:lnTo>
                    <a:pt x="237" y="87"/>
                  </a:lnTo>
                  <a:lnTo>
                    <a:pt x="230" y="94"/>
                  </a:lnTo>
                  <a:lnTo>
                    <a:pt x="222" y="99"/>
                  </a:lnTo>
                  <a:lnTo>
                    <a:pt x="213" y="103"/>
                  </a:lnTo>
                  <a:lnTo>
                    <a:pt x="205" y="106"/>
                  </a:lnTo>
                  <a:lnTo>
                    <a:pt x="197" y="111"/>
                  </a:lnTo>
                  <a:lnTo>
                    <a:pt x="190" y="114"/>
                  </a:lnTo>
                  <a:lnTo>
                    <a:pt x="180" y="116"/>
                  </a:lnTo>
                  <a:lnTo>
                    <a:pt x="172" y="118"/>
                  </a:lnTo>
                  <a:lnTo>
                    <a:pt x="162" y="118"/>
                  </a:lnTo>
                  <a:lnTo>
                    <a:pt x="154" y="119"/>
                  </a:lnTo>
                  <a:lnTo>
                    <a:pt x="145" y="119"/>
                  </a:lnTo>
                  <a:lnTo>
                    <a:pt x="137" y="120"/>
                  </a:lnTo>
                  <a:lnTo>
                    <a:pt x="121" y="116"/>
                  </a:lnTo>
                  <a:lnTo>
                    <a:pt x="106" y="111"/>
                  </a:lnTo>
                  <a:lnTo>
                    <a:pt x="91" y="104"/>
                  </a:lnTo>
                  <a:lnTo>
                    <a:pt x="78" y="95"/>
                  </a:lnTo>
                  <a:lnTo>
                    <a:pt x="65" y="86"/>
                  </a:lnTo>
                  <a:lnTo>
                    <a:pt x="52" y="73"/>
                  </a:lnTo>
                  <a:lnTo>
                    <a:pt x="40" y="61"/>
                  </a:lnTo>
                  <a:lnTo>
                    <a:pt x="30" y="47"/>
                  </a:lnTo>
                  <a:lnTo>
                    <a:pt x="20" y="36"/>
                  </a:lnTo>
                  <a:lnTo>
                    <a:pt x="13" y="25"/>
                  </a:lnTo>
                  <a:lnTo>
                    <a:pt x="7" y="13"/>
                  </a:lnTo>
                  <a:lnTo>
                    <a:pt x="0" y="0"/>
                  </a:lnTo>
                  <a:lnTo>
                    <a:pt x="9" y="7"/>
                  </a:lnTo>
                  <a:lnTo>
                    <a:pt x="15" y="18"/>
                  </a:lnTo>
                  <a:lnTo>
                    <a:pt x="21" y="31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5190" y="356"/>
              <a:ext cx="61" cy="166"/>
            </a:xfrm>
            <a:custGeom>
              <a:avLst/>
              <a:gdLst>
                <a:gd name="T0" fmla="*/ 175 w 184"/>
                <a:gd name="T1" fmla="*/ 104 h 498"/>
                <a:gd name="T2" fmla="*/ 153 w 184"/>
                <a:gd name="T3" fmla="*/ 116 h 498"/>
                <a:gd name="T4" fmla="*/ 131 w 184"/>
                <a:gd name="T5" fmla="*/ 126 h 498"/>
                <a:gd name="T6" fmla="*/ 113 w 184"/>
                <a:gd name="T7" fmla="*/ 142 h 498"/>
                <a:gd name="T8" fmla="*/ 104 w 184"/>
                <a:gd name="T9" fmla="*/ 166 h 498"/>
                <a:gd name="T10" fmla="*/ 99 w 184"/>
                <a:gd name="T11" fmla="*/ 193 h 498"/>
                <a:gd name="T12" fmla="*/ 89 w 184"/>
                <a:gd name="T13" fmla="*/ 241 h 498"/>
                <a:gd name="T14" fmla="*/ 75 w 184"/>
                <a:gd name="T15" fmla="*/ 233 h 498"/>
                <a:gd name="T16" fmla="*/ 79 w 184"/>
                <a:gd name="T17" fmla="*/ 218 h 498"/>
                <a:gd name="T18" fmla="*/ 71 w 184"/>
                <a:gd name="T19" fmla="*/ 209 h 498"/>
                <a:gd name="T20" fmla="*/ 65 w 184"/>
                <a:gd name="T21" fmla="*/ 203 h 498"/>
                <a:gd name="T22" fmla="*/ 55 w 184"/>
                <a:gd name="T23" fmla="*/ 212 h 498"/>
                <a:gd name="T24" fmla="*/ 57 w 184"/>
                <a:gd name="T25" fmla="*/ 236 h 498"/>
                <a:gd name="T26" fmla="*/ 48 w 184"/>
                <a:gd name="T27" fmla="*/ 258 h 498"/>
                <a:gd name="T28" fmla="*/ 32 w 184"/>
                <a:gd name="T29" fmla="*/ 277 h 498"/>
                <a:gd name="T30" fmla="*/ 31 w 184"/>
                <a:gd name="T31" fmla="*/ 299 h 498"/>
                <a:gd name="T32" fmla="*/ 40 w 184"/>
                <a:gd name="T33" fmla="*/ 315 h 498"/>
                <a:gd name="T34" fmla="*/ 57 w 184"/>
                <a:gd name="T35" fmla="*/ 321 h 498"/>
                <a:gd name="T36" fmla="*/ 54 w 184"/>
                <a:gd name="T37" fmla="*/ 366 h 498"/>
                <a:gd name="T38" fmla="*/ 43 w 184"/>
                <a:gd name="T39" fmla="*/ 363 h 498"/>
                <a:gd name="T40" fmla="*/ 39 w 184"/>
                <a:gd name="T41" fmla="*/ 379 h 498"/>
                <a:gd name="T42" fmla="*/ 46 w 184"/>
                <a:gd name="T43" fmla="*/ 390 h 498"/>
                <a:gd name="T44" fmla="*/ 57 w 184"/>
                <a:gd name="T45" fmla="*/ 397 h 498"/>
                <a:gd name="T46" fmla="*/ 64 w 184"/>
                <a:gd name="T47" fmla="*/ 408 h 498"/>
                <a:gd name="T48" fmla="*/ 64 w 184"/>
                <a:gd name="T49" fmla="*/ 423 h 498"/>
                <a:gd name="T50" fmla="*/ 72 w 184"/>
                <a:gd name="T51" fmla="*/ 423 h 498"/>
                <a:gd name="T52" fmla="*/ 78 w 184"/>
                <a:gd name="T53" fmla="*/ 422 h 498"/>
                <a:gd name="T54" fmla="*/ 78 w 184"/>
                <a:gd name="T55" fmla="*/ 417 h 498"/>
                <a:gd name="T56" fmla="*/ 82 w 184"/>
                <a:gd name="T57" fmla="*/ 436 h 498"/>
                <a:gd name="T58" fmla="*/ 89 w 184"/>
                <a:gd name="T59" fmla="*/ 478 h 498"/>
                <a:gd name="T60" fmla="*/ 84 w 184"/>
                <a:gd name="T61" fmla="*/ 491 h 498"/>
                <a:gd name="T62" fmla="*/ 63 w 184"/>
                <a:gd name="T63" fmla="*/ 479 h 498"/>
                <a:gd name="T64" fmla="*/ 43 w 184"/>
                <a:gd name="T65" fmla="*/ 462 h 498"/>
                <a:gd name="T66" fmla="*/ 33 w 184"/>
                <a:gd name="T67" fmla="*/ 438 h 498"/>
                <a:gd name="T68" fmla="*/ 25 w 184"/>
                <a:gd name="T69" fmla="*/ 398 h 498"/>
                <a:gd name="T70" fmla="*/ 16 w 184"/>
                <a:gd name="T71" fmla="*/ 347 h 498"/>
                <a:gd name="T72" fmla="*/ 7 w 184"/>
                <a:gd name="T73" fmla="*/ 293 h 498"/>
                <a:gd name="T74" fmla="*/ 2 w 184"/>
                <a:gd name="T75" fmla="*/ 240 h 498"/>
                <a:gd name="T76" fmla="*/ 0 w 184"/>
                <a:gd name="T77" fmla="*/ 195 h 498"/>
                <a:gd name="T78" fmla="*/ 2 w 184"/>
                <a:gd name="T79" fmla="*/ 157 h 498"/>
                <a:gd name="T80" fmla="*/ 14 w 184"/>
                <a:gd name="T81" fmla="*/ 128 h 498"/>
                <a:gd name="T82" fmla="*/ 35 w 184"/>
                <a:gd name="T83" fmla="*/ 110 h 498"/>
                <a:gd name="T84" fmla="*/ 57 w 184"/>
                <a:gd name="T85" fmla="*/ 93 h 498"/>
                <a:gd name="T86" fmla="*/ 79 w 184"/>
                <a:gd name="T87" fmla="*/ 77 h 498"/>
                <a:gd name="T88" fmla="*/ 102 w 184"/>
                <a:gd name="T89" fmla="*/ 62 h 498"/>
                <a:gd name="T90" fmla="*/ 124 w 184"/>
                <a:gd name="T91" fmla="*/ 47 h 498"/>
                <a:gd name="T92" fmla="*/ 145 w 184"/>
                <a:gd name="T93" fmla="*/ 30 h 498"/>
                <a:gd name="T94" fmla="*/ 164 w 184"/>
                <a:gd name="T95" fmla="*/ 11 h 498"/>
                <a:gd name="T96" fmla="*/ 177 w 184"/>
                <a:gd name="T97" fmla="*/ 24 h 498"/>
                <a:gd name="T98" fmla="*/ 180 w 184"/>
                <a:gd name="T99" fmla="*/ 7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498">
                  <a:moveTo>
                    <a:pt x="184" y="98"/>
                  </a:moveTo>
                  <a:lnTo>
                    <a:pt x="175" y="104"/>
                  </a:lnTo>
                  <a:lnTo>
                    <a:pt x="164" y="110"/>
                  </a:lnTo>
                  <a:lnTo>
                    <a:pt x="153" y="116"/>
                  </a:lnTo>
                  <a:lnTo>
                    <a:pt x="142" y="120"/>
                  </a:lnTo>
                  <a:lnTo>
                    <a:pt x="131" y="126"/>
                  </a:lnTo>
                  <a:lnTo>
                    <a:pt x="121" y="133"/>
                  </a:lnTo>
                  <a:lnTo>
                    <a:pt x="113" y="142"/>
                  </a:lnTo>
                  <a:lnTo>
                    <a:pt x="107" y="152"/>
                  </a:lnTo>
                  <a:lnTo>
                    <a:pt x="104" y="166"/>
                  </a:lnTo>
                  <a:lnTo>
                    <a:pt x="103" y="180"/>
                  </a:lnTo>
                  <a:lnTo>
                    <a:pt x="99" y="193"/>
                  </a:lnTo>
                  <a:lnTo>
                    <a:pt x="89" y="202"/>
                  </a:lnTo>
                  <a:lnTo>
                    <a:pt x="89" y="241"/>
                  </a:lnTo>
                  <a:lnTo>
                    <a:pt x="76" y="241"/>
                  </a:lnTo>
                  <a:lnTo>
                    <a:pt x="75" y="233"/>
                  </a:lnTo>
                  <a:lnTo>
                    <a:pt x="78" y="225"/>
                  </a:lnTo>
                  <a:lnTo>
                    <a:pt x="79" y="218"/>
                  </a:lnTo>
                  <a:lnTo>
                    <a:pt x="73" y="212"/>
                  </a:lnTo>
                  <a:lnTo>
                    <a:pt x="71" y="209"/>
                  </a:lnTo>
                  <a:lnTo>
                    <a:pt x="69" y="206"/>
                  </a:lnTo>
                  <a:lnTo>
                    <a:pt x="65" y="203"/>
                  </a:lnTo>
                  <a:lnTo>
                    <a:pt x="60" y="202"/>
                  </a:lnTo>
                  <a:lnTo>
                    <a:pt x="55" y="212"/>
                  </a:lnTo>
                  <a:lnTo>
                    <a:pt x="56" y="225"/>
                  </a:lnTo>
                  <a:lnTo>
                    <a:pt x="57" y="236"/>
                  </a:lnTo>
                  <a:lnTo>
                    <a:pt x="57" y="249"/>
                  </a:lnTo>
                  <a:lnTo>
                    <a:pt x="48" y="258"/>
                  </a:lnTo>
                  <a:lnTo>
                    <a:pt x="38" y="267"/>
                  </a:lnTo>
                  <a:lnTo>
                    <a:pt x="32" y="277"/>
                  </a:lnTo>
                  <a:lnTo>
                    <a:pt x="29" y="290"/>
                  </a:lnTo>
                  <a:lnTo>
                    <a:pt x="31" y="299"/>
                  </a:lnTo>
                  <a:lnTo>
                    <a:pt x="35" y="307"/>
                  </a:lnTo>
                  <a:lnTo>
                    <a:pt x="40" y="315"/>
                  </a:lnTo>
                  <a:lnTo>
                    <a:pt x="48" y="321"/>
                  </a:lnTo>
                  <a:lnTo>
                    <a:pt x="57" y="321"/>
                  </a:lnTo>
                  <a:lnTo>
                    <a:pt x="58" y="366"/>
                  </a:lnTo>
                  <a:lnTo>
                    <a:pt x="54" y="366"/>
                  </a:lnTo>
                  <a:lnTo>
                    <a:pt x="49" y="364"/>
                  </a:lnTo>
                  <a:lnTo>
                    <a:pt x="43" y="363"/>
                  </a:lnTo>
                  <a:lnTo>
                    <a:pt x="41" y="368"/>
                  </a:lnTo>
                  <a:lnTo>
                    <a:pt x="39" y="379"/>
                  </a:lnTo>
                  <a:lnTo>
                    <a:pt x="40" y="386"/>
                  </a:lnTo>
                  <a:lnTo>
                    <a:pt x="46" y="390"/>
                  </a:lnTo>
                  <a:lnTo>
                    <a:pt x="51" y="393"/>
                  </a:lnTo>
                  <a:lnTo>
                    <a:pt x="57" y="397"/>
                  </a:lnTo>
                  <a:lnTo>
                    <a:pt x="61" y="401"/>
                  </a:lnTo>
                  <a:lnTo>
                    <a:pt x="64" y="408"/>
                  </a:lnTo>
                  <a:lnTo>
                    <a:pt x="60" y="420"/>
                  </a:lnTo>
                  <a:lnTo>
                    <a:pt x="64" y="423"/>
                  </a:lnTo>
                  <a:lnTo>
                    <a:pt x="68" y="423"/>
                  </a:lnTo>
                  <a:lnTo>
                    <a:pt x="72" y="423"/>
                  </a:lnTo>
                  <a:lnTo>
                    <a:pt x="76" y="423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7"/>
                  </a:lnTo>
                  <a:lnTo>
                    <a:pt x="78" y="415"/>
                  </a:lnTo>
                  <a:lnTo>
                    <a:pt x="82" y="436"/>
                  </a:lnTo>
                  <a:lnTo>
                    <a:pt x="85" y="456"/>
                  </a:lnTo>
                  <a:lnTo>
                    <a:pt x="89" y="478"/>
                  </a:lnTo>
                  <a:lnTo>
                    <a:pt x="93" y="498"/>
                  </a:lnTo>
                  <a:lnTo>
                    <a:pt x="84" y="491"/>
                  </a:lnTo>
                  <a:lnTo>
                    <a:pt x="73" y="486"/>
                  </a:lnTo>
                  <a:lnTo>
                    <a:pt x="63" y="479"/>
                  </a:lnTo>
                  <a:lnTo>
                    <a:pt x="52" y="471"/>
                  </a:lnTo>
                  <a:lnTo>
                    <a:pt x="43" y="462"/>
                  </a:lnTo>
                  <a:lnTo>
                    <a:pt x="37" y="450"/>
                  </a:lnTo>
                  <a:lnTo>
                    <a:pt x="33" y="438"/>
                  </a:lnTo>
                  <a:lnTo>
                    <a:pt x="32" y="423"/>
                  </a:lnTo>
                  <a:lnTo>
                    <a:pt x="25" y="398"/>
                  </a:lnTo>
                  <a:lnTo>
                    <a:pt x="20" y="373"/>
                  </a:lnTo>
                  <a:lnTo>
                    <a:pt x="16" y="347"/>
                  </a:lnTo>
                  <a:lnTo>
                    <a:pt x="12" y="321"/>
                  </a:lnTo>
                  <a:lnTo>
                    <a:pt x="7" y="293"/>
                  </a:lnTo>
                  <a:lnTo>
                    <a:pt x="4" y="266"/>
                  </a:lnTo>
                  <a:lnTo>
                    <a:pt x="2" y="240"/>
                  </a:lnTo>
                  <a:lnTo>
                    <a:pt x="0" y="212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2" y="157"/>
                  </a:lnTo>
                  <a:lnTo>
                    <a:pt x="4" y="138"/>
                  </a:lnTo>
                  <a:lnTo>
                    <a:pt x="14" y="128"/>
                  </a:lnTo>
                  <a:lnTo>
                    <a:pt x="24" y="119"/>
                  </a:lnTo>
                  <a:lnTo>
                    <a:pt x="35" y="110"/>
                  </a:lnTo>
                  <a:lnTo>
                    <a:pt x="46" y="101"/>
                  </a:lnTo>
                  <a:lnTo>
                    <a:pt x="57" y="93"/>
                  </a:lnTo>
                  <a:lnTo>
                    <a:pt x="68" y="85"/>
                  </a:lnTo>
                  <a:lnTo>
                    <a:pt x="79" y="77"/>
                  </a:lnTo>
                  <a:lnTo>
                    <a:pt x="91" y="70"/>
                  </a:lnTo>
                  <a:lnTo>
                    <a:pt x="102" y="62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38"/>
                  </a:lnTo>
                  <a:lnTo>
                    <a:pt x="145" y="30"/>
                  </a:lnTo>
                  <a:lnTo>
                    <a:pt x="155" y="21"/>
                  </a:lnTo>
                  <a:lnTo>
                    <a:pt x="164" y="11"/>
                  </a:lnTo>
                  <a:lnTo>
                    <a:pt x="174" y="0"/>
                  </a:lnTo>
                  <a:lnTo>
                    <a:pt x="177" y="24"/>
                  </a:lnTo>
                  <a:lnTo>
                    <a:pt x="178" y="49"/>
                  </a:lnTo>
                  <a:lnTo>
                    <a:pt x="180" y="75"/>
                  </a:lnTo>
                  <a:lnTo>
                    <a:pt x="184" y="9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982" y="358"/>
              <a:ext cx="6" cy="8"/>
            </a:xfrm>
            <a:custGeom>
              <a:avLst/>
              <a:gdLst>
                <a:gd name="T0" fmla="*/ 18 w 18"/>
                <a:gd name="T1" fmla="*/ 24 h 24"/>
                <a:gd name="T2" fmla="*/ 10 w 18"/>
                <a:gd name="T3" fmla="*/ 23 h 24"/>
                <a:gd name="T4" fmla="*/ 6 w 18"/>
                <a:gd name="T5" fmla="*/ 18 h 24"/>
                <a:gd name="T6" fmla="*/ 3 w 18"/>
                <a:gd name="T7" fmla="*/ 10 h 24"/>
                <a:gd name="T8" fmla="*/ 0 w 18"/>
                <a:gd name="T9" fmla="*/ 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0" y="23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5217" y="360"/>
              <a:ext cx="81" cy="196"/>
            </a:xfrm>
            <a:custGeom>
              <a:avLst/>
              <a:gdLst>
                <a:gd name="T0" fmla="*/ 203 w 244"/>
                <a:gd name="T1" fmla="*/ 81 h 588"/>
                <a:gd name="T2" fmla="*/ 174 w 244"/>
                <a:gd name="T3" fmla="*/ 100 h 588"/>
                <a:gd name="T4" fmla="*/ 146 w 244"/>
                <a:gd name="T5" fmla="*/ 120 h 588"/>
                <a:gd name="T6" fmla="*/ 129 w 244"/>
                <a:gd name="T7" fmla="*/ 140 h 588"/>
                <a:gd name="T8" fmla="*/ 114 w 244"/>
                <a:gd name="T9" fmla="*/ 162 h 588"/>
                <a:gd name="T10" fmla="*/ 108 w 244"/>
                <a:gd name="T11" fmla="*/ 186 h 588"/>
                <a:gd name="T12" fmla="*/ 99 w 244"/>
                <a:gd name="T13" fmla="*/ 205 h 588"/>
                <a:gd name="T14" fmla="*/ 95 w 244"/>
                <a:gd name="T15" fmla="*/ 227 h 588"/>
                <a:gd name="T16" fmla="*/ 90 w 244"/>
                <a:gd name="T17" fmla="*/ 247 h 588"/>
                <a:gd name="T18" fmla="*/ 81 w 244"/>
                <a:gd name="T19" fmla="*/ 246 h 588"/>
                <a:gd name="T20" fmla="*/ 76 w 244"/>
                <a:gd name="T21" fmla="*/ 228 h 588"/>
                <a:gd name="T22" fmla="*/ 64 w 244"/>
                <a:gd name="T23" fmla="*/ 230 h 588"/>
                <a:gd name="T24" fmla="*/ 61 w 244"/>
                <a:gd name="T25" fmla="*/ 247 h 588"/>
                <a:gd name="T26" fmla="*/ 55 w 244"/>
                <a:gd name="T27" fmla="*/ 263 h 588"/>
                <a:gd name="T28" fmla="*/ 42 w 244"/>
                <a:gd name="T29" fmla="*/ 273 h 588"/>
                <a:gd name="T30" fmla="*/ 30 w 244"/>
                <a:gd name="T31" fmla="*/ 288 h 588"/>
                <a:gd name="T32" fmla="*/ 25 w 244"/>
                <a:gd name="T33" fmla="*/ 308 h 588"/>
                <a:gd name="T34" fmla="*/ 32 w 244"/>
                <a:gd name="T35" fmla="*/ 326 h 588"/>
                <a:gd name="T36" fmla="*/ 53 w 244"/>
                <a:gd name="T37" fmla="*/ 341 h 588"/>
                <a:gd name="T38" fmla="*/ 47 w 244"/>
                <a:gd name="T39" fmla="*/ 365 h 588"/>
                <a:gd name="T40" fmla="*/ 44 w 244"/>
                <a:gd name="T41" fmla="*/ 371 h 588"/>
                <a:gd name="T42" fmla="*/ 36 w 244"/>
                <a:gd name="T43" fmla="*/ 379 h 588"/>
                <a:gd name="T44" fmla="*/ 35 w 244"/>
                <a:gd name="T45" fmla="*/ 402 h 588"/>
                <a:gd name="T46" fmla="*/ 45 w 244"/>
                <a:gd name="T47" fmla="*/ 415 h 588"/>
                <a:gd name="T48" fmla="*/ 55 w 244"/>
                <a:gd name="T49" fmla="*/ 421 h 588"/>
                <a:gd name="T50" fmla="*/ 59 w 244"/>
                <a:gd name="T51" fmla="*/ 419 h 588"/>
                <a:gd name="T52" fmla="*/ 57 w 244"/>
                <a:gd name="T53" fmla="*/ 543 h 588"/>
                <a:gd name="T54" fmla="*/ 59 w 244"/>
                <a:gd name="T55" fmla="*/ 588 h 588"/>
                <a:gd name="T56" fmla="*/ 44 w 244"/>
                <a:gd name="T57" fmla="*/ 567 h 588"/>
                <a:gd name="T58" fmla="*/ 23 w 244"/>
                <a:gd name="T59" fmla="*/ 501 h 588"/>
                <a:gd name="T60" fmla="*/ 10 w 244"/>
                <a:gd name="T61" fmla="*/ 432 h 588"/>
                <a:gd name="T62" fmla="*/ 2 w 244"/>
                <a:gd name="T63" fmla="*/ 350 h 588"/>
                <a:gd name="T64" fmla="*/ 6 w 244"/>
                <a:gd name="T65" fmla="*/ 276 h 588"/>
                <a:gd name="T66" fmla="*/ 20 w 244"/>
                <a:gd name="T67" fmla="*/ 226 h 588"/>
                <a:gd name="T68" fmla="*/ 25 w 244"/>
                <a:gd name="T69" fmla="*/ 196 h 588"/>
                <a:gd name="T70" fmla="*/ 24 w 244"/>
                <a:gd name="T71" fmla="*/ 182 h 588"/>
                <a:gd name="T72" fmla="*/ 29 w 244"/>
                <a:gd name="T73" fmla="*/ 161 h 588"/>
                <a:gd name="T74" fmla="*/ 53 w 244"/>
                <a:gd name="T75" fmla="*/ 122 h 588"/>
                <a:gd name="T76" fmla="*/ 74 w 244"/>
                <a:gd name="T77" fmla="*/ 113 h 588"/>
                <a:gd name="T78" fmla="*/ 94 w 244"/>
                <a:gd name="T79" fmla="*/ 100 h 588"/>
                <a:gd name="T80" fmla="*/ 129 w 244"/>
                <a:gd name="T81" fmla="*/ 88 h 588"/>
                <a:gd name="T82" fmla="*/ 179 w 244"/>
                <a:gd name="T83" fmla="*/ 52 h 588"/>
                <a:gd name="T84" fmla="*/ 225 w 244"/>
                <a:gd name="T85" fmla="*/ 14 h 588"/>
                <a:gd name="T86" fmla="*/ 242 w 244"/>
                <a:gd name="T87" fmla="*/ 20 h 588"/>
                <a:gd name="T88" fmla="*/ 243 w 244"/>
                <a:gd name="T89" fmla="*/ 54 h 588"/>
                <a:gd name="T90" fmla="*/ 221 w 244"/>
                <a:gd name="T91" fmla="*/ 6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588">
                  <a:moveTo>
                    <a:pt x="221" y="69"/>
                  </a:moveTo>
                  <a:lnTo>
                    <a:pt x="211" y="75"/>
                  </a:lnTo>
                  <a:lnTo>
                    <a:pt x="203" y="81"/>
                  </a:lnTo>
                  <a:lnTo>
                    <a:pt x="193" y="87"/>
                  </a:lnTo>
                  <a:lnTo>
                    <a:pt x="184" y="93"/>
                  </a:lnTo>
                  <a:lnTo>
                    <a:pt x="174" y="100"/>
                  </a:lnTo>
                  <a:lnTo>
                    <a:pt x="165" y="106"/>
                  </a:lnTo>
                  <a:lnTo>
                    <a:pt x="155" y="113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33"/>
                  </a:lnTo>
                  <a:lnTo>
                    <a:pt x="129" y="140"/>
                  </a:lnTo>
                  <a:lnTo>
                    <a:pt x="123" y="147"/>
                  </a:lnTo>
                  <a:lnTo>
                    <a:pt x="118" y="155"/>
                  </a:lnTo>
                  <a:lnTo>
                    <a:pt x="114" y="162"/>
                  </a:lnTo>
                  <a:lnTo>
                    <a:pt x="112" y="171"/>
                  </a:lnTo>
                  <a:lnTo>
                    <a:pt x="110" y="180"/>
                  </a:lnTo>
                  <a:lnTo>
                    <a:pt x="108" y="186"/>
                  </a:lnTo>
                  <a:lnTo>
                    <a:pt x="104" y="193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9" y="213"/>
                  </a:lnTo>
                  <a:lnTo>
                    <a:pt x="97" y="220"/>
                  </a:lnTo>
                  <a:lnTo>
                    <a:pt x="95" y="227"/>
                  </a:lnTo>
                  <a:lnTo>
                    <a:pt x="94" y="235"/>
                  </a:lnTo>
                  <a:lnTo>
                    <a:pt x="90" y="239"/>
                  </a:lnTo>
                  <a:lnTo>
                    <a:pt x="90" y="247"/>
                  </a:lnTo>
                  <a:lnTo>
                    <a:pt x="89" y="253"/>
                  </a:lnTo>
                  <a:lnTo>
                    <a:pt x="81" y="253"/>
                  </a:lnTo>
                  <a:lnTo>
                    <a:pt x="81" y="246"/>
                  </a:lnTo>
                  <a:lnTo>
                    <a:pt x="81" y="239"/>
                  </a:lnTo>
                  <a:lnTo>
                    <a:pt x="80" y="234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7" y="228"/>
                  </a:lnTo>
                  <a:lnTo>
                    <a:pt x="64" y="230"/>
                  </a:lnTo>
                  <a:lnTo>
                    <a:pt x="63" y="235"/>
                  </a:lnTo>
                  <a:lnTo>
                    <a:pt x="62" y="241"/>
                  </a:lnTo>
                  <a:lnTo>
                    <a:pt x="61" y="247"/>
                  </a:lnTo>
                  <a:lnTo>
                    <a:pt x="60" y="254"/>
                  </a:lnTo>
                  <a:lnTo>
                    <a:pt x="59" y="261"/>
                  </a:lnTo>
                  <a:lnTo>
                    <a:pt x="55" y="263"/>
                  </a:lnTo>
                  <a:lnTo>
                    <a:pt x="49" y="267"/>
                  </a:lnTo>
                  <a:lnTo>
                    <a:pt x="45" y="270"/>
                  </a:lnTo>
                  <a:lnTo>
                    <a:pt x="42" y="273"/>
                  </a:lnTo>
                  <a:lnTo>
                    <a:pt x="38" y="278"/>
                  </a:lnTo>
                  <a:lnTo>
                    <a:pt x="33" y="284"/>
                  </a:lnTo>
                  <a:lnTo>
                    <a:pt x="30" y="288"/>
                  </a:lnTo>
                  <a:lnTo>
                    <a:pt x="27" y="294"/>
                  </a:lnTo>
                  <a:lnTo>
                    <a:pt x="26" y="301"/>
                  </a:lnTo>
                  <a:lnTo>
                    <a:pt x="25" y="308"/>
                  </a:lnTo>
                  <a:lnTo>
                    <a:pt x="25" y="314"/>
                  </a:lnTo>
                  <a:lnTo>
                    <a:pt x="25" y="321"/>
                  </a:lnTo>
                  <a:lnTo>
                    <a:pt x="32" y="326"/>
                  </a:lnTo>
                  <a:lnTo>
                    <a:pt x="37" y="334"/>
                  </a:lnTo>
                  <a:lnTo>
                    <a:pt x="42" y="341"/>
                  </a:lnTo>
                  <a:lnTo>
                    <a:pt x="53" y="341"/>
                  </a:lnTo>
                  <a:lnTo>
                    <a:pt x="53" y="349"/>
                  </a:lnTo>
                  <a:lnTo>
                    <a:pt x="50" y="357"/>
                  </a:lnTo>
                  <a:lnTo>
                    <a:pt x="47" y="365"/>
                  </a:lnTo>
                  <a:lnTo>
                    <a:pt x="48" y="374"/>
                  </a:lnTo>
                  <a:lnTo>
                    <a:pt x="46" y="371"/>
                  </a:lnTo>
                  <a:lnTo>
                    <a:pt x="44" y="371"/>
                  </a:lnTo>
                  <a:lnTo>
                    <a:pt x="41" y="371"/>
                  </a:lnTo>
                  <a:lnTo>
                    <a:pt x="38" y="371"/>
                  </a:lnTo>
                  <a:lnTo>
                    <a:pt x="36" y="379"/>
                  </a:lnTo>
                  <a:lnTo>
                    <a:pt x="31" y="386"/>
                  </a:lnTo>
                  <a:lnTo>
                    <a:pt x="29" y="394"/>
                  </a:lnTo>
                  <a:lnTo>
                    <a:pt x="35" y="402"/>
                  </a:lnTo>
                  <a:lnTo>
                    <a:pt x="47" y="402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19"/>
                  </a:lnTo>
                  <a:lnTo>
                    <a:pt x="53" y="421"/>
                  </a:lnTo>
                  <a:lnTo>
                    <a:pt x="55" y="421"/>
                  </a:lnTo>
                  <a:lnTo>
                    <a:pt x="56" y="421"/>
                  </a:lnTo>
                  <a:lnTo>
                    <a:pt x="58" y="421"/>
                  </a:lnTo>
                  <a:lnTo>
                    <a:pt x="59" y="419"/>
                  </a:lnTo>
                  <a:lnTo>
                    <a:pt x="58" y="458"/>
                  </a:lnTo>
                  <a:lnTo>
                    <a:pt x="57" y="499"/>
                  </a:lnTo>
                  <a:lnTo>
                    <a:pt x="57" y="543"/>
                  </a:lnTo>
                  <a:lnTo>
                    <a:pt x="63" y="587"/>
                  </a:lnTo>
                  <a:lnTo>
                    <a:pt x="61" y="588"/>
                  </a:lnTo>
                  <a:lnTo>
                    <a:pt x="59" y="588"/>
                  </a:lnTo>
                  <a:lnTo>
                    <a:pt x="57" y="588"/>
                  </a:lnTo>
                  <a:lnTo>
                    <a:pt x="55" y="588"/>
                  </a:lnTo>
                  <a:lnTo>
                    <a:pt x="44" y="567"/>
                  </a:lnTo>
                  <a:lnTo>
                    <a:pt x="36" y="546"/>
                  </a:lnTo>
                  <a:lnTo>
                    <a:pt x="28" y="524"/>
                  </a:lnTo>
                  <a:lnTo>
                    <a:pt x="23" y="501"/>
                  </a:lnTo>
                  <a:lnTo>
                    <a:pt x="18" y="478"/>
                  </a:lnTo>
                  <a:lnTo>
                    <a:pt x="13" y="456"/>
                  </a:lnTo>
                  <a:lnTo>
                    <a:pt x="10" y="432"/>
                  </a:lnTo>
                  <a:lnTo>
                    <a:pt x="7" y="408"/>
                  </a:lnTo>
                  <a:lnTo>
                    <a:pt x="5" y="379"/>
                  </a:lnTo>
                  <a:lnTo>
                    <a:pt x="2" y="350"/>
                  </a:lnTo>
                  <a:lnTo>
                    <a:pt x="0" y="321"/>
                  </a:lnTo>
                  <a:lnTo>
                    <a:pt x="2" y="292"/>
                  </a:lnTo>
                  <a:lnTo>
                    <a:pt x="6" y="276"/>
                  </a:lnTo>
                  <a:lnTo>
                    <a:pt x="9" y="259"/>
                  </a:lnTo>
                  <a:lnTo>
                    <a:pt x="12" y="241"/>
                  </a:lnTo>
                  <a:lnTo>
                    <a:pt x="20" y="226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5" y="196"/>
                  </a:lnTo>
                  <a:lnTo>
                    <a:pt x="27" y="186"/>
                  </a:lnTo>
                  <a:lnTo>
                    <a:pt x="24" y="185"/>
                  </a:lnTo>
                  <a:lnTo>
                    <a:pt x="24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9" y="161"/>
                  </a:lnTo>
                  <a:lnTo>
                    <a:pt x="32" y="145"/>
                  </a:lnTo>
                  <a:lnTo>
                    <a:pt x="39" y="131"/>
                  </a:lnTo>
                  <a:lnTo>
                    <a:pt x="53" y="122"/>
                  </a:lnTo>
                  <a:lnTo>
                    <a:pt x="60" y="120"/>
                  </a:lnTo>
                  <a:lnTo>
                    <a:pt x="67" y="117"/>
                  </a:lnTo>
                  <a:lnTo>
                    <a:pt x="74" y="113"/>
                  </a:lnTo>
                  <a:lnTo>
                    <a:pt x="80" y="108"/>
                  </a:lnTo>
                  <a:lnTo>
                    <a:pt x="87" y="104"/>
                  </a:lnTo>
                  <a:lnTo>
                    <a:pt x="94" y="100"/>
                  </a:lnTo>
                  <a:lnTo>
                    <a:pt x="101" y="98"/>
                  </a:lnTo>
                  <a:lnTo>
                    <a:pt x="110" y="98"/>
                  </a:lnTo>
                  <a:lnTo>
                    <a:pt x="129" y="88"/>
                  </a:lnTo>
                  <a:lnTo>
                    <a:pt x="146" y="76"/>
                  </a:lnTo>
                  <a:lnTo>
                    <a:pt x="163" y="65"/>
                  </a:lnTo>
                  <a:lnTo>
                    <a:pt x="179" y="52"/>
                  </a:lnTo>
                  <a:lnTo>
                    <a:pt x="194" y="41"/>
                  </a:lnTo>
                  <a:lnTo>
                    <a:pt x="210" y="27"/>
                  </a:lnTo>
                  <a:lnTo>
                    <a:pt x="225" y="14"/>
                  </a:lnTo>
                  <a:lnTo>
                    <a:pt x="241" y="0"/>
                  </a:lnTo>
                  <a:lnTo>
                    <a:pt x="241" y="9"/>
                  </a:lnTo>
                  <a:lnTo>
                    <a:pt x="242" y="20"/>
                  </a:lnTo>
                  <a:lnTo>
                    <a:pt x="243" y="32"/>
                  </a:lnTo>
                  <a:lnTo>
                    <a:pt x="244" y="43"/>
                  </a:lnTo>
                  <a:lnTo>
                    <a:pt x="243" y="54"/>
                  </a:lnTo>
                  <a:lnTo>
                    <a:pt x="240" y="62"/>
                  </a:lnTo>
                  <a:lnTo>
                    <a:pt x="233" y="67"/>
                  </a:lnTo>
                  <a:lnTo>
                    <a:pt x="221" y="6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5239" y="360"/>
              <a:ext cx="118" cy="194"/>
            </a:xfrm>
            <a:custGeom>
              <a:avLst/>
              <a:gdLst>
                <a:gd name="T0" fmla="*/ 346 w 353"/>
                <a:gd name="T1" fmla="*/ 14 h 581"/>
                <a:gd name="T2" fmla="*/ 337 w 353"/>
                <a:gd name="T3" fmla="*/ 43 h 581"/>
                <a:gd name="T4" fmla="*/ 318 w 353"/>
                <a:gd name="T5" fmla="*/ 62 h 581"/>
                <a:gd name="T6" fmla="*/ 293 w 353"/>
                <a:gd name="T7" fmla="*/ 73 h 581"/>
                <a:gd name="T8" fmla="*/ 266 w 353"/>
                <a:gd name="T9" fmla="*/ 84 h 581"/>
                <a:gd name="T10" fmla="*/ 240 w 353"/>
                <a:gd name="T11" fmla="*/ 96 h 581"/>
                <a:gd name="T12" fmla="*/ 214 w 353"/>
                <a:gd name="T13" fmla="*/ 109 h 581"/>
                <a:gd name="T14" fmla="*/ 190 w 353"/>
                <a:gd name="T15" fmla="*/ 123 h 581"/>
                <a:gd name="T16" fmla="*/ 164 w 353"/>
                <a:gd name="T17" fmla="*/ 138 h 581"/>
                <a:gd name="T18" fmla="*/ 140 w 353"/>
                <a:gd name="T19" fmla="*/ 154 h 581"/>
                <a:gd name="T20" fmla="*/ 121 w 353"/>
                <a:gd name="T21" fmla="*/ 172 h 581"/>
                <a:gd name="T22" fmla="*/ 108 w 353"/>
                <a:gd name="T23" fmla="*/ 196 h 581"/>
                <a:gd name="T24" fmla="*/ 98 w 353"/>
                <a:gd name="T25" fmla="*/ 222 h 581"/>
                <a:gd name="T26" fmla="*/ 87 w 353"/>
                <a:gd name="T27" fmla="*/ 247 h 581"/>
                <a:gd name="T28" fmla="*/ 79 w 353"/>
                <a:gd name="T29" fmla="*/ 266 h 581"/>
                <a:gd name="T30" fmla="*/ 74 w 353"/>
                <a:gd name="T31" fmla="*/ 277 h 581"/>
                <a:gd name="T32" fmla="*/ 69 w 353"/>
                <a:gd name="T33" fmla="*/ 276 h 581"/>
                <a:gd name="T34" fmla="*/ 72 w 353"/>
                <a:gd name="T35" fmla="*/ 263 h 581"/>
                <a:gd name="T36" fmla="*/ 53 w 353"/>
                <a:gd name="T37" fmla="*/ 270 h 581"/>
                <a:gd name="T38" fmla="*/ 50 w 353"/>
                <a:gd name="T39" fmla="*/ 291 h 581"/>
                <a:gd name="T40" fmla="*/ 36 w 353"/>
                <a:gd name="T41" fmla="*/ 308 h 581"/>
                <a:gd name="T42" fmla="*/ 25 w 353"/>
                <a:gd name="T43" fmla="*/ 325 h 581"/>
                <a:gd name="T44" fmla="*/ 24 w 353"/>
                <a:gd name="T45" fmla="*/ 349 h 581"/>
                <a:gd name="T46" fmla="*/ 38 w 353"/>
                <a:gd name="T47" fmla="*/ 378 h 581"/>
                <a:gd name="T48" fmla="*/ 32 w 353"/>
                <a:gd name="T49" fmla="*/ 373 h 581"/>
                <a:gd name="T50" fmla="*/ 24 w 353"/>
                <a:gd name="T51" fmla="*/ 370 h 581"/>
                <a:gd name="T52" fmla="*/ 18 w 353"/>
                <a:gd name="T53" fmla="*/ 377 h 581"/>
                <a:gd name="T54" fmla="*/ 13 w 353"/>
                <a:gd name="T55" fmla="*/ 384 h 581"/>
                <a:gd name="T56" fmla="*/ 17 w 353"/>
                <a:gd name="T57" fmla="*/ 393 h 581"/>
                <a:gd name="T58" fmla="*/ 24 w 353"/>
                <a:gd name="T59" fmla="*/ 399 h 581"/>
                <a:gd name="T60" fmla="*/ 33 w 353"/>
                <a:gd name="T61" fmla="*/ 403 h 581"/>
                <a:gd name="T62" fmla="*/ 33 w 353"/>
                <a:gd name="T63" fmla="*/ 413 h 581"/>
                <a:gd name="T64" fmla="*/ 43 w 353"/>
                <a:gd name="T65" fmla="*/ 413 h 581"/>
                <a:gd name="T66" fmla="*/ 34 w 353"/>
                <a:gd name="T67" fmla="*/ 495 h 581"/>
                <a:gd name="T68" fmla="*/ 31 w 353"/>
                <a:gd name="T69" fmla="*/ 571 h 581"/>
                <a:gd name="T70" fmla="*/ 1 w 353"/>
                <a:gd name="T71" fmla="*/ 545 h 581"/>
                <a:gd name="T72" fmla="*/ 1 w 353"/>
                <a:gd name="T73" fmla="*/ 472 h 581"/>
                <a:gd name="T74" fmla="*/ 5 w 353"/>
                <a:gd name="T75" fmla="*/ 405 h 581"/>
                <a:gd name="T76" fmla="*/ 13 w 353"/>
                <a:gd name="T77" fmla="*/ 344 h 581"/>
                <a:gd name="T78" fmla="*/ 23 w 353"/>
                <a:gd name="T79" fmla="*/ 295 h 581"/>
                <a:gd name="T80" fmla="*/ 31 w 353"/>
                <a:gd name="T81" fmla="*/ 255 h 581"/>
                <a:gd name="T82" fmla="*/ 41 w 353"/>
                <a:gd name="T83" fmla="*/ 217 h 581"/>
                <a:gd name="T84" fmla="*/ 52 w 353"/>
                <a:gd name="T85" fmla="*/ 178 h 581"/>
                <a:gd name="T86" fmla="*/ 71 w 353"/>
                <a:gd name="T87" fmla="*/ 143 h 581"/>
                <a:gd name="T88" fmla="*/ 97 w 353"/>
                <a:gd name="T89" fmla="*/ 117 h 581"/>
                <a:gd name="T90" fmla="*/ 126 w 353"/>
                <a:gd name="T91" fmla="*/ 97 h 581"/>
                <a:gd name="T92" fmla="*/ 157 w 353"/>
                <a:gd name="T93" fmla="*/ 79 h 581"/>
                <a:gd name="T94" fmla="*/ 182 w 353"/>
                <a:gd name="T95" fmla="*/ 64 h 581"/>
                <a:gd name="T96" fmla="*/ 200 w 353"/>
                <a:gd name="T97" fmla="*/ 55 h 581"/>
                <a:gd name="T98" fmla="*/ 218 w 353"/>
                <a:gd name="T99" fmla="*/ 47 h 581"/>
                <a:gd name="T100" fmla="*/ 238 w 353"/>
                <a:gd name="T101" fmla="*/ 40 h 581"/>
                <a:gd name="T102" fmla="*/ 260 w 353"/>
                <a:gd name="T103" fmla="*/ 32 h 581"/>
                <a:gd name="T104" fmla="*/ 286 w 353"/>
                <a:gd name="T105" fmla="*/ 22 h 581"/>
                <a:gd name="T106" fmla="*/ 313 w 353"/>
                <a:gd name="T107" fmla="*/ 12 h 581"/>
                <a:gd name="T108" fmla="*/ 339 w 353"/>
                <a:gd name="T109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581">
                  <a:moveTo>
                    <a:pt x="353" y="0"/>
                  </a:moveTo>
                  <a:lnTo>
                    <a:pt x="346" y="14"/>
                  </a:lnTo>
                  <a:lnTo>
                    <a:pt x="341" y="29"/>
                  </a:lnTo>
                  <a:lnTo>
                    <a:pt x="337" y="43"/>
                  </a:lnTo>
                  <a:lnTo>
                    <a:pt x="332" y="57"/>
                  </a:lnTo>
                  <a:lnTo>
                    <a:pt x="318" y="62"/>
                  </a:lnTo>
                  <a:lnTo>
                    <a:pt x="305" y="67"/>
                  </a:lnTo>
                  <a:lnTo>
                    <a:pt x="293" y="73"/>
                  </a:lnTo>
                  <a:lnTo>
                    <a:pt x="279" y="79"/>
                  </a:lnTo>
                  <a:lnTo>
                    <a:pt x="266" y="84"/>
                  </a:lnTo>
                  <a:lnTo>
                    <a:pt x="253" y="90"/>
                  </a:lnTo>
                  <a:lnTo>
                    <a:pt x="240" y="96"/>
                  </a:lnTo>
                  <a:lnTo>
                    <a:pt x="227" y="103"/>
                  </a:lnTo>
                  <a:lnTo>
                    <a:pt x="214" y="109"/>
                  </a:lnTo>
                  <a:lnTo>
                    <a:pt x="202" y="116"/>
                  </a:lnTo>
                  <a:lnTo>
                    <a:pt x="190" y="123"/>
                  </a:lnTo>
                  <a:lnTo>
                    <a:pt x="177" y="130"/>
                  </a:lnTo>
                  <a:lnTo>
                    <a:pt x="164" y="138"/>
                  </a:lnTo>
                  <a:lnTo>
                    <a:pt x="153" y="146"/>
                  </a:lnTo>
                  <a:lnTo>
                    <a:pt x="140" y="154"/>
                  </a:lnTo>
                  <a:lnTo>
                    <a:pt x="128" y="162"/>
                  </a:lnTo>
                  <a:lnTo>
                    <a:pt x="121" y="172"/>
                  </a:lnTo>
                  <a:lnTo>
                    <a:pt x="115" y="184"/>
                  </a:lnTo>
                  <a:lnTo>
                    <a:pt x="108" y="196"/>
                  </a:lnTo>
                  <a:lnTo>
                    <a:pt x="103" y="209"/>
                  </a:lnTo>
                  <a:lnTo>
                    <a:pt x="98" y="222"/>
                  </a:lnTo>
                  <a:lnTo>
                    <a:pt x="92" y="235"/>
                  </a:lnTo>
                  <a:lnTo>
                    <a:pt x="87" y="247"/>
                  </a:lnTo>
                  <a:lnTo>
                    <a:pt x="80" y="260"/>
                  </a:lnTo>
                  <a:lnTo>
                    <a:pt x="79" y="266"/>
                  </a:lnTo>
                  <a:lnTo>
                    <a:pt x="77" y="271"/>
                  </a:lnTo>
                  <a:lnTo>
                    <a:pt x="74" y="277"/>
                  </a:lnTo>
                  <a:lnTo>
                    <a:pt x="71" y="282"/>
                  </a:lnTo>
                  <a:lnTo>
                    <a:pt x="69" y="276"/>
                  </a:lnTo>
                  <a:lnTo>
                    <a:pt x="71" y="269"/>
                  </a:lnTo>
                  <a:lnTo>
                    <a:pt x="72" y="263"/>
                  </a:lnTo>
                  <a:lnTo>
                    <a:pt x="67" y="260"/>
                  </a:lnTo>
                  <a:lnTo>
                    <a:pt x="53" y="270"/>
                  </a:lnTo>
                  <a:lnTo>
                    <a:pt x="53" y="282"/>
                  </a:lnTo>
                  <a:lnTo>
                    <a:pt x="50" y="291"/>
                  </a:lnTo>
                  <a:lnTo>
                    <a:pt x="44" y="300"/>
                  </a:lnTo>
                  <a:lnTo>
                    <a:pt x="36" y="308"/>
                  </a:lnTo>
                  <a:lnTo>
                    <a:pt x="30" y="316"/>
                  </a:lnTo>
                  <a:lnTo>
                    <a:pt x="25" y="325"/>
                  </a:lnTo>
                  <a:lnTo>
                    <a:pt x="21" y="336"/>
                  </a:lnTo>
                  <a:lnTo>
                    <a:pt x="24" y="349"/>
                  </a:lnTo>
                  <a:lnTo>
                    <a:pt x="44" y="357"/>
                  </a:lnTo>
                  <a:lnTo>
                    <a:pt x="38" y="378"/>
                  </a:lnTo>
                  <a:lnTo>
                    <a:pt x="35" y="376"/>
                  </a:lnTo>
                  <a:lnTo>
                    <a:pt x="32" y="373"/>
                  </a:lnTo>
                  <a:lnTo>
                    <a:pt x="28" y="370"/>
                  </a:lnTo>
                  <a:lnTo>
                    <a:pt x="24" y="370"/>
                  </a:lnTo>
                  <a:lnTo>
                    <a:pt x="20" y="374"/>
                  </a:lnTo>
                  <a:lnTo>
                    <a:pt x="18" y="377"/>
                  </a:lnTo>
                  <a:lnTo>
                    <a:pt x="16" y="381"/>
                  </a:lnTo>
                  <a:lnTo>
                    <a:pt x="13" y="384"/>
                  </a:lnTo>
                  <a:lnTo>
                    <a:pt x="16" y="389"/>
                  </a:lnTo>
                  <a:lnTo>
                    <a:pt x="17" y="393"/>
                  </a:lnTo>
                  <a:lnTo>
                    <a:pt x="19" y="397"/>
                  </a:lnTo>
                  <a:lnTo>
                    <a:pt x="24" y="399"/>
                  </a:lnTo>
                  <a:lnTo>
                    <a:pt x="35" y="399"/>
                  </a:lnTo>
                  <a:lnTo>
                    <a:pt x="33" y="403"/>
                  </a:lnTo>
                  <a:lnTo>
                    <a:pt x="33" y="408"/>
                  </a:lnTo>
                  <a:lnTo>
                    <a:pt x="33" y="413"/>
                  </a:lnTo>
                  <a:lnTo>
                    <a:pt x="35" y="417"/>
                  </a:lnTo>
                  <a:lnTo>
                    <a:pt x="43" y="413"/>
                  </a:lnTo>
                  <a:lnTo>
                    <a:pt x="38" y="454"/>
                  </a:lnTo>
                  <a:lnTo>
                    <a:pt x="34" y="495"/>
                  </a:lnTo>
                  <a:lnTo>
                    <a:pt x="32" y="534"/>
                  </a:lnTo>
                  <a:lnTo>
                    <a:pt x="31" y="571"/>
                  </a:lnTo>
                  <a:lnTo>
                    <a:pt x="5" y="581"/>
                  </a:lnTo>
                  <a:lnTo>
                    <a:pt x="1" y="545"/>
                  </a:lnTo>
                  <a:lnTo>
                    <a:pt x="0" y="508"/>
                  </a:lnTo>
                  <a:lnTo>
                    <a:pt x="1" y="472"/>
                  </a:lnTo>
                  <a:lnTo>
                    <a:pt x="1" y="434"/>
                  </a:lnTo>
                  <a:lnTo>
                    <a:pt x="5" y="405"/>
                  </a:lnTo>
                  <a:lnTo>
                    <a:pt x="9" y="374"/>
                  </a:lnTo>
                  <a:lnTo>
                    <a:pt x="13" y="344"/>
                  </a:lnTo>
                  <a:lnTo>
                    <a:pt x="18" y="315"/>
                  </a:lnTo>
                  <a:lnTo>
                    <a:pt x="23" y="295"/>
                  </a:lnTo>
                  <a:lnTo>
                    <a:pt x="27" y="276"/>
                  </a:lnTo>
                  <a:lnTo>
                    <a:pt x="31" y="255"/>
                  </a:lnTo>
                  <a:lnTo>
                    <a:pt x="35" y="236"/>
                  </a:lnTo>
                  <a:lnTo>
                    <a:pt x="41" y="217"/>
                  </a:lnTo>
                  <a:lnTo>
                    <a:pt x="46" y="197"/>
                  </a:lnTo>
                  <a:lnTo>
                    <a:pt x="52" y="178"/>
                  </a:lnTo>
                  <a:lnTo>
                    <a:pt x="60" y="160"/>
                  </a:lnTo>
                  <a:lnTo>
                    <a:pt x="71" y="143"/>
                  </a:lnTo>
                  <a:lnTo>
                    <a:pt x="83" y="129"/>
                  </a:lnTo>
                  <a:lnTo>
                    <a:pt x="97" y="117"/>
                  </a:lnTo>
                  <a:lnTo>
                    <a:pt x="111" y="106"/>
                  </a:lnTo>
                  <a:lnTo>
                    <a:pt x="126" y="97"/>
                  </a:lnTo>
                  <a:lnTo>
                    <a:pt x="141" y="88"/>
                  </a:lnTo>
                  <a:lnTo>
                    <a:pt x="157" y="79"/>
                  </a:lnTo>
                  <a:lnTo>
                    <a:pt x="173" y="68"/>
                  </a:lnTo>
                  <a:lnTo>
                    <a:pt x="182" y="64"/>
                  </a:lnTo>
                  <a:lnTo>
                    <a:pt x="191" y="59"/>
                  </a:lnTo>
                  <a:lnTo>
                    <a:pt x="200" y="55"/>
                  </a:lnTo>
                  <a:lnTo>
                    <a:pt x="209" y="51"/>
                  </a:lnTo>
                  <a:lnTo>
                    <a:pt x="218" y="47"/>
                  </a:lnTo>
                  <a:lnTo>
                    <a:pt x="228" y="43"/>
                  </a:lnTo>
                  <a:lnTo>
                    <a:pt x="238" y="40"/>
                  </a:lnTo>
                  <a:lnTo>
                    <a:pt x="247" y="38"/>
                  </a:lnTo>
                  <a:lnTo>
                    <a:pt x="260" y="32"/>
                  </a:lnTo>
                  <a:lnTo>
                    <a:pt x="274" y="27"/>
                  </a:lnTo>
                  <a:lnTo>
                    <a:pt x="286" y="22"/>
                  </a:lnTo>
                  <a:lnTo>
                    <a:pt x="299" y="17"/>
                  </a:lnTo>
                  <a:lnTo>
                    <a:pt x="313" y="12"/>
                  </a:lnTo>
                  <a:lnTo>
                    <a:pt x="325" y="7"/>
                  </a:lnTo>
                  <a:lnTo>
                    <a:pt x="339" y="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5165" y="362"/>
              <a:ext cx="64" cy="145"/>
            </a:xfrm>
            <a:custGeom>
              <a:avLst/>
              <a:gdLst>
                <a:gd name="T0" fmla="*/ 191 w 191"/>
                <a:gd name="T1" fmla="*/ 9 h 434"/>
                <a:gd name="T2" fmla="*/ 184 w 191"/>
                <a:gd name="T3" fmla="*/ 16 h 434"/>
                <a:gd name="T4" fmla="*/ 178 w 191"/>
                <a:gd name="T5" fmla="*/ 21 h 434"/>
                <a:gd name="T6" fmla="*/ 171 w 191"/>
                <a:gd name="T7" fmla="*/ 27 h 434"/>
                <a:gd name="T8" fmla="*/ 166 w 191"/>
                <a:gd name="T9" fmla="*/ 33 h 434"/>
                <a:gd name="T10" fmla="*/ 160 w 191"/>
                <a:gd name="T11" fmla="*/ 37 h 434"/>
                <a:gd name="T12" fmla="*/ 153 w 191"/>
                <a:gd name="T13" fmla="*/ 42 h 434"/>
                <a:gd name="T14" fmla="*/ 146 w 191"/>
                <a:gd name="T15" fmla="*/ 47 h 434"/>
                <a:gd name="T16" fmla="*/ 139 w 191"/>
                <a:gd name="T17" fmla="*/ 51 h 434"/>
                <a:gd name="T18" fmla="*/ 130 w 191"/>
                <a:gd name="T19" fmla="*/ 61 h 434"/>
                <a:gd name="T20" fmla="*/ 120 w 191"/>
                <a:gd name="T21" fmla="*/ 70 h 434"/>
                <a:gd name="T22" fmla="*/ 109 w 191"/>
                <a:gd name="T23" fmla="*/ 80 h 434"/>
                <a:gd name="T24" fmla="*/ 98 w 191"/>
                <a:gd name="T25" fmla="*/ 89 h 434"/>
                <a:gd name="T26" fmla="*/ 88 w 191"/>
                <a:gd name="T27" fmla="*/ 98 h 434"/>
                <a:gd name="T28" fmla="*/ 77 w 191"/>
                <a:gd name="T29" fmla="*/ 107 h 434"/>
                <a:gd name="T30" fmla="*/ 69 w 191"/>
                <a:gd name="T31" fmla="*/ 118 h 434"/>
                <a:gd name="T32" fmla="*/ 62 w 191"/>
                <a:gd name="T33" fmla="*/ 130 h 434"/>
                <a:gd name="T34" fmla="*/ 60 w 191"/>
                <a:gd name="T35" fmla="*/ 165 h 434"/>
                <a:gd name="T36" fmla="*/ 60 w 191"/>
                <a:gd name="T37" fmla="*/ 200 h 434"/>
                <a:gd name="T38" fmla="*/ 63 w 191"/>
                <a:gd name="T39" fmla="*/ 233 h 434"/>
                <a:gd name="T40" fmla="*/ 69 w 191"/>
                <a:gd name="T41" fmla="*/ 266 h 434"/>
                <a:gd name="T42" fmla="*/ 75 w 191"/>
                <a:gd name="T43" fmla="*/ 299 h 434"/>
                <a:gd name="T44" fmla="*/ 80 w 191"/>
                <a:gd name="T45" fmla="*/ 331 h 434"/>
                <a:gd name="T46" fmla="*/ 87 w 191"/>
                <a:gd name="T47" fmla="*/ 364 h 434"/>
                <a:gd name="T48" fmla="*/ 91 w 191"/>
                <a:gd name="T49" fmla="*/ 397 h 434"/>
                <a:gd name="T50" fmla="*/ 104 w 191"/>
                <a:gd name="T51" fmla="*/ 434 h 434"/>
                <a:gd name="T52" fmla="*/ 91 w 191"/>
                <a:gd name="T53" fmla="*/ 428 h 434"/>
                <a:gd name="T54" fmla="*/ 83 w 191"/>
                <a:gd name="T55" fmla="*/ 420 h 434"/>
                <a:gd name="T56" fmla="*/ 78 w 191"/>
                <a:gd name="T57" fmla="*/ 409 h 434"/>
                <a:gd name="T58" fmla="*/ 76 w 191"/>
                <a:gd name="T59" fmla="*/ 397 h 434"/>
                <a:gd name="T60" fmla="*/ 75 w 191"/>
                <a:gd name="T61" fmla="*/ 384 h 434"/>
                <a:gd name="T62" fmla="*/ 75 w 191"/>
                <a:gd name="T63" fmla="*/ 370 h 434"/>
                <a:gd name="T64" fmla="*/ 74 w 191"/>
                <a:gd name="T65" fmla="*/ 358 h 434"/>
                <a:gd name="T66" fmla="*/ 72 w 191"/>
                <a:gd name="T67" fmla="*/ 345 h 434"/>
                <a:gd name="T68" fmla="*/ 67 w 191"/>
                <a:gd name="T69" fmla="*/ 322 h 434"/>
                <a:gd name="T70" fmla="*/ 60 w 191"/>
                <a:gd name="T71" fmla="*/ 299 h 434"/>
                <a:gd name="T72" fmla="*/ 53 w 191"/>
                <a:gd name="T73" fmla="*/ 278 h 434"/>
                <a:gd name="T74" fmla="*/ 43 w 191"/>
                <a:gd name="T75" fmla="*/ 257 h 434"/>
                <a:gd name="T76" fmla="*/ 40 w 191"/>
                <a:gd name="T77" fmla="*/ 248 h 434"/>
                <a:gd name="T78" fmla="*/ 36 w 191"/>
                <a:gd name="T79" fmla="*/ 239 h 434"/>
                <a:gd name="T80" fmla="*/ 31 w 191"/>
                <a:gd name="T81" fmla="*/ 230 h 434"/>
                <a:gd name="T82" fmla="*/ 25 w 191"/>
                <a:gd name="T83" fmla="*/ 222 h 434"/>
                <a:gd name="T84" fmla="*/ 19 w 191"/>
                <a:gd name="T85" fmla="*/ 214 h 434"/>
                <a:gd name="T86" fmla="*/ 13 w 191"/>
                <a:gd name="T87" fmla="*/ 206 h 434"/>
                <a:gd name="T88" fmla="*/ 6 w 191"/>
                <a:gd name="T89" fmla="*/ 199 h 434"/>
                <a:gd name="T90" fmla="*/ 0 w 191"/>
                <a:gd name="T91" fmla="*/ 192 h 434"/>
                <a:gd name="T92" fmla="*/ 2 w 191"/>
                <a:gd name="T93" fmla="*/ 183 h 434"/>
                <a:gd name="T94" fmla="*/ 7 w 191"/>
                <a:gd name="T95" fmla="*/ 176 h 434"/>
                <a:gd name="T96" fmla="*/ 14 w 191"/>
                <a:gd name="T97" fmla="*/ 168 h 434"/>
                <a:gd name="T98" fmla="*/ 20 w 191"/>
                <a:gd name="T99" fmla="*/ 159 h 434"/>
                <a:gd name="T100" fmla="*/ 37 w 191"/>
                <a:gd name="T101" fmla="*/ 137 h 434"/>
                <a:gd name="T102" fmla="*/ 55 w 191"/>
                <a:gd name="T103" fmla="*/ 115 h 434"/>
                <a:gd name="T104" fmla="*/ 74 w 191"/>
                <a:gd name="T105" fmla="*/ 93 h 434"/>
                <a:gd name="T106" fmla="*/ 94 w 191"/>
                <a:gd name="T107" fmla="*/ 73 h 434"/>
                <a:gd name="T108" fmla="*/ 114 w 191"/>
                <a:gd name="T109" fmla="*/ 55 h 434"/>
                <a:gd name="T110" fmla="*/ 135 w 191"/>
                <a:gd name="T111" fmla="*/ 35 h 434"/>
                <a:gd name="T112" fmla="*/ 157 w 191"/>
                <a:gd name="T113" fmla="*/ 18 h 434"/>
                <a:gd name="T114" fmla="*/ 178 w 191"/>
                <a:gd name="T115" fmla="*/ 1 h 434"/>
                <a:gd name="T116" fmla="*/ 182 w 191"/>
                <a:gd name="T117" fmla="*/ 0 h 434"/>
                <a:gd name="T118" fmla="*/ 185 w 191"/>
                <a:gd name="T119" fmla="*/ 2 h 434"/>
                <a:gd name="T120" fmla="*/ 187 w 191"/>
                <a:gd name="T121" fmla="*/ 6 h 434"/>
                <a:gd name="T122" fmla="*/ 191 w 191"/>
                <a:gd name="T123" fmla="*/ 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434">
                  <a:moveTo>
                    <a:pt x="191" y="9"/>
                  </a:moveTo>
                  <a:lnTo>
                    <a:pt x="184" y="16"/>
                  </a:lnTo>
                  <a:lnTo>
                    <a:pt x="178" y="21"/>
                  </a:lnTo>
                  <a:lnTo>
                    <a:pt x="171" y="27"/>
                  </a:lnTo>
                  <a:lnTo>
                    <a:pt x="166" y="33"/>
                  </a:lnTo>
                  <a:lnTo>
                    <a:pt x="160" y="37"/>
                  </a:lnTo>
                  <a:lnTo>
                    <a:pt x="153" y="42"/>
                  </a:lnTo>
                  <a:lnTo>
                    <a:pt x="146" y="47"/>
                  </a:lnTo>
                  <a:lnTo>
                    <a:pt x="139" y="51"/>
                  </a:lnTo>
                  <a:lnTo>
                    <a:pt x="130" y="61"/>
                  </a:lnTo>
                  <a:lnTo>
                    <a:pt x="120" y="70"/>
                  </a:lnTo>
                  <a:lnTo>
                    <a:pt x="109" y="80"/>
                  </a:lnTo>
                  <a:lnTo>
                    <a:pt x="98" y="89"/>
                  </a:lnTo>
                  <a:lnTo>
                    <a:pt x="88" y="98"/>
                  </a:lnTo>
                  <a:lnTo>
                    <a:pt x="77" y="107"/>
                  </a:lnTo>
                  <a:lnTo>
                    <a:pt x="69" y="118"/>
                  </a:lnTo>
                  <a:lnTo>
                    <a:pt x="62" y="130"/>
                  </a:lnTo>
                  <a:lnTo>
                    <a:pt x="60" y="165"/>
                  </a:lnTo>
                  <a:lnTo>
                    <a:pt x="60" y="200"/>
                  </a:lnTo>
                  <a:lnTo>
                    <a:pt x="63" y="233"/>
                  </a:lnTo>
                  <a:lnTo>
                    <a:pt x="69" y="266"/>
                  </a:lnTo>
                  <a:lnTo>
                    <a:pt x="75" y="299"/>
                  </a:lnTo>
                  <a:lnTo>
                    <a:pt x="80" y="331"/>
                  </a:lnTo>
                  <a:lnTo>
                    <a:pt x="87" y="364"/>
                  </a:lnTo>
                  <a:lnTo>
                    <a:pt x="91" y="397"/>
                  </a:lnTo>
                  <a:lnTo>
                    <a:pt x="104" y="434"/>
                  </a:lnTo>
                  <a:lnTo>
                    <a:pt x="91" y="428"/>
                  </a:lnTo>
                  <a:lnTo>
                    <a:pt x="83" y="420"/>
                  </a:lnTo>
                  <a:lnTo>
                    <a:pt x="78" y="409"/>
                  </a:lnTo>
                  <a:lnTo>
                    <a:pt x="76" y="397"/>
                  </a:lnTo>
                  <a:lnTo>
                    <a:pt x="75" y="384"/>
                  </a:lnTo>
                  <a:lnTo>
                    <a:pt x="75" y="370"/>
                  </a:lnTo>
                  <a:lnTo>
                    <a:pt x="74" y="358"/>
                  </a:lnTo>
                  <a:lnTo>
                    <a:pt x="72" y="345"/>
                  </a:lnTo>
                  <a:lnTo>
                    <a:pt x="67" y="322"/>
                  </a:lnTo>
                  <a:lnTo>
                    <a:pt x="60" y="299"/>
                  </a:lnTo>
                  <a:lnTo>
                    <a:pt x="53" y="278"/>
                  </a:lnTo>
                  <a:lnTo>
                    <a:pt x="43" y="257"/>
                  </a:lnTo>
                  <a:lnTo>
                    <a:pt x="40" y="248"/>
                  </a:lnTo>
                  <a:lnTo>
                    <a:pt x="36" y="239"/>
                  </a:lnTo>
                  <a:lnTo>
                    <a:pt x="31" y="230"/>
                  </a:lnTo>
                  <a:lnTo>
                    <a:pt x="25" y="222"/>
                  </a:lnTo>
                  <a:lnTo>
                    <a:pt x="19" y="214"/>
                  </a:lnTo>
                  <a:lnTo>
                    <a:pt x="13" y="206"/>
                  </a:lnTo>
                  <a:lnTo>
                    <a:pt x="6" y="199"/>
                  </a:lnTo>
                  <a:lnTo>
                    <a:pt x="0" y="192"/>
                  </a:lnTo>
                  <a:lnTo>
                    <a:pt x="2" y="183"/>
                  </a:lnTo>
                  <a:lnTo>
                    <a:pt x="7" y="176"/>
                  </a:lnTo>
                  <a:lnTo>
                    <a:pt x="14" y="168"/>
                  </a:lnTo>
                  <a:lnTo>
                    <a:pt x="20" y="159"/>
                  </a:lnTo>
                  <a:lnTo>
                    <a:pt x="37" y="137"/>
                  </a:lnTo>
                  <a:lnTo>
                    <a:pt x="55" y="115"/>
                  </a:lnTo>
                  <a:lnTo>
                    <a:pt x="74" y="93"/>
                  </a:lnTo>
                  <a:lnTo>
                    <a:pt x="94" y="73"/>
                  </a:lnTo>
                  <a:lnTo>
                    <a:pt x="114" y="55"/>
                  </a:lnTo>
                  <a:lnTo>
                    <a:pt x="135" y="35"/>
                  </a:lnTo>
                  <a:lnTo>
                    <a:pt x="157" y="18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2"/>
                  </a:lnTo>
                  <a:lnTo>
                    <a:pt x="187" y="6"/>
                  </a:lnTo>
                  <a:lnTo>
                    <a:pt x="191" y="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5252" y="377"/>
              <a:ext cx="128" cy="173"/>
            </a:xfrm>
            <a:custGeom>
              <a:avLst/>
              <a:gdLst>
                <a:gd name="T0" fmla="*/ 369 w 384"/>
                <a:gd name="T1" fmla="*/ 14 h 519"/>
                <a:gd name="T2" fmla="*/ 337 w 384"/>
                <a:gd name="T3" fmla="*/ 43 h 519"/>
                <a:gd name="T4" fmla="*/ 306 w 384"/>
                <a:gd name="T5" fmla="*/ 70 h 519"/>
                <a:gd name="T6" fmla="*/ 276 w 384"/>
                <a:gd name="T7" fmla="*/ 99 h 519"/>
                <a:gd name="T8" fmla="*/ 245 w 384"/>
                <a:gd name="T9" fmla="*/ 129 h 519"/>
                <a:gd name="T10" fmla="*/ 216 w 384"/>
                <a:gd name="T11" fmla="*/ 161 h 519"/>
                <a:gd name="T12" fmla="*/ 189 w 384"/>
                <a:gd name="T13" fmla="*/ 194 h 519"/>
                <a:gd name="T14" fmla="*/ 164 w 384"/>
                <a:gd name="T15" fmla="*/ 229 h 519"/>
                <a:gd name="T16" fmla="*/ 141 w 384"/>
                <a:gd name="T17" fmla="*/ 264 h 519"/>
                <a:gd name="T18" fmla="*/ 122 w 384"/>
                <a:gd name="T19" fmla="*/ 297 h 519"/>
                <a:gd name="T20" fmla="*/ 104 w 384"/>
                <a:gd name="T21" fmla="*/ 332 h 519"/>
                <a:gd name="T22" fmla="*/ 86 w 384"/>
                <a:gd name="T23" fmla="*/ 366 h 519"/>
                <a:gd name="T24" fmla="*/ 70 w 384"/>
                <a:gd name="T25" fmla="*/ 388 h 519"/>
                <a:gd name="T26" fmla="*/ 66 w 384"/>
                <a:gd name="T27" fmla="*/ 418 h 519"/>
                <a:gd name="T28" fmla="*/ 50 w 384"/>
                <a:gd name="T29" fmla="*/ 463 h 519"/>
                <a:gd name="T30" fmla="*/ 45 w 384"/>
                <a:gd name="T31" fmla="*/ 493 h 519"/>
                <a:gd name="T32" fmla="*/ 42 w 384"/>
                <a:gd name="T33" fmla="*/ 507 h 519"/>
                <a:gd name="T34" fmla="*/ 0 w 384"/>
                <a:gd name="T35" fmla="*/ 519 h 519"/>
                <a:gd name="T36" fmla="*/ 7 w 384"/>
                <a:gd name="T37" fmla="*/ 400 h 519"/>
                <a:gd name="T38" fmla="*/ 29 w 384"/>
                <a:gd name="T39" fmla="*/ 286 h 519"/>
                <a:gd name="T40" fmla="*/ 41 w 384"/>
                <a:gd name="T41" fmla="*/ 241 h 519"/>
                <a:gd name="T42" fmla="*/ 55 w 384"/>
                <a:gd name="T43" fmla="*/ 197 h 519"/>
                <a:gd name="T44" fmla="*/ 73 w 384"/>
                <a:gd name="T45" fmla="*/ 156 h 519"/>
                <a:gd name="T46" fmla="*/ 96 w 384"/>
                <a:gd name="T47" fmla="*/ 117 h 519"/>
                <a:gd name="T48" fmla="*/ 122 w 384"/>
                <a:gd name="T49" fmla="*/ 99 h 519"/>
                <a:gd name="T50" fmla="*/ 149 w 384"/>
                <a:gd name="T51" fmla="*/ 84 h 519"/>
                <a:gd name="T52" fmla="*/ 175 w 384"/>
                <a:gd name="T53" fmla="*/ 69 h 519"/>
                <a:gd name="T54" fmla="*/ 202 w 384"/>
                <a:gd name="T55" fmla="*/ 54 h 519"/>
                <a:gd name="T56" fmla="*/ 229 w 384"/>
                <a:gd name="T57" fmla="*/ 40 h 519"/>
                <a:gd name="T58" fmla="*/ 257 w 384"/>
                <a:gd name="T59" fmla="*/ 29 h 519"/>
                <a:gd name="T60" fmla="*/ 285 w 384"/>
                <a:gd name="T61" fmla="*/ 20 h 519"/>
                <a:gd name="T62" fmla="*/ 314 w 384"/>
                <a:gd name="T63" fmla="*/ 12 h 519"/>
                <a:gd name="T64" fmla="*/ 331 w 384"/>
                <a:gd name="T65" fmla="*/ 10 h 519"/>
                <a:gd name="T66" fmla="*/ 349 w 384"/>
                <a:gd name="T67" fmla="*/ 6 h 519"/>
                <a:gd name="T68" fmla="*/ 366 w 384"/>
                <a:gd name="T69" fmla="*/ 3 h 519"/>
                <a:gd name="T70" fmla="*/ 384 w 384"/>
                <a:gd name="T7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519">
                  <a:moveTo>
                    <a:pt x="384" y="0"/>
                  </a:moveTo>
                  <a:lnTo>
                    <a:pt x="369" y="14"/>
                  </a:lnTo>
                  <a:lnTo>
                    <a:pt x="353" y="28"/>
                  </a:lnTo>
                  <a:lnTo>
                    <a:pt x="337" y="43"/>
                  </a:lnTo>
                  <a:lnTo>
                    <a:pt x="322" y="56"/>
                  </a:lnTo>
                  <a:lnTo>
                    <a:pt x="306" y="70"/>
                  </a:lnTo>
                  <a:lnTo>
                    <a:pt x="291" y="85"/>
                  </a:lnTo>
                  <a:lnTo>
                    <a:pt x="276" y="99"/>
                  </a:lnTo>
                  <a:lnTo>
                    <a:pt x="260" y="114"/>
                  </a:lnTo>
                  <a:lnTo>
                    <a:pt x="245" y="129"/>
                  </a:lnTo>
                  <a:lnTo>
                    <a:pt x="230" y="145"/>
                  </a:lnTo>
                  <a:lnTo>
                    <a:pt x="216" y="161"/>
                  </a:lnTo>
                  <a:lnTo>
                    <a:pt x="203" y="177"/>
                  </a:lnTo>
                  <a:lnTo>
                    <a:pt x="189" y="194"/>
                  </a:lnTo>
                  <a:lnTo>
                    <a:pt x="176" y="211"/>
                  </a:lnTo>
                  <a:lnTo>
                    <a:pt x="164" y="229"/>
                  </a:lnTo>
                  <a:lnTo>
                    <a:pt x="152" y="248"/>
                  </a:lnTo>
                  <a:lnTo>
                    <a:pt x="141" y="264"/>
                  </a:lnTo>
                  <a:lnTo>
                    <a:pt x="132" y="281"/>
                  </a:lnTo>
                  <a:lnTo>
                    <a:pt x="122" y="297"/>
                  </a:lnTo>
                  <a:lnTo>
                    <a:pt x="113" y="314"/>
                  </a:lnTo>
                  <a:lnTo>
                    <a:pt x="104" y="332"/>
                  </a:lnTo>
                  <a:lnTo>
                    <a:pt x="95" y="349"/>
                  </a:lnTo>
                  <a:lnTo>
                    <a:pt x="86" y="366"/>
                  </a:lnTo>
                  <a:lnTo>
                    <a:pt x="78" y="383"/>
                  </a:lnTo>
                  <a:lnTo>
                    <a:pt x="70" y="388"/>
                  </a:lnTo>
                  <a:lnTo>
                    <a:pt x="73" y="397"/>
                  </a:lnTo>
                  <a:lnTo>
                    <a:pt x="66" y="418"/>
                  </a:lnTo>
                  <a:lnTo>
                    <a:pt x="58" y="440"/>
                  </a:lnTo>
                  <a:lnTo>
                    <a:pt x="50" y="463"/>
                  </a:lnTo>
                  <a:lnTo>
                    <a:pt x="46" y="486"/>
                  </a:lnTo>
                  <a:lnTo>
                    <a:pt x="45" y="493"/>
                  </a:lnTo>
                  <a:lnTo>
                    <a:pt x="43" y="501"/>
                  </a:lnTo>
                  <a:lnTo>
                    <a:pt x="42" y="507"/>
                  </a:lnTo>
                  <a:lnTo>
                    <a:pt x="40" y="515"/>
                  </a:lnTo>
                  <a:lnTo>
                    <a:pt x="0" y="519"/>
                  </a:lnTo>
                  <a:lnTo>
                    <a:pt x="4" y="459"/>
                  </a:lnTo>
                  <a:lnTo>
                    <a:pt x="7" y="400"/>
                  </a:lnTo>
                  <a:lnTo>
                    <a:pt x="14" y="341"/>
                  </a:lnTo>
                  <a:lnTo>
                    <a:pt x="29" y="286"/>
                  </a:lnTo>
                  <a:lnTo>
                    <a:pt x="34" y="264"/>
                  </a:lnTo>
                  <a:lnTo>
                    <a:pt x="41" y="241"/>
                  </a:lnTo>
                  <a:lnTo>
                    <a:pt x="48" y="219"/>
                  </a:lnTo>
                  <a:lnTo>
                    <a:pt x="55" y="197"/>
                  </a:lnTo>
                  <a:lnTo>
                    <a:pt x="64" y="177"/>
                  </a:lnTo>
                  <a:lnTo>
                    <a:pt x="73" y="156"/>
                  </a:lnTo>
                  <a:lnTo>
                    <a:pt x="84" y="136"/>
                  </a:lnTo>
                  <a:lnTo>
                    <a:pt x="96" y="117"/>
                  </a:lnTo>
                  <a:lnTo>
                    <a:pt x="108" y="109"/>
                  </a:lnTo>
                  <a:lnTo>
                    <a:pt x="122" y="99"/>
                  </a:lnTo>
                  <a:lnTo>
                    <a:pt x="135" y="92"/>
                  </a:lnTo>
                  <a:lnTo>
                    <a:pt x="149" y="84"/>
                  </a:lnTo>
                  <a:lnTo>
                    <a:pt x="161" y="76"/>
                  </a:lnTo>
                  <a:lnTo>
                    <a:pt x="175" y="69"/>
                  </a:lnTo>
                  <a:lnTo>
                    <a:pt x="189" y="61"/>
                  </a:lnTo>
                  <a:lnTo>
                    <a:pt x="202" y="54"/>
                  </a:lnTo>
                  <a:lnTo>
                    <a:pt x="215" y="47"/>
                  </a:lnTo>
                  <a:lnTo>
                    <a:pt x="229" y="40"/>
                  </a:lnTo>
                  <a:lnTo>
                    <a:pt x="243" y="35"/>
                  </a:lnTo>
                  <a:lnTo>
                    <a:pt x="257" y="29"/>
                  </a:lnTo>
                  <a:lnTo>
                    <a:pt x="272" y="24"/>
                  </a:lnTo>
                  <a:lnTo>
                    <a:pt x="285" y="20"/>
                  </a:lnTo>
                  <a:lnTo>
                    <a:pt x="299" y="15"/>
                  </a:lnTo>
                  <a:lnTo>
                    <a:pt x="314" y="12"/>
                  </a:lnTo>
                  <a:lnTo>
                    <a:pt x="322" y="11"/>
                  </a:lnTo>
                  <a:lnTo>
                    <a:pt x="331" y="10"/>
                  </a:lnTo>
                  <a:lnTo>
                    <a:pt x="339" y="7"/>
                  </a:lnTo>
                  <a:lnTo>
                    <a:pt x="349" y="6"/>
                  </a:lnTo>
                  <a:lnTo>
                    <a:pt x="357" y="5"/>
                  </a:lnTo>
                  <a:lnTo>
                    <a:pt x="366" y="3"/>
                  </a:lnTo>
                  <a:lnTo>
                    <a:pt x="374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4804" y="406"/>
              <a:ext cx="160" cy="151"/>
            </a:xfrm>
            <a:custGeom>
              <a:avLst/>
              <a:gdLst>
                <a:gd name="T0" fmla="*/ 166 w 481"/>
                <a:gd name="T1" fmla="*/ 39 h 452"/>
                <a:gd name="T2" fmla="*/ 188 w 481"/>
                <a:gd name="T3" fmla="*/ 73 h 452"/>
                <a:gd name="T4" fmla="*/ 209 w 481"/>
                <a:gd name="T5" fmla="*/ 107 h 452"/>
                <a:gd name="T6" fmla="*/ 232 w 481"/>
                <a:gd name="T7" fmla="*/ 141 h 452"/>
                <a:gd name="T8" fmla="*/ 253 w 481"/>
                <a:gd name="T9" fmla="*/ 175 h 452"/>
                <a:gd name="T10" fmla="*/ 275 w 481"/>
                <a:gd name="T11" fmla="*/ 210 h 452"/>
                <a:gd name="T12" fmla="*/ 297 w 481"/>
                <a:gd name="T13" fmla="*/ 244 h 452"/>
                <a:gd name="T14" fmla="*/ 322 w 481"/>
                <a:gd name="T15" fmla="*/ 277 h 452"/>
                <a:gd name="T16" fmla="*/ 342 w 481"/>
                <a:gd name="T17" fmla="*/ 306 h 452"/>
                <a:gd name="T18" fmla="*/ 362 w 481"/>
                <a:gd name="T19" fmla="*/ 336 h 452"/>
                <a:gd name="T20" fmla="*/ 384 w 481"/>
                <a:gd name="T21" fmla="*/ 365 h 452"/>
                <a:gd name="T22" fmla="*/ 406 w 481"/>
                <a:gd name="T23" fmla="*/ 392 h 452"/>
                <a:gd name="T24" fmla="*/ 424 w 481"/>
                <a:gd name="T25" fmla="*/ 410 h 452"/>
                <a:gd name="T26" fmla="*/ 439 w 481"/>
                <a:gd name="T27" fmla="*/ 424 h 452"/>
                <a:gd name="T28" fmla="*/ 454 w 481"/>
                <a:gd name="T29" fmla="*/ 436 h 452"/>
                <a:gd name="T30" fmla="*/ 472 w 481"/>
                <a:gd name="T31" fmla="*/ 442 h 452"/>
                <a:gd name="T32" fmla="*/ 466 w 481"/>
                <a:gd name="T33" fmla="*/ 450 h 452"/>
                <a:gd name="T34" fmla="*/ 434 w 481"/>
                <a:gd name="T35" fmla="*/ 450 h 452"/>
                <a:gd name="T36" fmla="*/ 403 w 481"/>
                <a:gd name="T37" fmla="*/ 436 h 452"/>
                <a:gd name="T38" fmla="*/ 373 w 481"/>
                <a:gd name="T39" fmla="*/ 418 h 452"/>
                <a:gd name="T40" fmla="*/ 346 w 481"/>
                <a:gd name="T41" fmla="*/ 403 h 452"/>
                <a:gd name="T42" fmla="*/ 322 w 481"/>
                <a:gd name="T43" fmla="*/ 390 h 452"/>
                <a:gd name="T44" fmla="*/ 297 w 481"/>
                <a:gd name="T45" fmla="*/ 376 h 452"/>
                <a:gd name="T46" fmla="*/ 272 w 481"/>
                <a:gd name="T47" fmla="*/ 363 h 452"/>
                <a:gd name="T48" fmla="*/ 246 w 481"/>
                <a:gd name="T49" fmla="*/ 351 h 452"/>
                <a:gd name="T50" fmla="*/ 221 w 481"/>
                <a:gd name="T51" fmla="*/ 338 h 452"/>
                <a:gd name="T52" fmla="*/ 196 w 481"/>
                <a:gd name="T53" fmla="*/ 328 h 452"/>
                <a:gd name="T54" fmla="*/ 169 w 481"/>
                <a:gd name="T55" fmla="*/ 318 h 452"/>
                <a:gd name="T56" fmla="*/ 135 w 481"/>
                <a:gd name="T57" fmla="*/ 312 h 452"/>
                <a:gd name="T58" fmla="*/ 96 w 481"/>
                <a:gd name="T59" fmla="*/ 312 h 452"/>
                <a:gd name="T60" fmla="*/ 57 w 481"/>
                <a:gd name="T61" fmla="*/ 316 h 452"/>
                <a:gd name="T62" fmla="*/ 19 w 481"/>
                <a:gd name="T63" fmla="*/ 321 h 452"/>
                <a:gd name="T64" fmla="*/ 5 w 481"/>
                <a:gd name="T65" fmla="*/ 306 h 452"/>
                <a:gd name="T66" fmla="*/ 18 w 481"/>
                <a:gd name="T67" fmla="*/ 267 h 452"/>
                <a:gd name="T68" fmla="*/ 32 w 481"/>
                <a:gd name="T69" fmla="*/ 228 h 452"/>
                <a:gd name="T70" fmla="*/ 47 w 481"/>
                <a:gd name="T71" fmla="*/ 188 h 452"/>
                <a:gd name="T72" fmla="*/ 60 w 481"/>
                <a:gd name="T73" fmla="*/ 146 h 452"/>
                <a:gd name="T74" fmla="*/ 74 w 481"/>
                <a:gd name="T75" fmla="*/ 101 h 452"/>
                <a:gd name="T76" fmla="*/ 91 w 481"/>
                <a:gd name="T77" fmla="*/ 58 h 452"/>
                <a:gd name="T78" fmla="*/ 112 w 481"/>
                <a:gd name="T79" fmla="*/ 18 h 452"/>
                <a:gd name="T80" fmla="*/ 134 w 481"/>
                <a:gd name="T81" fmla="*/ 2 h 452"/>
                <a:gd name="T82" fmla="*/ 148 w 481"/>
                <a:gd name="T83" fmla="*/ 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1" h="452">
                  <a:moveTo>
                    <a:pt x="154" y="22"/>
                  </a:moveTo>
                  <a:lnTo>
                    <a:pt x="166" y="39"/>
                  </a:lnTo>
                  <a:lnTo>
                    <a:pt x="176" y="56"/>
                  </a:lnTo>
                  <a:lnTo>
                    <a:pt x="188" y="73"/>
                  </a:lnTo>
                  <a:lnTo>
                    <a:pt x="199" y="90"/>
                  </a:lnTo>
                  <a:lnTo>
                    <a:pt x="209" y="107"/>
                  </a:lnTo>
                  <a:lnTo>
                    <a:pt x="221" y="124"/>
                  </a:lnTo>
                  <a:lnTo>
                    <a:pt x="232" y="141"/>
                  </a:lnTo>
                  <a:lnTo>
                    <a:pt x="242" y="158"/>
                  </a:lnTo>
                  <a:lnTo>
                    <a:pt x="253" y="175"/>
                  </a:lnTo>
                  <a:lnTo>
                    <a:pt x="264" y="192"/>
                  </a:lnTo>
                  <a:lnTo>
                    <a:pt x="275" y="210"/>
                  </a:lnTo>
                  <a:lnTo>
                    <a:pt x="287" y="227"/>
                  </a:lnTo>
                  <a:lnTo>
                    <a:pt x="297" y="244"/>
                  </a:lnTo>
                  <a:lnTo>
                    <a:pt x="309" y="260"/>
                  </a:lnTo>
                  <a:lnTo>
                    <a:pt x="322" y="277"/>
                  </a:lnTo>
                  <a:lnTo>
                    <a:pt x="333" y="293"/>
                  </a:lnTo>
                  <a:lnTo>
                    <a:pt x="342" y="306"/>
                  </a:lnTo>
                  <a:lnTo>
                    <a:pt x="351" y="321"/>
                  </a:lnTo>
                  <a:lnTo>
                    <a:pt x="362" y="336"/>
                  </a:lnTo>
                  <a:lnTo>
                    <a:pt x="372" y="351"/>
                  </a:lnTo>
                  <a:lnTo>
                    <a:pt x="384" y="365"/>
                  </a:lnTo>
                  <a:lnTo>
                    <a:pt x="396" y="378"/>
                  </a:lnTo>
                  <a:lnTo>
                    <a:pt x="406" y="392"/>
                  </a:lnTo>
                  <a:lnTo>
                    <a:pt x="418" y="403"/>
                  </a:lnTo>
                  <a:lnTo>
                    <a:pt x="424" y="410"/>
                  </a:lnTo>
                  <a:lnTo>
                    <a:pt x="432" y="417"/>
                  </a:lnTo>
                  <a:lnTo>
                    <a:pt x="439" y="424"/>
                  </a:lnTo>
                  <a:lnTo>
                    <a:pt x="446" y="431"/>
                  </a:lnTo>
                  <a:lnTo>
                    <a:pt x="454" y="436"/>
                  </a:lnTo>
                  <a:lnTo>
                    <a:pt x="462" y="440"/>
                  </a:lnTo>
                  <a:lnTo>
                    <a:pt x="472" y="442"/>
                  </a:lnTo>
                  <a:lnTo>
                    <a:pt x="481" y="443"/>
                  </a:lnTo>
                  <a:lnTo>
                    <a:pt x="466" y="450"/>
                  </a:lnTo>
                  <a:lnTo>
                    <a:pt x="450" y="452"/>
                  </a:lnTo>
                  <a:lnTo>
                    <a:pt x="434" y="450"/>
                  </a:lnTo>
                  <a:lnTo>
                    <a:pt x="419" y="443"/>
                  </a:lnTo>
                  <a:lnTo>
                    <a:pt x="403" y="436"/>
                  </a:lnTo>
                  <a:lnTo>
                    <a:pt x="388" y="427"/>
                  </a:lnTo>
                  <a:lnTo>
                    <a:pt x="373" y="418"/>
                  </a:lnTo>
                  <a:lnTo>
                    <a:pt x="359" y="410"/>
                  </a:lnTo>
                  <a:lnTo>
                    <a:pt x="346" y="403"/>
                  </a:lnTo>
                  <a:lnTo>
                    <a:pt x="334" y="396"/>
                  </a:lnTo>
                  <a:lnTo>
                    <a:pt x="322" y="390"/>
                  </a:lnTo>
                  <a:lnTo>
                    <a:pt x="309" y="383"/>
                  </a:lnTo>
                  <a:lnTo>
                    <a:pt x="297" y="376"/>
                  </a:lnTo>
                  <a:lnTo>
                    <a:pt x="284" y="369"/>
                  </a:lnTo>
                  <a:lnTo>
                    <a:pt x="272" y="363"/>
                  </a:lnTo>
                  <a:lnTo>
                    <a:pt x="259" y="357"/>
                  </a:lnTo>
                  <a:lnTo>
                    <a:pt x="246" y="351"/>
                  </a:lnTo>
                  <a:lnTo>
                    <a:pt x="234" y="344"/>
                  </a:lnTo>
                  <a:lnTo>
                    <a:pt x="221" y="338"/>
                  </a:lnTo>
                  <a:lnTo>
                    <a:pt x="208" y="333"/>
                  </a:lnTo>
                  <a:lnTo>
                    <a:pt x="196" y="328"/>
                  </a:lnTo>
                  <a:lnTo>
                    <a:pt x="182" y="322"/>
                  </a:lnTo>
                  <a:lnTo>
                    <a:pt x="169" y="318"/>
                  </a:lnTo>
                  <a:lnTo>
                    <a:pt x="155" y="313"/>
                  </a:lnTo>
                  <a:lnTo>
                    <a:pt x="135" y="312"/>
                  </a:lnTo>
                  <a:lnTo>
                    <a:pt x="116" y="311"/>
                  </a:lnTo>
                  <a:lnTo>
                    <a:pt x="96" y="312"/>
                  </a:lnTo>
                  <a:lnTo>
                    <a:pt x="77" y="313"/>
                  </a:lnTo>
                  <a:lnTo>
                    <a:pt x="57" y="316"/>
                  </a:lnTo>
                  <a:lnTo>
                    <a:pt x="38" y="318"/>
                  </a:lnTo>
                  <a:lnTo>
                    <a:pt x="19" y="321"/>
                  </a:lnTo>
                  <a:lnTo>
                    <a:pt x="0" y="326"/>
                  </a:lnTo>
                  <a:lnTo>
                    <a:pt x="5" y="306"/>
                  </a:lnTo>
                  <a:lnTo>
                    <a:pt x="11" y="286"/>
                  </a:lnTo>
                  <a:lnTo>
                    <a:pt x="18" y="267"/>
                  </a:lnTo>
                  <a:lnTo>
                    <a:pt x="25" y="247"/>
                  </a:lnTo>
                  <a:lnTo>
                    <a:pt x="32" y="228"/>
                  </a:lnTo>
                  <a:lnTo>
                    <a:pt x="40" y="208"/>
                  </a:lnTo>
                  <a:lnTo>
                    <a:pt x="47" y="188"/>
                  </a:lnTo>
                  <a:lnTo>
                    <a:pt x="54" y="169"/>
                  </a:lnTo>
                  <a:lnTo>
                    <a:pt x="60" y="146"/>
                  </a:lnTo>
                  <a:lnTo>
                    <a:pt x="66" y="124"/>
                  </a:lnTo>
                  <a:lnTo>
                    <a:pt x="74" y="101"/>
                  </a:lnTo>
                  <a:lnTo>
                    <a:pt x="82" y="80"/>
                  </a:lnTo>
                  <a:lnTo>
                    <a:pt x="91" y="58"/>
                  </a:lnTo>
                  <a:lnTo>
                    <a:pt x="100" y="38"/>
                  </a:lnTo>
                  <a:lnTo>
                    <a:pt x="112" y="18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42" y="7"/>
                  </a:lnTo>
                  <a:lnTo>
                    <a:pt x="148" y="14"/>
                  </a:lnTo>
                  <a:lnTo>
                    <a:pt x="154" y="22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5214" y="444"/>
              <a:ext cx="3" cy="13"/>
            </a:xfrm>
            <a:custGeom>
              <a:avLst/>
              <a:gdLst>
                <a:gd name="T0" fmla="*/ 2 w 8"/>
                <a:gd name="T1" fmla="*/ 39 h 39"/>
                <a:gd name="T2" fmla="*/ 0 w 8"/>
                <a:gd name="T3" fmla="*/ 28 h 39"/>
                <a:gd name="T4" fmla="*/ 1 w 8"/>
                <a:gd name="T5" fmla="*/ 19 h 39"/>
                <a:gd name="T6" fmla="*/ 2 w 8"/>
                <a:gd name="T7" fmla="*/ 9 h 39"/>
                <a:gd name="T8" fmla="*/ 5 w 8"/>
                <a:gd name="T9" fmla="*/ 0 h 39"/>
                <a:gd name="T10" fmla="*/ 8 w 8"/>
                <a:gd name="T11" fmla="*/ 8 h 39"/>
                <a:gd name="T12" fmla="*/ 6 w 8"/>
                <a:gd name="T13" fmla="*/ 18 h 39"/>
                <a:gd name="T14" fmla="*/ 4 w 8"/>
                <a:gd name="T15" fmla="*/ 28 h 39"/>
                <a:gd name="T16" fmla="*/ 2 w 8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2" y="39"/>
                  </a:moveTo>
                  <a:lnTo>
                    <a:pt x="0" y="28"/>
                  </a:lnTo>
                  <a:lnTo>
                    <a:pt x="1" y="19"/>
                  </a:lnTo>
                  <a:lnTo>
                    <a:pt x="2" y="9"/>
                  </a:lnTo>
                  <a:lnTo>
                    <a:pt x="5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5261" y="451"/>
              <a:ext cx="32" cy="53"/>
            </a:xfrm>
            <a:custGeom>
              <a:avLst/>
              <a:gdLst>
                <a:gd name="T0" fmla="*/ 90 w 94"/>
                <a:gd name="T1" fmla="*/ 8 h 161"/>
                <a:gd name="T2" fmla="*/ 83 w 94"/>
                <a:gd name="T3" fmla="*/ 23 h 161"/>
                <a:gd name="T4" fmla="*/ 76 w 94"/>
                <a:gd name="T5" fmla="*/ 38 h 161"/>
                <a:gd name="T6" fmla="*/ 66 w 94"/>
                <a:gd name="T7" fmla="*/ 61 h 161"/>
                <a:gd name="T8" fmla="*/ 69 w 94"/>
                <a:gd name="T9" fmla="*/ 81 h 161"/>
                <a:gd name="T10" fmla="*/ 68 w 94"/>
                <a:gd name="T11" fmla="*/ 98 h 161"/>
                <a:gd name="T12" fmla="*/ 57 w 94"/>
                <a:gd name="T13" fmla="*/ 116 h 161"/>
                <a:gd name="T14" fmla="*/ 48 w 94"/>
                <a:gd name="T15" fmla="*/ 138 h 161"/>
                <a:gd name="T16" fmla="*/ 36 w 94"/>
                <a:gd name="T17" fmla="*/ 161 h 161"/>
                <a:gd name="T18" fmla="*/ 36 w 94"/>
                <a:gd name="T19" fmla="*/ 151 h 161"/>
                <a:gd name="T20" fmla="*/ 38 w 94"/>
                <a:gd name="T21" fmla="*/ 138 h 161"/>
                <a:gd name="T22" fmla="*/ 33 w 94"/>
                <a:gd name="T23" fmla="*/ 136 h 161"/>
                <a:gd name="T24" fmla="*/ 28 w 94"/>
                <a:gd name="T25" fmla="*/ 136 h 161"/>
                <a:gd name="T26" fmla="*/ 22 w 94"/>
                <a:gd name="T27" fmla="*/ 151 h 161"/>
                <a:gd name="T28" fmla="*/ 15 w 94"/>
                <a:gd name="T29" fmla="*/ 161 h 161"/>
                <a:gd name="T30" fmla="*/ 10 w 94"/>
                <a:gd name="T31" fmla="*/ 151 h 161"/>
                <a:gd name="T32" fmla="*/ 0 w 94"/>
                <a:gd name="T33" fmla="*/ 142 h 161"/>
                <a:gd name="T34" fmla="*/ 5 w 94"/>
                <a:gd name="T35" fmla="*/ 130 h 161"/>
                <a:gd name="T36" fmla="*/ 15 w 94"/>
                <a:gd name="T37" fmla="*/ 127 h 161"/>
                <a:gd name="T38" fmla="*/ 20 w 94"/>
                <a:gd name="T39" fmla="*/ 110 h 161"/>
                <a:gd name="T40" fmla="*/ 25 w 94"/>
                <a:gd name="T41" fmla="*/ 94 h 161"/>
                <a:gd name="T42" fmla="*/ 18 w 94"/>
                <a:gd name="T43" fmla="*/ 89 h 161"/>
                <a:gd name="T44" fmla="*/ 15 w 94"/>
                <a:gd name="T45" fmla="*/ 80 h 161"/>
                <a:gd name="T46" fmla="*/ 21 w 94"/>
                <a:gd name="T47" fmla="*/ 56 h 161"/>
                <a:gd name="T48" fmla="*/ 36 w 94"/>
                <a:gd name="T49" fmla="*/ 40 h 161"/>
                <a:gd name="T50" fmla="*/ 52 w 94"/>
                <a:gd name="T51" fmla="*/ 25 h 161"/>
                <a:gd name="T52" fmla="*/ 59 w 94"/>
                <a:gd name="T53" fmla="*/ 5 h 161"/>
                <a:gd name="T54" fmla="*/ 66 w 94"/>
                <a:gd name="T55" fmla="*/ 13 h 161"/>
                <a:gd name="T56" fmla="*/ 64 w 94"/>
                <a:gd name="T57" fmla="*/ 22 h 161"/>
                <a:gd name="T58" fmla="*/ 64 w 94"/>
                <a:gd name="T59" fmla="*/ 24 h 161"/>
                <a:gd name="T60" fmla="*/ 65 w 94"/>
                <a:gd name="T61" fmla="*/ 25 h 161"/>
                <a:gd name="T62" fmla="*/ 78 w 94"/>
                <a:gd name="T63" fmla="*/ 9 h 161"/>
                <a:gd name="T64" fmla="*/ 94 w 94"/>
                <a:gd name="T6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61">
                  <a:moveTo>
                    <a:pt x="94" y="0"/>
                  </a:moveTo>
                  <a:lnTo>
                    <a:pt x="90" y="8"/>
                  </a:lnTo>
                  <a:lnTo>
                    <a:pt x="85" y="15"/>
                  </a:lnTo>
                  <a:lnTo>
                    <a:pt x="83" y="23"/>
                  </a:lnTo>
                  <a:lnTo>
                    <a:pt x="87" y="30"/>
                  </a:lnTo>
                  <a:lnTo>
                    <a:pt x="76" y="38"/>
                  </a:lnTo>
                  <a:lnTo>
                    <a:pt x="70" y="48"/>
                  </a:lnTo>
                  <a:lnTo>
                    <a:pt x="66" y="61"/>
                  </a:lnTo>
                  <a:lnTo>
                    <a:pt x="61" y="74"/>
                  </a:lnTo>
                  <a:lnTo>
                    <a:pt x="69" y="81"/>
                  </a:lnTo>
                  <a:lnTo>
                    <a:pt x="70" y="89"/>
                  </a:lnTo>
                  <a:lnTo>
                    <a:pt x="68" y="98"/>
                  </a:lnTo>
                  <a:lnTo>
                    <a:pt x="65" y="107"/>
                  </a:lnTo>
                  <a:lnTo>
                    <a:pt x="57" y="116"/>
                  </a:lnTo>
                  <a:lnTo>
                    <a:pt x="52" y="126"/>
                  </a:lnTo>
                  <a:lnTo>
                    <a:pt x="48" y="138"/>
                  </a:lnTo>
                  <a:lnTo>
                    <a:pt x="47" y="152"/>
                  </a:lnTo>
                  <a:lnTo>
                    <a:pt x="36" y="161"/>
                  </a:lnTo>
                  <a:lnTo>
                    <a:pt x="36" y="155"/>
                  </a:lnTo>
                  <a:lnTo>
                    <a:pt x="36" y="151"/>
                  </a:lnTo>
                  <a:lnTo>
                    <a:pt x="36" y="145"/>
                  </a:lnTo>
                  <a:lnTo>
                    <a:pt x="38" y="138"/>
                  </a:lnTo>
                  <a:lnTo>
                    <a:pt x="36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2" y="143"/>
                  </a:lnTo>
                  <a:lnTo>
                    <a:pt x="22" y="151"/>
                  </a:lnTo>
                  <a:lnTo>
                    <a:pt x="21" y="157"/>
                  </a:lnTo>
                  <a:lnTo>
                    <a:pt x="15" y="161"/>
                  </a:lnTo>
                  <a:lnTo>
                    <a:pt x="12" y="155"/>
                  </a:lnTo>
                  <a:lnTo>
                    <a:pt x="10" y="151"/>
                  </a:lnTo>
                  <a:lnTo>
                    <a:pt x="5" y="146"/>
                  </a:lnTo>
                  <a:lnTo>
                    <a:pt x="0" y="142"/>
                  </a:lnTo>
                  <a:lnTo>
                    <a:pt x="3" y="136"/>
                  </a:lnTo>
                  <a:lnTo>
                    <a:pt x="5" y="130"/>
                  </a:lnTo>
                  <a:lnTo>
                    <a:pt x="10" y="127"/>
                  </a:lnTo>
                  <a:lnTo>
                    <a:pt x="15" y="127"/>
                  </a:lnTo>
                  <a:lnTo>
                    <a:pt x="18" y="119"/>
                  </a:lnTo>
                  <a:lnTo>
                    <a:pt x="20" y="110"/>
                  </a:lnTo>
                  <a:lnTo>
                    <a:pt x="22" y="102"/>
                  </a:lnTo>
                  <a:lnTo>
                    <a:pt x="25" y="94"/>
                  </a:lnTo>
                  <a:lnTo>
                    <a:pt x="21" y="93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21" y="56"/>
                  </a:lnTo>
                  <a:lnTo>
                    <a:pt x="29" y="48"/>
                  </a:lnTo>
                  <a:lnTo>
                    <a:pt x="36" y="40"/>
                  </a:lnTo>
                  <a:lnTo>
                    <a:pt x="44" y="33"/>
                  </a:lnTo>
                  <a:lnTo>
                    <a:pt x="52" y="25"/>
                  </a:lnTo>
                  <a:lnTo>
                    <a:pt x="57" y="16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5" y="25"/>
                  </a:lnTo>
                  <a:lnTo>
                    <a:pt x="74" y="20"/>
                  </a:lnTo>
                  <a:lnTo>
                    <a:pt x="78" y="9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242" y="452"/>
              <a:ext cx="2" cy="12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27 h 38"/>
                <a:gd name="T4" fmla="*/ 1 w 7"/>
                <a:gd name="T5" fmla="*/ 17 h 38"/>
                <a:gd name="T6" fmla="*/ 3 w 7"/>
                <a:gd name="T7" fmla="*/ 8 h 38"/>
                <a:gd name="T8" fmla="*/ 7 w 7"/>
                <a:gd name="T9" fmla="*/ 0 h 38"/>
                <a:gd name="T10" fmla="*/ 7 w 7"/>
                <a:gd name="T11" fmla="*/ 9 h 38"/>
                <a:gd name="T12" fmla="*/ 7 w 7"/>
                <a:gd name="T13" fmla="*/ 19 h 38"/>
                <a:gd name="T14" fmla="*/ 5 w 7"/>
                <a:gd name="T15" fmla="*/ 29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27"/>
                  </a:lnTo>
                  <a:lnTo>
                    <a:pt x="1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9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5209" y="452"/>
              <a:ext cx="1" cy="4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234" y="456"/>
              <a:ext cx="2" cy="8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21 h 25"/>
                <a:gd name="T4" fmla="*/ 1 w 8"/>
                <a:gd name="T5" fmla="*/ 16 h 25"/>
                <a:gd name="T6" fmla="*/ 0 w 8"/>
                <a:gd name="T7" fmla="*/ 12 h 25"/>
                <a:gd name="T8" fmla="*/ 3 w 8"/>
                <a:gd name="T9" fmla="*/ 6 h 25"/>
                <a:gd name="T10" fmla="*/ 8 w 8"/>
                <a:gd name="T11" fmla="*/ 0 h 25"/>
                <a:gd name="T12" fmla="*/ 8 w 8"/>
                <a:gd name="T13" fmla="*/ 6 h 25"/>
                <a:gd name="T14" fmla="*/ 7 w 8"/>
                <a:gd name="T15" fmla="*/ 12 h 25"/>
                <a:gd name="T16" fmla="*/ 6 w 8"/>
                <a:gd name="T17" fmla="*/ 18 h 25"/>
                <a:gd name="T18" fmla="*/ 6 w 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5215" y="462"/>
              <a:ext cx="1" cy="2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260" y="463"/>
              <a:ext cx="1" cy="6"/>
            </a:xfrm>
            <a:custGeom>
              <a:avLst/>
              <a:gdLst>
                <a:gd name="T0" fmla="*/ 0 w 4"/>
                <a:gd name="T1" fmla="*/ 19 h 19"/>
                <a:gd name="T2" fmla="*/ 4 w 4"/>
                <a:gd name="T3" fmla="*/ 0 h 19"/>
                <a:gd name="T4" fmla="*/ 4 w 4"/>
                <a:gd name="T5" fmla="*/ 9 h 19"/>
                <a:gd name="T6" fmla="*/ 0 w 4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5276" y="465"/>
              <a:ext cx="7" cy="10"/>
            </a:xfrm>
            <a:custGeom>
              <a:avLst/>
              <a:gdLst>
                <a:gd name="T0" fmla="*/ 21 w 21"/>
                <a:gd name="T1" fmla="*/ 0 h 30"/>
                <a:gd name="T2" fmla="*/ 18 w 21"/>
                <a:gd name="T3" fmla="*/ 1 h 30"/>
                <a:gd name="T4" fmla="*/ 18 w 21"/>
                <a:gd name="T5" fmla="*/ 3 h 30"/>
                <a:gd name="T6" fmla="*/ 18 w 21"/>
                <a:gd name="T7" fmla="*/ 6 h 30"/>
                <a:gd name="T8" fmla="*/ 18 w 21"/>
                <a:gd name="T9" fmla="*/ 9 h 30"/>
                <a:gd name="T10" fmla="*/ 15 w 21"/>
                <a:gd name="T11" fmla="*/ 15 h 30"/>
                <a:gd name="T12" fmla="*/ 13 w 21"/>
                <a:gd name="T13" fmla="*/ 23 h 30"/>
                <a:gd name="T14" fmla="*/ 9 w 21"/>
                <a:gd name="T15" fmla="*/ 30 h 30"/>
                <a:gd name="T16" fmla="*/ 1 w 21"/>
                <a:gd name="T17" fmla="*/ 30 h 30"/>
                <a:gd name="T18" fmla="*/ 0 w 21"/>
                <a:gd name="T19" fmla="*/ 30 h 30"/>
                <a:gd name="T20" fmla="*/ 5 w 21"/>
                <a:gd name="T21" fmla="*/ 22 h 30"/>
                <a:gd name="T22" fmla="*/ 8 w 21"/>
                <a:gd name="T23" fmla="*/ 12 h 30"/>
                <a:gd name="T24" fmla="*/ 12 w 21"/>
                <a:gd name="T25" fmla="*/ 4 h 30"/>
                <a:gd name="T26" fmla="*/ 21 w 21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1" y="0"/>
                  </a:moveTo>
                  <a:lnTo>
                    <a:pt x="18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254" y="466"/>
              <a:ext cx="1" cy="5"/>
            </a:xfrm>
            <a:custGeom>
              <a:avLst/>
              <a:gdLst>
                <a:gd name="T0" fmla="*/ 0 w 3"/>
                <a:gd name="T1" fmla="*/ 14 h 14"/>
                <a:gd name="T2" fmla="*/ 0 w 3"/>
                <a:gd name="T3" fmla="*/ 10 h 14"/>
                <a:gd name="T4" fmla="*/ 1 w 3"/>
                <a:gd name="T5" fmla="*/ 7 h 14"/>
                <a:gd name="T6" fmla="*/ 2 w 3"/>
                <a:gd name="T7" fmla="*/ 3 h 14"/>
                <a:gd name="T8" fmla="*/ 3 w 3"/>
                <a:gd name="T9" fmla="*/ 0 h 14"/>
                <a:gd name="T10" fmla="*/ 3 w 3"/>
                <a:gd name="T11" fmla="*/ 14 h 14"/>
                <a:gd name="T12" fmla="*/ 0 w 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5270" y="469"/>
              <a:ext cx="4" cy="7"/>
            </a:xfrm>
            <a:custGeom>
              <a:avLst/>
              <a:gdLst>
                <a:gd name="T0" fmla="*/ 13 w 13"/>
                <a:gd name="T1" fmla="*/ 0 h 22"/>
                <a:gd name="T2" fmla="*/ 10 w 13"/>
                <a:gd name="T3" fmla="*/ 6 h 22"/>
                <a:gd name="T4" fmla="*/ 9 w 13"/>
                <a:gd name="T5" fmla="*/ 11 h 22"/>
                <a:gd name="T6" fmla="*/ 7 w 13"/>
                <a:gd name="T7" fmla="*/ 17 h 22"/>
                <a:gd name="T8" fmla="*/ 3 w 13"/>
                <a:gd name="T9" fmla="*/ 22 h 22"/>
                <a:gd name="T10" fmla="*/ 0 w 13"/>
                <a:gd name="T11" fmla="*/ 18 h 22"/>
                <a:gd name="T12" fmla="*/ 0 w 13"/>
                <a:gd name="T13" fmla="*/ 14 h 22"/>
                <a:gd name="T14" fmla="*/ 3 w 13"/>
                <a:gd name="T15" fmla="*/ 9 h 22"/>
                <a:gd name="T16" fmla="*/ 5 w 13"/>
                <a:gd name="T17" fmla="*/ 6 h 22"/>
                <a:gd name="T18" fmla="*/ 8 w 13"/>
                <a:gd name="T19" fmla="*/ 4 h 22"/>
                <a:gd name="T20" fmla="*/ 9 w 13"/>
                <a:gd name="T21" fmla="*/ 2 h 22"/>
                <a:gd name="T22" fmla="*/ 10 w 13"/>
                <a:gd name="T23" fmla="*/ 0 h 22"/>
                <a:gd name="T24" fmla="*/ 13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10" y="6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5241" y="472"/>
              <a:ext cx="0" cy="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4 h 4"/>
                <a:gd name="T4" fmla="*/ 0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82" y="474"/>
              <a:ext cx="135" cy="78"/>
            </a:xfrm>
            <a:custGeom>
              <a:avLst/>
              <a:gdLst>
                <a:gd name="T0" fmla="*/ 342 w 406"/>
                <a:gd name="T1" fmla="*/ 3 h 235"/>
                <a:gd name="T2" fmla="*/ 366 w 406"/>
                <a:gd name="T3" fmla="*/ 41 h 235"/>
                <a:gd name="T4" fmla="*/ 382 w 406"/>
                <a:gd name="T5" fmla="*/ 82 h 235"/>
                <a:gd name="T6" fmla="*/ 393 w 406"/>
                <a:gd name="T7" fmla="*/ 125 h 235"/>
                <a:gd name="T8" fmla="*/ 406 w 406"/>
                <a:gd name="T9" fmla="*/ 168 h 235"/>
                <a:gd name="T10" fmla="*/ 388 w 406"/>
                <a:gd name="T11" fmla="*/ 168 h 235"/>
                <a:gd name="T12" fmla="*/ 368 w 406"/>
                <a:gd name="T13" fmla="*/ 167 h 235"/>
                <a:gd name="T14" fmla="*/ 348 w 406"/>
                <a:gd name="T15" fmla="*/ 165 h 235"/>
                <a:gd name="T16" fmla="*/ 329 w 406"/>
                <a:gd name="T17" fmla="*/ 161 h 235"/>
                <a:gd name="T18" fmla="*/ 301 w 406"/>
                <a:gd name="T19" fmla="*/ 164 h 235"/>
                <a:gd name="T20" fmla="*/ 275 w 406"/>
                <a:gd name="T21" fmla="*/ 166 h 235"/>
                <a:gd name="T22" fmla="*/ 248 w 406"/>
                <a:gd name="T23" fmla="*/ 170 h 235"/>
                <a:gd name="T24" fmla="*/ 223 w 406"/>
                <a:gd name="T25" fmla="*/ 176 h 235"/>
                <a:gd name="T26" fmla="*/ 196 w 406"/>
                <a:gd name="T27" fmla="*/ 182 h 235"/>
                <a:gd name="T28" fmla="*/ 171 w 406"/>
                <a:gd name="T29" fmla="*/ 188 h 235"/>
                <a:gd name="T30" fmla="*/ 145 w 406"/>
                <a:gd name="T31" fmla="*/ 194 h 235"/>
                <a:gd name="T32" fmla="*/ 120 w 406"/>
                <a:gd name="T33" fmla="*/ 201 h 235"/>
                <a:gd name="T34" fmla="*/ 101 w 406"/>
                <a:gd name="T35" fmla="*/ 208 h 235"/>
                <a:gd name="T36" fmla="*/ 82 w 406"/>
                <a:gd name="T37" fmla="*/ 216 h 235"/>
                <a:gd name="T38" fmla="*/ 62 w 406"/>
                <a:gd name="T39" fmla="*/ 223 h 235"/>
                <a:gd name="T40" fmla="*/ 43 w 406"/>
                <a:gd name="T41" fmla="*/ 227 h 235"/>
                <a:gd name="T42" fmla="*/ 33 w 406"/>
                <a:gd name="T43" fmla="*/ 234 h 235"/>
                <a:gd name="T44" fmla="*/ 23 w 406"/>
                <a:gd name="T45" fmla="*/ 235 h 235"/>
                <a:gd name="T46" fmla="*/ 11 w 406"/>
                <a:gd name="T47" fmla="*/ 234 h 235"/>
                <a:gd name="T48" fmla="*/ 0 w 406"/>
                <a:gd name="T49" fmla="*/ 233 h 235"/>
                <a:gd name="T50" fmla="*/ 41 w 406"/>
                <a:gd name="T51" fmla="*/ 214 h 235"/>
                <a:gd name="T52" fmla="*/ 77 w 406"/>
                <a:gd name="T53" fmla="*/ 190 h 235"/>
                <a:gd name="T54" fmla="*/ 110 w 406"/>
                <a:gd name="T55" fmla="*/ 165 h 235"/>
                <a:gd name="T56" fmla="*/ 141 w 406"/>
                <a:gd name="T57" fmla="*/ 136 h 235"/>
                <a:gd name="T58" fmla="*/ 170 w 406"/>
                <a:gd name="T59" fmla="*/ 106 h 235"/>
                <a:gd name="T60" fmla="*/ 197 w 406"/>
                <a:gd name="T61" fmla="*/ 73 h 235"/>
                <a:gd name="T62" fmla="*/ 225 w 406"/>
                <a:gd name="T63" fmla="*/ 38 h 235"/>
                <a:gd name="T64" fmla="*/ 251 w 406"/>
                <a:gd name="T65" fmla="*/ 1 h 235"/>
                <a:gd name="T66" fmla="*/ 259 w 406"/>
                <a:gd name="T67" fmla="*/ 2 h 235"/>
                <a:gd name="T68" fmla="*/ 275 w 406"/>
                <a:gd name="T69" fmla="*/ 12 h 235"/>
                <a:gd name="T70" fmla="*/ 289 w 406"/>
                <a:gd name="T71" fmla="*/ 21 h 235"/>
                <a:gd name="T72" fmla="*/ 305 w 406"/>
                <a:gd name="T73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6" h="235">
                  <a:moveTo>
                    <a:pt x="314" y="14"/>
                  </a:moveTo>
                  <a:lnTo>
                    <a:pt x="342" y="3"/>
                  </a:lnTo>
                  <a:lnTo>
                    <a:pt x="355" y="21"/>
                  </a:lnTo>
                  <a:lnTo>
                    <a:pt x="366" y="41"/>
                  </a:lnTo>
                  <a:lnTo>
                    <a:pt x="374" y="61"/>
                  </a:lnTo>
                  <a:lnTo>
                    <a:pt x="382" y="82"/>
                  </a:lnTo>
                  <a:lnTo>
                    <a:pt x="388" y="103"/>
                  </a:lnTo>
                  <a:lnTo>
                    <a:pt x="393" y="125"/>
                  </a:lnTo>
                  <a:lnTo>
                    <a:pt x="400" y="147"/>
                  </a:lnTo>
                  <a:lnTo>
                    <a:pt x="406" y="168"/>
                  </a:lnTo>
                  <a:lnTo>
                    <a:pt x="396" y="168"/>
                  </a:lnTo>
                  <a:lnTo>
                    <a:pt x="388" y="168"/>
                  </a:lnTo>
                  <a:lnTo>
                    <a:pt x="377" y="167"/>
                  </a:lnTo>
                  <a:lnTo>
                    <a:pt x="368" y="167"/>
                  </a:lnTo>
                  <a:lnTo>
                    <a:pt x="357" y="166"/>
                  </a:lnTo>
                  <a:lnTo>
                    <a:pt x="348" y="165"/>
                  </a:lnTo>
                  <a:lnTo>
                    <a:pt x="338" y="164"/>
                  </a:lnTo>
                  <a:lnTo>
                    <a:pt x="329" y="161"/>
                  </a:lnTo>
                  <a:lnTo>
                    <a:pt x="315" y="163"/>
                  </a:lnTo>
                  <a:lnTo>
                    <a:pt x="301" y="164"/>
                  </a:lnTo>
                  <a:lnTo>
                    <a:pt x="288" y="165"/>
                  </a:lnTo>
                  <a:lnTo>
                    <a:pt x="275" y="166"/>
                  </a:lnTo>
                  <a:lnTo>
                    <a:pt x="262" y="168"/>
                  </a:lnTo>
                  <a:lnTo>
                    <a:pt x="248" y="170"/>
                  </a:lnTo>
                  <a:lnTo>
                    <a:pt x="235" y="173"/>
                  </a:lnTo>
                  <a:lnTo>
                    <a:pt x="223" y="176"/>
                  </a:lnTo>
                  <a:lnTo>
                    <a:pt x="209" y="178"/>
                  </a:lnTo>
                  <a:lnTo>
                    <a:pt x="196" y="182"/>
                  </a:lnTo>
                  <a:lnTo>
                    <a:pt x="184" y="184"/>
                  </a:lnTo>
                  <a:lnTo>
                    <a:pt x="171" y="188"/>
                  </a:lnTo>
                  <a:lnTo>
                    <a:pt x="158" y="191"/>
                  </a:lnTo>
                  <a:lnTo>
                    <a:pt x="145" y="194"/>
                  </a:lnTo>
                  <a:lnTo>
                    <a:pt x="133" y="198"/>
                  </a:lnTo>
                  <a:lnTo>
                    <a:pt x="120" y="201"/>
                  </a:lnTo>
                  <a:lnTo>
                    <a:pt x="110" y="205"/>
                  </a:lnTo>
                  <a:lnTo>
                    <a:pt x="101" y="208"/>
                  </a:lnTo>
                  <a:lnTo>
                    <a:pt x="91" y="212"/>
                  </a:lnTo>
                  <a:lnTo>
                    <a:pt x="82" y="216"/>
                  </a:lnTo>
                  <a:lnTo>
                    <a:pt x="71" y="219"/>
                  </a:lnTo>
                  <a:lnTo>
                    <a:pt x="62" y="223"/>
                  </a:lnTo>
                  <a:lnTo>
                    <a:pt x="52" y="225"/>
                  </a:lnTo>
                  <a:lnTo>
                    <a:pt x="43" y="227"/>
                  </a:lnTo>
                  <a:lnTo>
                    <a:pt x="38" y="231"/>
                  </a:lnTo>
                  <a:lnTo>
                    <a:pt x="33" y="234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17" y="235"/>
                  </a:lnTo>
                  <a:lnTo>
                    <a:pt x="11" y="234"/>
                  </a:lnTo>
                  <a:lnTo>
                    <a:pt x="6" y="234"/>
                  </a:lnTo>
                  <a:lnTo>
                    <a:pt x="0" y="233"/>
                  </a:lnTo>
                  <a:lnTo>
                    <a:pt x="20" y="224"/>
                  </a:lnTo>
                  <a:lnTo>
                    <a:pt x="41" y="214"/>
                  </a:lnTo>
                  <a:lnTo>
                    <a:pt x="59" y="202"/>
                  </a:lnTo>
                  <a:lnTo>
                    <a:pt x="77" y="190"/>
                  </a:lnTo>
                  <a:lnTo>
                    <a:pt x="94" y="178"/>
                  </a:lnTo>
                  <a:lnTo>
                    <a:pt x="110" y="165"/>
                  </a:lnTo>
                  <a:lnTo>
                    <a:pt x="125" y="151"/>
                  </a:lnTo>
                  <a:lnTo>
                    <a:pt x="141" y="136"/>
                  </a:lnTo>
                  <a:lnTo>
                    <a:pt x="156" y="122"/>
                  </a:lnTo>
                  <a:lnTo>
                    <a:pt x="170" y="106"/>
                  </a:lnTo>
                  <a:lnTo>
                    <a:pt x="184" y="90"/>
                  </a:lnTo>
                  <a:lnTo>
                    <a:pt x="197" y="73"/>
                  </a:lnTo>
                  <a:lnTo>
                    <a:pt x="211" y="55"/>
                  </a:lnTo>
                  <a:lnTo>
                    <a:pt x="225" y="38"/>
                  </a:lnTo>
                  <a:lnTo>
                    <a:pt x="238" y="19"/>
                  </a:lnTo>
                  <a:lnTo>
                    <a:pt x="251" y="1"/>
                  </a:lnTo>
                  <a:lnTo>
                    <a:pt x="251" y="0"/>
                  </a:lnTo>
                  <a:lnTo>
                    <a:pt x="259" y="2"/>
                  </a:lnTo>
                  <a:lnTo>
                    <a:pt x="267" y="6"/>
                  </a:lnTo>
                  <a:lnTo>
                    <a:pt x="275" y="12"/>
                  </a:lnTo>
                  <a:lnTo>
                    <a:pt x="282" y="18"/>
                  </a:lnTo>
                  <a:lnTo>
                    <a:pt x="289" y="21"/>
                  </a:lnTo>
                  <a:lnTo>
                    <a:pt x="298" y="24"/>
                  </a:lnTo>
                  <a:lnTo>
                    <a:pt x="305" y="21"/>
                  </a:lnTo>
                  <a:lnTo>
                    <a:pt x="31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5240" y="476"/>
              <a:ext cx="1" cy="6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5097" y="477"/>
              <a:ext cx="65" cy="147"/>
            </a:xfrm>
            <a:custGeom>
              <a:avLst/>
              <a:gdLst>
                <a:gd name="T0" fmla="*/ 174 w 193"/>
                <a:gd name="T1" fmla="*/ 87 h 439"/>
                <a:gd name="T2" fmla="*/ 147 w 193"/>
                <a:gd name="T3" fmla="*/ 118 h 439"/>
                <a:gd name="T4" fmla="*/ 129 w 193"/>
                <a:gd name="T5" fmla="*/ 159 h 439"/>
                <a:gd name="T6" fmla="*/ 115 w 193"/>
                <a:gd name="T7" fmla="*/ 204 h 439"/>
                <a:gd name="T8" fmla="*/ 94 w 193"/>
                <a:gd name="T9" fmla="*/ 242 h 439"/>
                <a:gd name="T10" fmla="*/ 76 w 193"/>
                <a:gd name="T11" fmla="*/ 279 h 439"/>
                <a:gd name="T12" fmla="*/ 65 w 193"/>
                <a:gd name="T13" fmla="*/ 321 h 439"/>
                <a:gd name="T14" fmla="*/ 58 w 193"/>
                <a:gd name="T15" fmla="*/ 363 h 439"/>
                <a:gd name="T16" fmla="*/ 57 w 193"/>
                <a:gd name="T17" fmla="*/ 399 h 439"/>
                <a:gd name="T18" fmla="*/ 57 w 193"/>
                <a:gd name="T19" fmla="*/ 427 h 439"/>
                <a:gd name="T20" fmla="*/ 54 w 193"/>
                <a:gd name="T21" fmla="*/ 418 h 439"/>
                <a:gd name="T22" fmla="*/ 50 w 193"/>
                <a:gd name="T23" fmla="*/ 376 h 439"/>
                <a:gd name="T24" fmla="*/ 46 w 193"/>
                <a:gd name="T25" fmla="*/ 349 h 439"/>
                <a:gd name="T26" fmla="*/ 46 w 193"/>
                <a:gd name="T27" fmla="*/ 336 h 439"/>
                <a:gd name="T28" fmla="*/ 41 w 193"/>
                <a:gd name="T29" fmla="*/ 310 h 439"/>
                <a:gd name="T30" fmla="*/ 31 w 193"/>
                <a:gd name="T31" fmla="*/ 270 h 439"/>
                <a:gd name="T32" fmla="*/ 20 w 193"/>
                <a:gd name="T33" fmla="*/ 230 h 439"/>
                <a:gd name="T34" fmla="*/ 8 w 193"/>
                <a:gd name="T35" fmla="*/ 190 h 439"/>
                <a:gd name="T36" fmla="*/ 0 w 193"/>
                <a:gd name="T37" fmla="*/ 164 h 439"/>
                <a:gd name="T38" fmla="*/ 14 w 193"/>
                <a:gd name="T39" fmla="*/ 165 h 439"/>
                <a:gd name="T40" fmla="*/ 32 w 193"/>
                <a:gd name="T41" fmla="*/ 166 h 439"/>
                <a:gd name="T42" fmla="*/ 50 w 193"/>
                <a:gd name="T43" fmla="*/ 166 h 439"/>
                <a:gd name="T44" fmla="*/ 67 w 193"/>
                <a:gd name="T45" fmla="*/ 169 h 439"/>
                <a:gd name="T46" fmla="*/ 68 w 193"/>
                <a:gd name="T47" fmla="*/ 153 h 439"/>
                <a:gd name="T48" fmla="*/ 62 w 193"/>
                <a:gd name="T49" fmla="*/ 136 h 439"/>
                <a:gd name="T50" fmla="*/ 55 w 193"/>
                <a:gd name="T51" fmla="*/ 108 h 439"/>
                <a:gd name="T52" fmla="*/ 46 w 193"/>
                <a:gd name="T53" fmla="*/ 81 h 439"/>
                <a:gd name="T54" fmla="*/ 37 w 193"/>
                <a:gd name="T55" fmla="*/ 46 h 439"/>
                <a:gd name="T56" fmla="*/ 26 w 193"/>
                <a:gd name="T57" fmla="*/ 11 h 439"/>
                <a:gd name="T58" fmla="*/ 66 w 193"/>
                <a:gd name="T59" fmla="*/ 0 h 439"/>
                <a:gd name="T60" fmla="*/ 106 w 193"/>
                <a:gd name="T61" fmla="*/ 5 h 439"/>
                <a:gd name="T62" fmla="*/ 143 w 193"/>
                <a:gd name="T63" fmla="*/ 23 h 439"/>
                <a:gd name="T64" fmla="*/ 173 w 193"/>
                <a:gd name="T65" fmla="*/ 47 h 439"/>
                <a:gd name="T66" fmla="*/ 183 w 193"/>
                <a:gd name="T67" fmla="*/ 60 h 439"/>
                <a:gd name="T68" fmla="*/ 193 w 193"/>
                <a:gd name="T69" fmla="*/ 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39">
                  <a:moveTo>
                    <a:pt x="193" y="75"/>
                  </a:moveTo>
                  <a:lnTo>
                    <a:pt x="174" y="87"/>
                  </a:lnTo>
                  <a:lnTo>
                    <a:pt x="158" y="101"/>
                  </a:lnTo>
                  <a:lnTo>
                    <a:pt x="147" y="118"/>
                  </a:lnTo>
                  <a:lnTo>
                    <a:pt x="136" y="139"/>
                  </a:lnTo>
                  <a:lnTo>
                    <a:pt x="129" y="159"/>
                  </a:lnTo>
                  <a:lnTo>
                    <a:pt x="121" y="182"/>
                  </a:lnTo>
                  <a:lnTo>
                    <a:pt x="115" y="204"/>
                  </a:lnTo>
                  <a:lnTo>
                    <a:pt x="108" y="224"/>
                  </a:lnTo>
                  <a:lnTo>
                    <a:pt x="94" y="242"/>
                  </a:lnTo>
                  <a:lnTo>
                    <a:pt x="83" y="260"/>
                  </a:lnTo>
                  <a:lnTo>
                    <a:pt x="76" y="279"/>
                  </a:lnTo>
                  <a:lnTo>
                    <a:pt x="70" y="300"/>
                  </a:lnTo>
                  <a:lnTo>
                    <a:pt x="65" y="321"/>
                  </a:lnTo>
                  <a:lnTo>
                    <a:pt x="62" y="343"/>
                  </a:lnTo>
                  <a:lnTo>
                    <a:pt x="58" y="363"/>
                  </a:lnTo>
                  <a:lnTo>
                    <a:pt x="54" y="385"/>
                  </a:lnTo>
                  <a:lnTo>
                    <a:pt x="57" y="399"/>
                  </a:lnTo>
                  <a:lnTo>
                    <a:pt x="57" y="414"/>
                  </a:lnTo>
                  <a:lnTo>
                    <a:pt x="57" y="427"/>
                  </a:lnTo>
                  <a:lnTo>
                    <a:pt x="57" y="439"/>
                  </a:lnTo>
                  <a:lnTo>
                    <a:pt x="54" y="418"/>
                  </a:lnTo>
                  <a:lnTo>
                    <a:pt x="52" y="398"/>
                  </a:lnTo>
                  <a:lnTo>
                    <a:pt x="50" y="376"/>
                  </a:lnTo>
                  <a:lnTo>
                    <a:pt x="49" y="354"/>
                  </a:lnTo>
                  <a:lnTo>
                    <a:pt x="46" y="349"/>
                  </a:lnTo>
                  <a:lnTo>
                    <a:pt x="46" y="343"/>
                  </a:lnTo>
                  <a:lnTo>
                    <a:pt x="46" y="336"/>
                  </a:lnTo>
                  <a:lnTo>
                    <a:pt x="44" y="330"/>
                  </a:lnTo>
                  <a:lnTo>
                    <a:pt x="41" y="310"/>
                  </a:lnTo>
                  <a:lnTo>
                    <a:pt x="37" y="289"/>
                  </a:lnTo>
                  <a:lnTo>
                    <a:pt x="31" y="270"/>
                  </a:lnTo>
                  <a:lnTo>
                    <a:pt x="26" y="249"/>
                  </a:lnTo>
                  <a:lnTo>
                    <a:pt x="20" y="230"/>
                  </a:lnTo>
                  <a:lnTo>
                    <a:pt x="13" y="211"/>
                  </a:lnTo>
                  <a:lnTo>
                    <a:pt x="8" y="190"/>
                  </a:lnTo>
                  <a:lnTo>
                    <a:pt x="3" y="170"/>
                  </a:lnTo>
                  <a:lnTo>
                    <a:pt x="0" y="164"/>
                  </a:lnTo>
                  <a:lnTo>
                    <a:pt x="7" y="165"/>
                  </a:lnTo>
                  <a:lnTo>
                    <a:pt x="14" y="165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1" y="166"/>
                  </a:lnTo>
                  <a:lnTo>
                    <a:pt x="50" y="166"/>
                  </a:lnTo>
                  <a:lnTo>
                    <a:pt x="59" y="167"/>
                  </a:lnTo>
                  <a:lnTo>
                    <a:pt x="67" y="169"/>
                  </a:lnTo>
                  <a:lnTo>
                    <a:pt x="71" y="161"/>
                  </a:lnTo>
                  <a:lnTo>
                    <a:pt x="68" y="153"/>
                  </a:lnTo>
                  <a:lnTo>
                    <a:pt x="64" y="145"/>
                  </a:lnTo>
                  <a:lnTo>
                    <a:pt x="62" y="136"/>
                  </a:lnTo>
                  <a:lnTo>
                    <a:pt x="58" y="122"/>
                  </a:lnTo>
                  <a:lnTo>
                    <a:pt x="55" y="108"/>
                  </a:lnTo>
                  <a:lnTo>
                    <a:pt x="50" y="95"/>
                  </a:lnTo>
                  <a:lnTo>
                    <a:pt x="46" y="81"/>
                  </a:lnTo>
                  <a:lnTo>
                    <a:pt x="42" y="63"/>
                  </a:lnTo>
                  <a:lnTo>
                    <a:pt x="37" y="46"/>
                  </a:lnTo>
                  <a:lnTo>
                    <a:pt x="31" y="28"/>
                  </a:lnTo>
                  <a:lnTo>
                    <a:pt x="26" y="11"/>
                  </a:lnTo>
                  <a:lnTo>
                    <a:pt x="46" y="3"/>
                  </a:lnTo>
                  <a:lnTo>
                    <a:pt x="66" y="0"/>
                  </a:lnTo>
                  <a:lnTo>
                    <a:pt x="86" y="1"/>
                  </a:lnTo>
                  <a:lnTo>
                    <a:pt x="106" y="5"/>
                  </a:lnTo>
                  <a:lnTo>
                    <a:pt x="125" y="13"/>
                  </a:lnTo>
                  <a:lnTo>
                    <a:pt x="143" y="23"/>
                  </a:lnTo>
                  <a:lnTo>
                    <a:pt x="158" y="34"/>
                  </a:lnTo>
                  <a:lnTo>
                    <a:pt x="173" y="47"/>
                  </a:lnTo>
                  <a:lnTo>
                    <a:pt x="179" y="54"/>
                  </a:lnTo>
                  <a:lnTo>
                    <a:pt x="183" y="60"/>
                  </a:lnTo>
                  <a:lnTo>
                    <a:pt x="188" y="68"/>
                  </a:lnTo>
                  <a:lnTo>
                    <a:pt x="193" y="75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271" y="480"/>
              <a:ext cx="6" cy="11"/>
            </a:xfrm>
            <a:custGeom>
              <a:avLst/>
              <a:gdLst>
                <a:gd name="T0" fmla="*/ 17 w 17"/>
                <a:gd name="T1" fmla="*/ 0 h 33"/>
                <a:gd name="T2" fmla="*/ 13 w 17"/>
                <a:gd name="T3" fmla="*/ 9 h 33"/>
                <a:gd name="T4" fmla="*/ 11 w 17"/>
                <a:gd name="T5" fmla="*/ 18 h 33"/>
                <a:gd name="T6" fmla="*/ 8 w 17"/>
                <a:gd name="T7" fmla="*/ 27 h 33"/>
                <a:gd name="T8" fmla="*/ 1 w 17"/>
                <a:gd name="T9" fmla="*/ 33 h 33"/>
                <a:gd name="T10" fmla="*/ 0 w 17"/>
                <a:gd name="T11" fmla="*/ 26 h 33"/>
                <a:gd name="T12" fmla="*/ 1 w 17"/>
                <a:gd name="T13" fmla="*/ 19 h 33"/>
                <a:gd name="T14" fmla="*/ 3 w 17"/>
                <a:gd name="T15" fmla="*/ 13 h 33"/>
                <a:gd name="T16" fmla="*/ 6 w 17"/>
                <a:gd name="T17" fmla="*/ 6 h 33"/>
                <a:gd name="T18" fmla="*/ 8 w 17"/>
                <a:gd name="T19" fmla="*/ 3 h 33"/>
                <a:gd name="T20" fmla="*/ 10 w 17"/>
                <a:gd name="T21" fmla="*/ 1 h 33"/>
                <a:gd name="T22" fmla="*/ 13 w 17"/>
                <a:gd name="T23" fmla="*/ 0 h 33"/>
                <a:gd name="T24" fmla="*/ 17 w 17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0"/>
                  </a:moveTo>
                  <a:lnTo>
                    <a:pt x="13" y="9"/>
                  </a:lnTo>
                  <a:lnTo>
                    <a:pt x="11" y="18"/>
                  </a:lnTo>
                  <a:lnTo>
                    <a:pt x="8" y="27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6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53" y="480"/>
              <a:ext cx="124" cy="225"/>
            </a:xfrm>
            <a:custGeom>
              <a:avLst/>
              <a:gdLst>
                <a:gd name="T0" fmla="*/ 164 w 372"/>
                <a:gd name="T1" fmla="*/ 37 h 675"/>
                <a:gd name="T2" fmla="*/ 148 w 372"/>
                <a:gd name="T3" fmla="*/ 84 h 675"/>
                <a:gd name="T4" fmla="*/ 155 w 372"/>
                <a:gd name="T5" fmla="*/ 108 h 675"/>
                <a:gd name="T6" fmla="*/ 178 w 372"/>
                <a:gd name="T7" fmla="*/ 106 h 675"/>
                <a:gd name="T8" fmla="*/ 201 w 372"/>
                <a:gd name="T9" fmla="*/ 102 h 675"/>
                <a:gd name="T10" fmla="*/ 226 w 372"/>
                <a:gd name="T11" fmla="*/ 100 h 675"/>
                <a:gd name="T12" fmla="*/ 251 w 372"/>
                <a:gd name="T13" fmla="*/ 115 h 675"/>
                <a:gd name="T14" fmla="*/ 271 w 372"/>
                <a:gd name="T15" fmla="*/ 147 h 675"/>
                <a:gd name="T16" fmla="*/ 286 w 372"/>
                <a:gd name="T17" fmla="*/ 181 h 675"/>
                <a:gd name="T18" fmla="*/ 300 w 372"/>
                <a:gd name="T19" fmla="*/ 218 h 675"/>
                <a:gd name="T20" fmla="*/ 317 w 372"/>
                <a:gd name="T21" fmla="*/ 269 h 675"/>
                <a:gd name="T22" fmla="*/ 337 w 372"/>
                <a:gd name="T23" fmla="*/ 337 h 675"/>
                <a:gd name="T24" fmla="*/ 355 w 372"/>
                <a:gd name="T25" fmla="*/ 407 h 675"/>
                <a:gd name="T26" fmla="*/ 368 w 372"/>
                <a:gd name="T27" fmla="*/ 479 h 675"/>
                <a:gd name="T28" fmla="*/ 372 w 372"/>
                <a:gd name="T29" fmla="*/ 570 h 675"/>
                <a:gd name="T30" fmla="*/ 336 w 372"/>
                <a:gd name="T31" fmla="*/ 572 h 675"/>
                <a:gd name="T32" fmla="*/ 302 w 372"/>
                <a:gd name="T33" fmla="*/ 579 h 675"/>
                <a:gd name="T34" fmla="*/ 269 w 372"/>
                <a:gd name="T35" fmla="*/ 589 h 675"/>
                <a:gd name="T36" fmla="*/ 238 w 372"/>
                <a:gd name="T37" fmla="*/ 605 h 675"/>
                <a:gd name="T38" fmla="*/ 210 w 372"/>
                <a:gd name="T39" fmla="*/ 626 h 675"/>
                <a:gd name="T40" fmla="*/ 179 w 372"/>
                <a:gd name="T41" fmla="*/ 644 h 675"/>
                <a:gd name="T42" fmla="*/ 146 w 372"/>
                <a:gd name="T43" fmla="*/ 660 h 675"/>
                <a:gd name="T44" fmla="*/ 112 w 372"/>
                <a:gd name="T45" fmla="*/ 675 h 675"/>
                <a:gd name="T46" fmla="*/ 99 w 372"/>
                <a:gd name="T47" fmla="*/ 661 h 675"/>
                <a:gd name="T48" fmla="*/ 86 w 372"/>
                <a:gd name="T49" fmla="*/ 646 h 675"/>
                <a:gd name="T50" fmla="*/ 76 w 372"/>
                <a:gd name="T51" fmla="*/ 631 h 675"/>
                <a:gd name="T52" fmla="*/ 69 w 372"/>
                <a:gd name="T53" fmla="*/ 614 h 675"/>
                <a:gd name="T54" fmla="*/ 55 w 372"/>
                <a:gd name="T55" fmla="*/ 587 h 675"/>
                <a:gd name="T56" fmla="*/ 45 w 372"/>
                <a:gd name="T57" fmla="*/ 556 h 675"/>
                <a:gd name="T58" fmla="*/ 30 w 372"/>
                <a:gd name="T59" fmla="*/ 504 h 675"/>
                <a:gd name="T60" fmla="*/ 14 w 372"/>
                <a:gd name="T61" fmla="*/ 451 h 675"/>
                <a:gd name="T62" fmla="*/ 0 w 372"/>
                <a:gd name="T63" fmla="*/ 292 h 675"/>
                <a:gd name="T64" fmla="*/ 14 w 372"/>
                <a:gd name="T65" fmla="*/ 132 h 675"/>
                <a:gd name="T66" fmla="*/ 31 w 372"/>
                <a:gd name="T67" fmla="*/ 94 h 675"/>
                <a:gd name="T68" fmla="*/ 51 w 372"/>
                <a:gd name="T69" fmla="*/ 58 h 675"/>
                <a:gd name="T70" fmla="*/ 76 w 372"/>
                <a:gd name="T71" fmla="*/ 30 h 675"/>
                <a:gd name="T72" fmla="*/ 110 w 372"/>
                <a:gd name="T73" fmla="*/ 10 h 675"/>
                <a:gd name="T74" fmla="*/ 124 w 372"/>
                <a:gd name="T75" fmla="*/ 2 h 675"/>
                <a:gd name="T76" fmla="*/ 142 w 372"/>
                <a:gd name="T77" fmla="*/ 0 h 675"/>
                <a:gd name="T78" fmla="*/ 160 w 372"/>
                <a:gd name="T79" fmla="*/ 5 h 675"/>
                <a:gd name="T80" fmla="*/ 174 w 372"/>
                <a:gd name="T81" fmla="*/ 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675">
                  <a:moveTo>
                    <a:pt x="174" y="14"/>
                  </a:moveTo>
                  <a:lnTo>
                    <a:pt x="164" y="37"/>
                  </a:lnTo>
                  <a:lnTo>
                    <a:pt x="156" y="60"/>
                  </a:lnTo>
                  <a:lnTo>
                    <a:pt x="148" y="84"/>
                  </a:lnTo>
                  <a:lnTo>
                    <a:pt x="143" y="108"/>
                  </a:lnTo>
                  <a:lnTo>
                    <a:pt x="155" y="108"/>
                  </a:lnTo>
                  <a:lnTo>
                    <a:pt x="166" y="107"/>
                  </a:lnTo>
                  <a:lnTo>
                    <a:pt x="178" y="106"/>
                  </a:lnTo>
                  <a:lnTo>
                    <a:pt x="190" y="104"/>
                  </a:lnTo>
                  <a:lnTo>
                    <a:pt x="201" y="102"/>
                  </a:lnTo>
                  <a:lnTo>
                    <a:pt x="213" y="100"/>
                  </a:lnTo>
                  <a:lnTo>
                    <a:pt x="226" y="100"/>
                  </a:lnTo>
                  <a:lnTo>
                    <a:pt x="238" y="102"/>
                  </a:lnTo>
                  <a:lnTo>
                    <a:pt x="251" y="115"/>
                  </a:lnTo>
                  <a:lnTo>
                    <a:pt x="263" y="130"/>
                  </a:lnTo>
                  <a:lnTo>
                    <a:pt x="271" y="147"/>
                  </a:lnTo>
                  <a:lnTo>
                    <a:pt x="280" y="164"/>
                  </a:lnTo>
                  <a:lnTo>
                    <a:pt x="286" y="181"/>
                  </a:lnTo>
                  <a:lnTo>
                    <a:pt x="292" y="199"/>
                  </a:lnTo>
                  <a:lnTo>
                    <a:pt x="300" y="218"/>
                  </a:lnTo>
                  <a:lnTo>
                    <a:pt x="307" y="235"/>
                  </a:lnTo>
                  <a:lnTo>
                    <a:pt x="317" y="269"/>
                  </a:lnTo>
                  <a:lnTo>
                    <a:pt x="327" y="303"/>
                  </a:lnTo>
                  <a:lnTo>
                    <a:pt x="337" y="337"/>
                  </a:lnTo>
                  <a:lnTo>
                    <a:pt x="346" y="372"/>
                  </a:lnTo>
                  <a:lnTo>
                    <a:pt x="355" y="407"/>
                  </a:lnTo>
                  <a:lnTo>
                    <a:pt x="362" y="442"/>
                  </a:lnTo>
                  <a:lnTo>
                    <a:pt x="368" y="479"/>
                  </a:lnTo>
                  <a:lnTo>
                    <a:pt x="372" y="515"/>
                  </a:lnTo>
                  <a:lnTo>
                    <a:pt x="372" y="570"/>
                  </a:lnTo>
                  <a:lnTo>
                    <a:pt x="354" y="570"/>
                  </a:lnTo>
                  <a:lnTo>
                    <a:pt x="336" y="572"/>
                  </a:lnTo>
                  <a:lnTo>
                    <a:pt x="318" y="574"/>
                  </a:lnTo>
                  <a:lnTo>
                    <a:pt x="302" y="579"/>
                  </a:lnTo>
                  <a:lnTo>
                    <a:pt x="285" y="583"/>
                  </a:lnTo>
                  <a:lnTo>
                    <a:pt x="269" y="589"/>
                  </a:lnTo>
                  <a:lnTo>
                    <a:pt x="253" y="597"/>
                  </a:lnTo>
                  <a:lnTo>
                    <a:pt x="238" y="605"/>
                  </a:lnTo>
                  <a:lnTo>
                    <a:pt x="225" y="615"/>
                  </a:lnTo>
                  <a:lnTo>
                    <a:pt x="210" y="626"/>
                  </a:lnTo>
                  <a:lnTo>
                    <a:pt x="195" y="635"/>
                  </a:lnTo>
                  <a:lnTo>
                    <a:pt x="179" y="644"/>
                  </a:lnTo>
                  <a:lnTo>
                    <a:pt x="162" y="652"/>
                  </a:lnTo>
                  <a:lnTo>
                    <a:pt x="146" y="660"/>
                  </a:lnTo>
                  <a:lnTo>
                    <a:pt x="129" y="668"/>
                  </a:lnTo>
                  <a:lnTo>
                    <a:pt x="112" y="675"/>
                  </a:lnTo>
                  <a:lnTo>
                    <a:pt x="105" y="668"/>
                  </a:lnTo>
                  <a:lnTo>
                    <a:pt x="99" y="661"/>
                  </a:lnTo>
                  <a:lnTo>
                    <a:pt x="92" y="654"/>
                  </a:lnTo>
                  <a:lnTo>
                    <a:pt x="86" y="646"/>
                  </a:lnTo>
                  <a:lnTo>
                    <a:pt x="81" y="639"/>
                  </a:lnTo>
                  <a:lnTo>
                    <a:pt x="76" y="631"/>
                  </a:lnTo>
                  <a:lnTo>
                    <a:pt x="72" y="623"/>
                  </a:lnTo>
                  <a:lnTo>
                    <a:pt x="69" y="614"/>
                  </a:lnTo>
                  <a:lnTo>
                    <a:pt x="60" y="602"/>
                  </a:lnTo>
                  <a:lnTo>
                    <a:pt x="55" y="587"/>
                  </a:lnTo>
                  <a:lnTo>
                    <a:pt x="50" y="571"/>
                  </a:lnTo>
                  <a:lnTo>
                    <a:pt x="45" y="556"/>
                  </a:lnTo>
                  <a:lnTo>
                    <a:pt x="38" y="529"/>
                  </a:lnTo>
                  <a:lnTo>
                    <a:pt x="30" y="504"/>
                  </a:lnTo>
                  <a:lnTo>
                    <a:pt x="20" y="479"/>
                  </a:lnTo>
                  <a:lnTo>
                    <a:pt x="14" y="451"/>
                  </a:lnTo>
                  <a:lnTo>
                    <a:pt x="3" y="372"/>
                  </a:lnTo>
                  <a:lnTo>
                    <a:pt x="0" y="292"/>
                  </a:lnTo>
                  <a:lnTo>
                    <a:pt x="3" y="212"/>
                  </a:lnTo>
                  <a:lnTo>
                    <a:pt x="14" y="132"/>
                  </a:lnTo>
                  <a:lnTo>
                    <a:pt x="22" y="113"/>
                  </a:lnTo>
                  <a:lnTo>
                    <a:pt x="31" y="94"/>
                  </a:lnTo>
                  <a:lnTo>
                    <a:pt x="40" y="75"/>
                  </a:lnTo>
                  <a:lnTo>
                    <a:pt x="51" y="58"/>
                  </a:lnTo>
                  <a:lnTo>
                    <a:pt x="63" y="43"/>
                  </a:lnTo>
                  <a:lnTo>
                    <a:pt x="76" y="30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17" y="6"/>
                  </a:lnTo>
                  <a:lnTo>
                    <a:pt x="124" y="2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1"/>
                  </a:lnTo>
                  <a:lnTo>
                    <a:pt x="160" y="5"/>
                  </a:lnTo>
                  <a:lnTo>
                    <a:pt x="168" y="8"/>
                  </a:lnTo>
                  <a:lnTo>
                    <a:pt x="17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15" y="487"/>
              <a:ext cx="1" cy="3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18" y="503"/>
              <a:ext cx="135" cy="213"/>
            </a:xfrm>
            <a:custGeom>
              <a:avLst/>
              <a:gdLst>
                <a:gd name="T0" fmla="*/ 282 w 404"/>
                <a:gd name="T1" fmla="*/ 56 h 640"/>
                <a:gd name="T2" fmla="*/ 301 w 404"/>
                <a:gd name="T3" fmla="*/ 67 h 640"/>
                <a:gd name="T4" fmla="*/ 320 w 404"/>
                <a:gd name="T5" fmla="*/ 109 h 640"/>
                <a:gd name="T6" fmla="*/ 341 w 404"/>
                <a:gd name="T7" fmla="*/ 162 h 640"/>
                <a:gd name="T8" fmla="*/ 333 w 404"/>
                <a:gd name="T9" fmla="*/ 172 h 640"/>
                <a:gd name="T10" fmla="*/ 309 w 404"/>
                <a:gd name="T11" fmla="*/ 169 h 640"/>
                <a:gd name="T12" fmla="*/ 279 w 404"/>
                <a:gd name="T13" fmla="*/ 177 h 640"/>
                <a:gd name="T14" fmla="*/ 249 w 404"/>
                <a:gd name="T15" fmla="*/ 194 h 640"/>
                <a:gd name="T16" fmla="*/ 244 w 404"/>
                <a:gd name="T17" fmla="*/ 232 h 640"/>
                <a:gd name="T18" fmla="*/ 263 w 404"/>
                <a:gd name="T19" fmla="*/ 265 h 640"/>
                <a:gd name="T20" fmla="*/ 282 w 404"/>
                <a:gd name="T21" fmla="*/ 267 h 640"/>
                <a:gd name="T22" fmla="*/ 298 w 404"/>
                <a:gd name="T23" fmla="*/ 258 h 640"/>
                <a:gd name="T24" fmla="*/ 340 w 404"/>
                <a:gd name="T25" fmla="*/ 248 h 640"/>
                <a:gd name="T26" fmla="*/ 389 w 404"/>
                <a:gd name="T27" fmla="*/ 249 h 640"/>
                <a:gd name="T28" fmla="*/ 402 w 404"/>
                <a:gd name="T29" fmla="*/ 302 h 640"/>
                <a:gd name="T30" fmla="*/ 361 w 404"/>
                <a:gd name="T31" fmla="*/ 347 h 640"/>
                <a:gd name="T32" fmla="*/ 302 w 404"/>
                <a:gd name="T33" fmla="*/ 364 h 640"/>
                <a:gd name="T34" fmla="*/ 234 w 404"/>
                <a:gd name="T35" fmla="*/ 337 h 640"/>
                <a:gd name="T36" fmla="*/ 191 w 404"/>
                <a:gd name="T37" fmla="*/ 272 h 640"/>
                <a:gd name="T38" fmla="*/ 172 w 404"/>
                <a:gd name="T39" fmla="*/ 175 h 640"/>
                <a:gd name="T40" fmla="*/ 152 w 404"/>
                <a:gd name="T41" fmla="*/ 135 h 640"/>
                <a:gd name="T42" fmla="*/ 138 w 404"/>
                <a:gd name="T43" fmla="*/ 102 h 640"/>
                <a:gd name="T44" fmla="*/ 136 w 404"/>
                <a:gd name="T45" fmla="*/ 90 h 640"/>
                <a:gd name="T46" fmla="*/ 136 w 404"/>
                <a:gd name="T47" fmla="*/ 127 h 640"/>
                <a:gd name="T48" fmla="*/ 153 w 404"/>
                <a:gd name="T49" fmla="*/ 165 h 640"/>
                <a:gd name="T50" fmla="*/ 124 w 404"/>
                <a:gd name="T51" fmla="*/ 172 h 640"/>
                <a:gd name="T52" fmla="*/ 102 w 404"/>
                <a:gd name="T53" fmla="*/ 177 h 640"/>
                <a:gd name="T54" fmla="*/ 114 w 404"/>
                <a:gd name="T55" fmla="*/ 184 h 640"/>
                <a:gd name="T56" fmla="*/ 141 w 404"/>
                <a:gd name="T57" fmla="*/ 178 h 640"/>
                <a:gd name="T58" fmla="*/ 158 w 404"/>
                <a:gd name="T59" fmla="*/ 183 h 640"/>
                <a:gd name="T60" fmla="*/ 144 w 404"/>
                <a:gd name="T61" fmla="*/ 216 h 640"/>
                <a:gd name="T62" fmla="*/ 162 w 404"/>
                <a:gd name="T63" fmla="*/ 200 h 640"/>
                <a:gd name="T64" fmla="*/ 167 w 404"/>
                <a:gd name="T65" fmla="*/ 223 h 640"/>
                <a:gd name="T66" fmla="*/ 142 w 404"/>
                <a:gd name="T67" fmla="*/ 264 h 640"/>
                <a:gd name="T68" fmla="*/ 162 w 404"/>
                <a:gd name="T69" fmla="*/ 325 h 640"/>
                <a:gd name="T70" fmla="*/ 175 w 404"/>
                <a:gd name="T71" fmla="*/ 333 h 640"/>
                <a:gd name="T72" fmla="*/ 148 w 404"/>
                <a:gd name="T73" fmla="*/ 428 h 640"/>
                <a:gd name="T74" fmla="*/ 155 w 404"/>
                <a:gd name="T75" fmla="*/ 441 h 640"/>
                <a:gd name="T76" fmla="*/ 130 w 404"/>
                <a:gd name="T77" fmla="*/ 532 h 640"/>
                <a:gd name="T78" fmla="*/ 143 w 404"/>
                <a:gd name="T79" fmla="*/ 564 h 640"/>
                <a:gd name="T80" fmla="*/ 164 w 404"/>
                <a:gd name="T81" fmla="*/ 593 h 640"/>
                <a:gd name="T82" fmla="*/ 149 w 404"/>
                <a:gd name="T83" fmla="*/ 627 h 640"/>
                <a:gd name="T84" fmla="*/ 84 w 404"/>
                <a:gd name="T85" fmla="*/ 597 h 640"/>
                <a:gd name="T86" fmla="*/ 35 w 404"/>
                <a:gd name="T87" fmla="*/ 501 h 640"/>
                <a:gd name="T88" fmla="*/ 9 w 404"/>
                <a:gd name="T89" fmla="*/ 450 h 640"/>
                <a:gd name="T90" fmla="*/ 0 w 404"/>
                <a:gd name="T91" fmla="*/ 405 h 640"/>
                <a:gd name="T92" fmla="*/ 11 w 404"/>
                <a:gd name="T93" fmla="*/ 247 h 640"/>
                <a:gd name="T94" fmla="*/ 48 w 404"/>
                <a:gd name="T95" fmla="*/ 154 h 640"/>
                <a:gd name="T96" fmla="*/ 74 w 404"/>
                <a:gd name="T97" fmla="*/ 88 h 640"/>
                <a:gd name="T98" fmla="*/ 108 w 404"/>
                <a:gd name="T99" fmla="*/ 29 h 640"/>
                <a:gd name="T100" fmla="*/ 170 w 404"/>
                <a:gd name="T101" fmla="*/ 6 h 640"/>
                <a:gd name="T102" fmla="*/ 218 w 404"/>
                <a:gd name="T103" fmla="*/ 15 h 640"/>
                <a:gd name="T104" fmla="*/ 258 w 404"/>
                <a:gd name="T105" fmla="*/ 4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4" h="640">
                  <a:moveTo>
                    <a:pt x="267" y="53"/>
                  </a:moveTo>
                  <a:lnTo>
                    <a:pt x="272" y="53"/>
                  </a:lnTo>
                  <a:lnTo>
                    <a:pt x="276" y="54"/>
                  </a:lnTo>
                  <a:lnTo>
                    <a:pt x="282" y="56"/>
                  </a:lnTo>
                  <a:lnTo>
                    <a:pt x="286" y="59"/>
                  </a:lnTo>
                  <a:lnTo>
                    <a:pt x="291" y="62"/>
                  </a:lnTo>
                  <a:lnTo>
                    <a:pt x="296" y="64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11" y="82"/>
                  </a:lnTo>
                  <a:lnTo>
                    <a:pt x="316" y="95"/>
                  </a:lnTo>
                  <a:lnTo>
                    <a:pt x="320" y="109"/>
                  </a:lnTo>
                  <a:lnTo>
                    <a:pt x="325" y="124"/>
                  </a:lnTo>
                  <a:lnTo>
                    <a:pt x="329" y="137"/>
                  </a:lnTo>
                  <a:lnTo>
                    <a:pt x="335" y="150"/>
                  </a:lnTo>
                  <a:lnTo>
                    <a:pt x="341" y="162"/>
                  </a:lnTo>
                  <a:lnTo>
                    <a:pt x="350" y="175"/>
                  </a:lnTo>
                  <a:lnTo>
                    <a:pt x="344" y="175"/>
                  </a:lnTo>
                  <a:lnTo>
                    <a:pt x="338" y="174"/>
                  </a:lnTo>
                  <a:lnTo>
                    <a:pt x="333" y="172"/>
                  </a:lnTo>
                  <a:lnTo>
                    <a:pt x="326" y="170"/>
                  </a:lnTo>
                  <a:lnTo>
                    <a:pt x="321" y="169"/>
                  </a:lnTo>
                  <a:lnTo>
                    <a:pt x="315" y="169"/>
                  </a:lnTo>
                  <a:lnTo>
                    <a:pt x="309" y="169"/>
                  </a:lnTo>
                  <a:lnTo>
                    <a:pt x="303" y="171"/>
                  </a:lnTo>
                  <a:lnTo>
                    <a:pt x="296" y="174"/>
                  </a:lnTo>
                  <a:lnTo>
                    <a:pt x="287" y="176"/>
                  </a:lnTo>
                  <a:lnTo>
                    <a:pt x="279" y="177"/>
                  </a:lnTo>
                  <a:lnTo>
                    <a:pt x="270" y="179"/>
                  </a:lnTo>
                  <a:lnTo>
                    <a:pt x="262" y="183"/>
                  </a:lnTo>
                  <a:lnTo>
                    <a:pt x="255" y="187"/>
                  </a:lnTo>
                  <a:lnTo>
                    <a:pt x="249" y="194"/>
                  </a:lnTo>
                  <a:lnTo>
                    <a:pt x="245" y="203"/>
                  </a:lnTo>
                  <a:lnTo>
                    <a:pt x="243" y="214"/>
                  </a:lnTo>
                  <a:lnTo>
                    <a:pt x="242" y="224"/>
                  </a:lnTo>
                  <a:lnTo>
                    <a:pt x="244" y="232"/>
                  </a:lnTo>
                  <a:lnTo>
                    <a:pt x="247" y="241"/>
                  </a:lnTo>
                  <a:lnTo>
                    <a:pt x="251" y="249"/>
                  </a:lnTo>
                  <a:lnTo>
                    <a:pt x="256" y="257"/>
                  </a:lnTo>
                  <a:lnTo>
                    <a:pt x="263" y="265"/>
                  </a:lnTo>
                  <a:lnTo>
                    <a:pt x="268" y="272"/>
                  </a:lnTo>
                  <a:lnTo>
                    <a:pt x="273" y="270"/>
                  </a:lnTo>
                  <a:lnTo>
                    <a:pt x="278" y="269"/>
                  </a:lnTo>
                  <a:lnTo>
                    <a:pt x="282" y="267"/>
                  </a:lnTo>
                  <a:lnTo>
                    <a:pt x="286" y="265"/>
                  </a:lnTo>
                  <a:lnTo>
                    <a:pt x="290" y="262"/>
                  </a:lnTo>
                  <a:lnTo>
                    <a:pt x="293" y="260"/>
                  </a:lnTo>
                  <a:lnTo>
                    <a:pt x="298" y="258"/>
                  </a:lnTo>
                  <a:lnTo>
                    <a:pt x="303" y="256"/>
                  </a:lnTo>
                  <a:lnTo>
                    <a:pt x="315" y="255"/>
                  </a:lnTo>
                  <a:lnTo>
                    <a:pt x="327" y="251"/>
                  </a:lnTo>
                  <a:lnTo>
                    <a:pt x="340" y="248"/>
                  </a:lnTo>
                  <a:lnTo>
                    <a:pt x="353" y="245"/>
                  </a:lnTo>
                  <a:lnTo>
                    <a:pt x="364" y="244"/>
                  </a:lnTo>
                  <a:lnTo>
                    <a:pt x="377" y="244"/>
                  </a:lnTo>
                  <a:lnTo>
                    <a:pt x="389" y="249"/>
                  </a:lnTo>
                  <a:lnTo>
                    <a:pt x="399" y="256"/>
                  </a:lnTo>
                  <a:lnTo>
                    <a:pt x="402" y="270"/>
                  </a:lnTo>
                  <a:lnTo>
                    <a:pt x="404" y="288"/>
                  </a:lnTo>
                  <a:lnTo>
                    <a:pt x="402" y="302"/>
                  </a:lnTo>
                  <a:lnTo>
                    <a:pt x="396" y="316"/>
                  </a:lnTo>
                  <a:lnTo>
                    <a:pt x="386" y="326"/>
                  </a:lnTo>
                  <a:lnTo>
                    <a:pt x="374" y="337"/>
                  </a:lnTo>
                  <a:lnTo>
                    <a:pt x="361" y="347"/>
                  </a:lnTo>
                  <a:lnTo>
                    <a:pt x="347" y="355"/>
                  </a:lnTo>
                  <a:lnTo>
                    <a:pt x="334" y="360"/>
                  </a:lnTo>
                  <a:lnTo>
                    <a:pt x="319" y="364"/>
                  </a:lnTo>
                  <a:lnTo>
                    <a:pt x="302" y="364"/>
                  </a:lnTo>
                  <a:lnTo>
                    <a:pt x="285" y="360"/>
                  </a:lnTo>
                  <a:lnTo>
                    <a:pt x="266" y="356"/>
                  </a:lnTo>
                  <a:lnTo>
                    <a:pt x="249" y="348"/>
                  </a:lnTo>
                  <a:lnTo>
                    <a:pt x="234" y="337"/>
                  </a:lnTo>
                  <a:lnTo>
                    <a:pt x="220" y="323"/>
                  </a:lnTo>
                  <a:lnTo>
                    <a:pt x="209" y="307"/>
                  </a:lnTo>
                  <a:lnTo>
                    <a:pt x="199" y="290"/>
                  </a:lnTo>
                  <a:lnTo>
                    <a:pt x="191" y="272"/>
                  </a:lnTo>
                  <a:lnTo>
                    <a:pt x="184" y="253"/>
                  </a:lnTo>
                  <a:lnTo>
                    <a:pt x="180" y="227"/>
                  </a:lnTo>
                  <a:lnTo>
                    <a:pt x="176" y="201"/>
                  </a:lnTo>
                  <a:lnTo>
                    <a:pt x="172" y="175"/>
                  </a:lnTo>
                  <a:lnTo>
                    <a:pt x="173" y="150"/>
                  </a:lnTo>
                  <a:lnTo>
                    <a:pt x="164" y="146"/>
                  </a:lnTo>
                  <a:lnTo>
                    <a:pt x="158" y="141"/>
                  </a:lnTo>
                  <a:lnTo>
                    <a:pt x="152" y="135"/>
                  </a:lnTo>
                  <a:lnTo>
                    <a:pt x="147" y="127"/>
                  </a:lnTo>
                  <a:lnTo>
                    <a:pt x="143" y="119"/>
                  </a:lnTo>
                  <a:lnTo>
                    <a:pt x="140" y="110"/>
                  </a:lnTo>
                  <a:lnTo>
                    <a:pt x="138" y="102"/>
                  </a:lnTo>
                  <a:lnTo>
                    <a:pt x="137" y="93"/>
                  </a:lnTo>
                  <a:lnTo>
                    <a:pt x="137" y="92"/>
                  </a:lnTo>
                  <a:lnTo>
                    <a:pt x="137" y="90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0" y="89"/>
                  </a:lnTo>
                  <a:lnTo>
                    <a:pt x="130" y="109"/>
                  </a:lnTo>
                  <a:lnTo>
                    <a:pt x="136" y="127"/>
                  </a:lnTo>
                  <a:lnTo>
                    <a:pt x="145" y="144"/>
                  </a:lnTo>
                  <a:lnTo>
                    <a:pt x="159" y="158"/>
                  </a:lnTo>
                  <a:lnTo>
                    <a:pt x="159" y="162"/>
                  </a:lnTo>
                  <a:lnTo>
                    <a:pt x="153" y="165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1" y="171"/>
                  </a:lnTo>
                  <a:lnTo>
                    <a:pt x="124" y="172"/>
                  </a:lnTo>
                  <a:lnTo>
                    <a:pt x="117" y="174"/>
                  </a:lnTo>
                  <a:lnTo>
                    <a:pt x="108" y="175"/>
                  </a:lnTo>
                  <a:lnTo>
                    <a:pt x="101" y="175"/>
                  </a:lnTo>
                  <a:lnTo>
                    <a:pt x="102" y="177"/>
                  </a:lnTo>
                  <a:lnTo>
                    <a:pt x="103" y="178"/>
                  </a:lnTo>
                  <a:lnTo>
                    <a:pt x="105" y="180"/>
                  </a:lnTo>
                  <a:lnTo>
                    <a:pt x="107" y="183"/>
                  </a:lnTo>
                  <a:lnTo>
                    <a:pt x="114" y="184"/>
                  </a:lnTo>
                  <a:lnTo>
                    <a:pt x="122" y="183"/>
                  </a:lnTo>
                  <a:lnTo>
                    <a:pt x="128" y="182"/>
                  </a:lnTo>
                  <a:lnTo>
                    <a:pt x="135" y="180"/>
                  </a:lnTo>
                  <a:lnTo>
                    <a:pt x="141" y="178"/>
                  </a:lnTo>
                  <a:lnTo>
                    <a:pt x="148" y="176"/>
                  </a:lnTo>
                  <a:lnTo>
                    <a:pt x="155" y="174"/>
                  </a:lnTo>
                  <a:lnTo>
                    <a:pt x="161" y="171"/>
                  </a:lnTo>
                  <a:lnTo>
                    <a:pt x="158" y="183"/>
                  </a:lnTo>
                  <a:lnTo>
                    <a:pt x="153" y="194"/>
                  </a:lnTo>
                  <a:lnTo>
                    <a:pt x="145" y="206"/>
                  </a:lnTo>
                  <a:lnTo>
                    <a:pt x="137" y="217"/>
                  </a:lnTo>
                  <a:lnTo>
                    <a:pt x="144" y="216"/>
                  </a:lnTo>
                  <a:lnTo>
                    <a:pt x="152" y="212"/>
                  </a:lnTo>
                  <a:lnTo>
                    <a:pt x="157" y="208"/>
                  </a:lnTo>
                  <a:lnTo>
                    <a:pt x="162" y="201"/>
                  </a:lnTo>
                  <a:lnTo>
                    <a:pt x="162" y="200"/>
                  </a:lnTo>
                  <a:lnTo>
                    <a:pt x="165" y="204"/>
                  </a:lnTo>
                  <a:lnTo>
                    <a:pt x="166" y="210"/>
                  </a:lnTo>
                  <a:lnTo>
                    <a:pt x="167" y="217"/>
                  </a:lnTo>
                  <a:lnTo>
                    <a:pt x="167" y="223"/>
                  </a:lnTo>
                  <a:lnTo>
                    <a:pt x="157" y="229"/>
                  </a:lnTo>
                  <a:lnTo>
                    <a:pt x="150" y="240"/>
                  </a:lnTo>
                  <a:lnTo>
                    <a:pt x="146" y="251"/>
                  </a:lnTo>
                  <a:lnTo>
                    <a:pt x="142" y="264"/>
                  </a:lnTo>
                  <a:lnTo>
                    <a:pt x="143" y="280"/>
                  </a:lnTo>
                  <a:lnTo>
                    <a:pt x="146" y="296"/>
                  </a:lnTo>
                  <a:lnTo>
                    <a:pt x="153" y="311"/>
                  </a:lnTo>
                  <a:lnTo>
                    <a:pt x="162" y="325"/>
                  </a:lnTo>
                  <a:lnTo>
                    <a:pt x="165" y="327"/>
                  </a:lnTo>
                  <a:lnTo>
                    <a:pt x="168" y="329"/>
                  </a:lnTo>
                  <a:lnTo>
                    <a:pt x="172" y="331"/>
                  </a:lnTo>
                  <a:lnTo>
                    <a:pt x="175" y="333"/>
                  </a:lnTo>
                  <a:lnTo>
                    <a:pt x="159" y="351"/>
                  </a:lnTo>
                  <a:lnTo>
                    <a:pt x="150" y="375"/>
                  </a:lnTo>
                  <a:lnTo>
                    <a:pt x="147" y="400"/>
                  </a:lnTo>
                  <a:lnTo>
                    <a:pt x="148" y="428"/>
                  </a:lnTo>
                  <a:lnTo>
                    <a:pt x="150" y="431"/>
                  </a:lnTo>
                  <a:lnTo>
                    <a:pt x="150" y="435"/>
                  </a:lnTo>
                  <a:lnTo>
                    <a:pt x="152" y="438"/>
                  </a:lnTo>
                  <a:lnTo>
                    <a:pt x="155" y="441"/>
                  </a:lnTo>
                  <a:lnTo>
                    <a:pt x="139" y="458"/>
                  </a:lnTo>
                  <a:lnTo>
                    <a:pt x="130" y="481"/>
                  </a:lnTo>
                  <a:lnTo>
                    <a:pt x="128" y="506"/>
                  </a:lnTo>
                  <a:lnTo>
                    <a:pt x="130" y="532"/>
                  </a:lnTo>
                  <a:lnTo>
                    <a:pt x="132" y="540"/>
                  </a:lnTo>
                  <a:lnTo>
                    <a:pt x="135" y="550"/>
                  </a:lnTo>
                  <a:lnTo>
                    <a:pt x="139" y="558"/>
                  </a:lnTo>
                  <a:lnTo>
                    <a:pt x="143" y="564"/>
                  </a:lnTo>
                  <a:lnTo>
                    <a:pt x="148" y="572"/>
                  </a:lnTo>
                  <a:lnTo>
                    <a:pt x="154" y="579"/>
                  </a:lnTo>
                  <a:lnTo>
                    <a:pt x="159" y="586"/>
                  </a:lnTo>
                  <a:lnTo>
                    <a:pt x="164" y="593"/>
                  </a:lnTo>
                  <a:lnTo>
                    <a:pt x="165" y="595"/>
                  </a:lnTo>
                  <a:lnTo>
                    <a:pt x="160" y="604"/>
                  </a:lnTo>
                  <a:lnTo>
                    <a:pt x="155" y="616"/>
                  </a:lnTo>
                  <a:lnTo>
                    <a:pt x="149" y="627"/>
                  </a:lnTo>
                  <a:lnTo>
                    <a:pt x="146" y="640"/>
                  </a:lnTo>
                  <a:lnTo>
                    <a:pt x="120" y="632"/>
                  </a:lnTo>
                  <a:lnTo>
                    <a:pt x="100" y="617"/>
                  </a:lnTo>
                  <a:lnTo>
                    <a:pt x="84" y="597"/>
                  </a:lnTo>
                  <a:lnTo>
                    <a:pt x="71" y="573"/>
                  </a:lnTo>
                  <a:lnTo>
                    <a:pt x="59" y="548"/>
                  </a:lnTo>
                  <a:lnTo>
                    <a:pt x="48" y="523"/>
                  </a:lnTo>
                  <a:lnTo>
                    <a:pt x="35" y="501"/>
                  </a:lnTo>
                  <a:lnTo>
                    <a:pt x="18" y="480"/>
                  </a:lnTo>
                  <a:lnTo>
                    <a:pt x="16" y="470"/>
                  </a:lnTo>
                  <a:lnTo>
                    <a:pt x="12" y="460"/>
                  </a:lnTo>
                  <a:lnTo>
                    <a:pt x="9" y="450"/>
                  </a:lnTo>
                  <a:lnTo>
                    <a:pt x="8" y="439"/>
                  </a:lnTo>
                  <a:lnTo>
                    <a:pt x="4" y="429"/>
                  </a:lnTo>
                  <a:lnTo>
                    <a:pt x="1" y="417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43"/>
                  </a:lnTo>
                  <a:lnTo>
                    <a:pt x="3" y="294"/>
                  </a:lnTo>
                  <a:lnTo>
                    <a:pt x="11" y="247"/>
                  </a:lnTo>
                  <a:lnTo>
                    <a:pt x="20" y="200"/>
                  </a:lnTo>
                  <a:lnTo>
                    <a:pt x="30" y="185"/>
                  </a:lnTo>
                  <a:lnTo>
                    <a:pt x="39" y="170"/>
                  </a:lnTo>
                  <a:lnTo>
                    <a:pt x="48" y="154"/>
                  </a:lnTo>
                  <a:lnTo>
                    <a:pt x="55" y="138"/>
                  </a:lnTo>
                  <a:lnTo>
                    <a:pt x="63" y="122"/>
                  </a:lnTo>
                  <a:lnTo>
                    <a:pt x="69" y="105"/>
                  </a:lnTo>
                  <a:lnTo>
                    <a:pt x="74" y="88"/>
                  </a:lnTo>
                  <a:lnTo>
                    <a:pt x="77" y="70"/>
                  </a:lnTo>
                  <a:lnTo>
                    <a:pt x="85" y="53"/>
                  </a:lnTo>
                  <a:lnTo>
                    <a:pt x="95" y="39"/>
                  </a:lnTo>
                  <a:lnTo>
                    <a:pt x="108" y="29"/>
                  </a:lnTo>
                  <a:lnTo>
                    <a:pt x="122" y="21"/>
                  </a:lnTo>
                  <a:lnTo>
                    <a:pt x="138" y="15"/>
                  </a:lnTo>
                  <a:lnTo>
                    <a:pt x="154" y="11"/>
                  </a:lnTo>
                  <a:lnTo>
                    <a:pt x="170" y="6"/>
                  </a:lnTo>
                  <a:lnTo>
                    <a:pt x="184" y="0"/>
                  </a:lnTo>
                  <a:lnTo>
                    <a:pt x="196" y="5"/>
                  </a:lnTo>
                  <a:lnTo>
                    <a:pt x="207" y="10"/>
                  </a:lnTo>
                  <a:lnTo>
                    <a:pt x="218" y="15"/>
                  </a:lnTo>
                  <a:lnTo>
                    <a:pt x="229" y="21"/>
                  </a:lnTo>
                  <a:lnTo>
                    <a:pt x="238" y="27"/>
                  </a:lnTo>
                  <a:lnTo>
                    <a:pt x="249" y="35"/>
                  </a:lnTo>
                  <a:lnTo>
                    <a:pt x="258" y="43"/>
                  </a:lnTo>
                  <a:lnTo>
                    <a:pt x="267" y="5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4836" y="513"/>
              <a:ext cx="64" cy="157"/>
            </a:xfrm>
            <a:custGeom>
              <a:avLst/>
              <a:gdLst>
                <a:gd name="T0" fmla="*/ 70 w 192"/>
                <a:gd name="T1" fmla="*/ 26 h 473"/>
                <a:gd name="T2" fmla="*/ 82 w 192"/>
                <a:gd name="T3" fmla="*/ 44 h 473"/>
                <a:gd name="T4" fmla="*/ 92 w 192"/>
                <a:gd name="T5" fmla="*/ 64 h 473"/>
                <a:gd name="T6" fmla="*/ 101 w 192"/>
                <a:gd name="T7" fmla="*/ 84 h 473"/>
                <a:gd name="T8" fmla="*/ 110 w 192"/>
                <a:gd name="T9" fmla="*/ 105 h 473"/>
                <a:gd name="T10" fmla="*/ 118 w 192"/>
                <a:gd name="T11" fmla="*/ 125 h 473"/>
                <a:gd name="T12" fmla="*/ 126 w 192"/>
                <a:gd name="T13" fmla="*/ 147 h 473"/>
                <a:gd name="T14" fmla="*/ 135 w 192"/>
                <a:gd name="T15" fmla="*/ 167 h 473"/>
                <a:gd name="T16" fmla="*/ 144 w 192"/>
                <a:gd name="T17" fmla="*/ 188 h 473"/>
                <a:gd name="T18" fmla="*/ 154 w 192"/>
                <a:gd name="T19" fmla="*/ 222 h 473"/>
                <a:gd name="T20" fmla="*/ 162 w 192"/>
                <a:gd name="T21" fmla="*/ 255 h 473"/>
                <a:gd name="T22" fmla="*/ 170 w 192"/>
                <a:gd name="T23" fmla="*/ 289 h 473"/>
                <a:gd name="T24" fmla="*/ 177 w 192"/>
                <a:gd name="T25" fmla="*/ 325 h 473"/>
                <a:gd name="T26" fmla="*/ 183 w 192"/>
                <a:gd name="T27" fmla="*/ 359 h 473"/>
                <a:gd name="T28" fmla="*/ 188 w 192"/>
                <a:gd name="T29" fmla="*/ 395 h 473"/>
                <a:gd name="T30" fmla="*/ 191 w 192"/>
                <a:gd name="T31" fmla="*/ 431 h 473"/>
                <a:gd name="T32" fmla="*/ 192 w 192"/>
                <a:gd name="T33" fmla="*/ 468 h 473"/>
                <a:gd name="T34" fmla="*/ 184 w 192"/>
                <a:gd name="T35" fmla="*/ 470 h 473"/>
                <a:gd name="T36" fmla="*/ 177 w 192"/>
                <a:gd name="T37" fmla="*/ 472 h 473"/>
                <a:gd name="T38" fmla="*/ 170 w 192"/>
                <a:gd name="T39" fmla="*/ 473 h 473"/>
                <a:gd name="T40" fmla="*/ 162 w 192"/>
                <a:gd name="T41" fmla="*/ 473 h 473"/>
                <a:gd name="T42" fmla="*/ 154 w 192"/>
                <a:gd name="T43" fmla="*/ 473 h 473"/>
                <a:gd name="T44" fmla="*/ 145 w 192"/>
                <a:gd name="T45" fmla="*/ 473 h 473"/>
                <a:gd name="T46" fmla="*/ 138 w 192"/>
                <a:gd name="T47" fmla="*/ 473 h 473"/>
                <a:gd name="T48" fmla="*/ 129 w 192"/>
                <a:gd name="T49" fmla="*/ 473 h 473"/>
                <a:gd name="T50" fmla="*/ 129 w 192"/>
                <a:gd name="T51" fmla="*/ 428 h 473"/>
                <a:gd name="T52" fmla="*/ 125 w 192"/>
                <a:gd name="T53" fmla="*/ 385 h 473"/>
                <a:gd name="T54" fmla="*/ 119 w 192"/>
                <a:gd name="T55" fmla="*/ 343 h 473"/>
                <a:gd name="T56" fmla="*/ 110 w 192"/>
                <a:gd name="T57" fmla="*/ 301 h 473"/>
                <a:gd name="T58" fmla="*/ 106 w 192"/>
                <a:gd name="T59" fmla="*/ 285 h 473"/>
                <a:gd name="T60" fmla="*/ 102 w 192"/>
                <a:gd name="T61" fmla="*/ 268 h 473"/>
                <a:gd name="T62" fmla="*/ 98 w 192"/>
                <a:gd name="T63" fmla="*/ 251 h 473"/>
                <a:gd name="T64" fmla="*/ 93 w 192"/>
                <a:gd name="T65" fmla="*/ 233 h 473"/>
                <a:gd name="T66" fmla="*/ 89 w 192"/>
                <a:gd name="T67" fmla="*/ 216 h 473"/>
                <a:gd name="T68" fmla="*/ 85 w 192"/>
                <a:gd name="T69" fmla="*/ 200 h 473"/>
                <a:gd name="T70" fmla="*/ 81 w 192"/>
                <a:gd name="T71" fmla="*/ 183 h 473"/>
                <a:gd name="T72" fmla="*/ 75 w 192"/>
                <a:gd name="T73" fmla="*/ 166 h 473"/>
                <a:gd name="T74" fmla="*/ 68 w 192"/>
                <a:gd name="T75" fmla="*/ 150 h 473"/>
                <a:gd name="T76" fmla="*/ 64 w 192"/>
                <a:gd name="T77" fmla="*/ 134 h 473"/>
                <a:gd name="T78" fmla="*/ 58 w 192"/>
                <a:gd name="T79" fmla="*/ 118 h 473"/>
                <a:gd name="T80" fmla="*/ 51 w 192"/>
                <a:gd name="T81" fmla="*/ 102 h 473"/>
                <a:gd name="T82" fmla="*/ 44 w 192"/>
                <a:gd name="T83" fmla="*/ 83 h 473"/>
                <a:gd name="T84" fmla="*/ 36 w 192"/>
                <a:gd name="T85" fmla="*/ 65 h 473"/>
                <a:gd name="T86" fmla="*/ 28 w 192"/>
                <a:gd name="T87" fmla="*/ 46 h 473"/>
                <a:gd name="T88" fmla="*/ 20 w 192"/>
                <a:gd name="T89" fmla="*/ 27 h 473"/>
                <a:gd name="T90" fmla="*/ 14 w 192"/>
                <a:gd name="T91" fmla="*/ 22 h 473"/>
                <a:gd name="T92" fmla="*/ 9 w 192"/>
                <a:gd name="T93" fmla="*/ 14 h 473"/>
                <a:gd name="T94" fmla="*/ 4 w 192"/>
                <a:gd name="T95" fmla="*/ 6 h 473"/>
                <a:gd name="T96" fmla="*/ 0 w 192"/>
                <a:gd name="T97" fmla="*/ 0 h 473"/>
                <a:gd name="T98" fmla="*/ 11 w 192"/>
                <a:gd name="T99" fmla="*/ 2 h 473"/>
                <a:gd name="T100" fmla="*/ 21 w 192"/>
                <a:gd name="T101" fmla="*/ 2 h 473"/>
                <a:gd name="T102" fmla="*/ 32 w 192"/>
                <a:gd name="T103" fmla="*/ 2 h 473"/>
                <a:gd name="T104" fmla="*/ 44 w 192"/>
                <a:gd name="T105" fmla="*/ 2 h 473"/>
                <a:gd name="T106" fmla="*/ 53 w 192"/>
                <a:gd name="T107" fmla="*/ 3 h 473"/>
                <a:gd name="T108" fmla="*/ 60 w 192"/>
                <a:gd name="T109" fmla="*/ 8 h 473"/>
                <a:gd name="T110" fmla="*/ 67 w 192"/>
                <a:gd name="T111" fmla="*/ 15 h 473"/>
                <a:gd name="T112" fmla="*/ 70 w 192"/>
                <a:gd name="T113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473">
                  <a:moveTo>
                    <a:pt x="70" y="26"/>
                  </a:moveTo>
                  <a:lnTo>
                    <a:pt x="82" y="44"/>
                  </a:lnTo>
                  <a:lnTo>
                    <a:pt x="92" y="64"/>
                  </a:lnTo>
                  <a:lnTo>
                    <a:pt x="101" y="84"/>
                  </a:lnTo>
                  <a:lnTo>
                    <a:pt x="110" y="105"/>
                  </a:lnTo>
                  <a:lnTo>
                    <a:pt x="118" y="125"/>
                  </a:lnTo>
                  <a:lnTo>
                    <a:pt x="126" y="147"/>
                  </a:lnTo>
                  <a:lnTo>
                    <a:pt x="135" y="167"/>
                  </a:lnTo>
                  <a:lnTo>
                    <a:pt x="144" y="188"/>
                  </a:lnTo>
                  <a:lnTo>
                    <a:pt x="154" y="222"/>
                  </a:lnTo>
                  <a:lnTo>
                    <a:pt x="162" y="255"/>
                  </a:lnTo>
                  <a:lnTo>
                    <a:pt x="170" y="289"/>
                  </a:lnTo>
                  <a:lnTo>
                    <a:pt x="177" y="325"/>
                  </a:lnTo>
                  <a:lnTo>
                    <a:pt x="183" y="359"/>
                  </a:lnTo>
                  <a:lnTo>
                    <a:pt x="188" y="395"/>
                  </a:lnTo>
                  <a:lnTo>
                    <a:pt x="191" y="431"/>
                  </a:lnTo>
                  <a:lnTo>
                    <a:pt x="192" y="468"/>
                  </a:lnTo>
                  <a:lnTo>
                    <a:pt x="184" y="470"/>
                  </a:lnTo>
                  <a:lnTo>
                    <a:pt x="177" y="472"/>
                  </a:lnTo>
                  <a:lnTo>
                    <a:pt x="170" y="473"/>
                  </a:lnTo>
                  <a:lnTo>
                    <a:pt x="162" y="473"/>
                  </a:lnTo>
                  <a:lnTo>
                    <a:pt x="154" y="473"/>
                  </a:lnTo>
                  <a:lnTo>
                    <a:pt x="145" y="473"/>
                  </a:lnTo>
                  <a:lnTo>
                    <a:pt x="138" y="473"/>
                  </a:lnTo>
                  <a:lnTo>
                    <a:pt x="129" y="473"/>
                  </a:lnTo>
                  <a:lnTo>
                    <a:pt x="129" y="428"/>
                  </a:lnTo>
                  <a:lnTo>
                    <a:pt x="125" y="385"/>
                  </a:lnTo>
                  <a:lnTo>
                    <a:pt x="119" y="343"/>
                  </a:lnTo>
                  <a:lnTo>
                    <a:pt x="110" y="301"/>
                  </a:lnTo>
                  <a:lnTo>
                    <a:pt x="106" y="285"/>
                  </a:lnTo>
                  <a:lnTo>
                    <a:pt x="102" y="268"/>
                  </a:lnTo>
                  <a:lnTo>
                    <a:pt x="98" y="251"/>
                  </a:lnTo>
                  <a:lnTo>
                    <a:pt x="93" y="233"/>
                  </a:lnTo>
                  <a:lnTo>
                    <a:pt x="89" y="216"/>
                  </a:lnTo>
                  <a:lnTo>
                    <a:pt x="85" y="200"/>
                  </a:lnTo>
                  <a:lnTo>
                    <a:pt x="81" y="183"/>
                  </a:lnTo>
                  <a:lnTo>
                    <a:pt x="75" y="166"/>
                  </a:lnTo>
                  <a:lnTo>
                    <a:pt x="68" y="150"/>
                  </a:lnTo>
                  <a:lnTo>
                    <a:pt x="64" y="134"/>
                  </a:lnTo>
                  <a:lnTo>
                    <a:pt x="58" y="118"/>
                  </a:lnTo>
                  <a:lnTo>
                    <a:pt x="51" y="102"/>
                  </a:lnTo>
                  <a:lnTo>
                    <a:pt x="44" y="83"/>
                  </a:lnTo>
                  <a:lnTo>
                    <a:pt x="36" y="65"/>
                  </a:lnTo>
                  <a:lnTo>
                    <a:pt x="28" y="46"/>
                  </a:lnTo>
                  <a:lnTo>
                    <a:pt x="20" y="27"/>
                  </a:lnTo>
                  <a:lnTo>
                    <a:pt x="14" y="22"/>
                  </a:lnTo>
                  <a:lnTo>
                    <a:pt x="9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44" y="2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7" y="15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4860" y="516"/>
              <a:ext cx="146" cy="168"/>
            </a:xfrm>
            <a:custGeom>
              <a:avLst/>
              <a:gdLst>
                <a:gd name="T0" fmla="*/ 226 w 437"/>
                <a:gd name="T1" fmla="*/ 111 h 505"/>
                <a:gd name="T2" fmla="*/ 248 w 437"/>
                <a:gd name="T3" fmla="*/ 122 h 505"/>
                <a:gd name="T4" fmla="*/ 271 w 437"/>
                <a:gd name="T5" fmla="*/ 131 h 505"/>
                <a:gd name="T6" fmla="*/ 296 w 437"/>
                <a:gd name="T7" fmla="*/ 131 h 505"/>
                <a:gd name="T8" fmla="*/ 306 w 437"/>
                <a:gd name="T9" fmla="*/ 144 h 505"/>
                <a:gd name="T10" fmla="*/ 298 w 437"/>
                <a:gd name="T11" fmla="*/ 179 h 505"/>
                <a:gd name="T12" fmla="*/ 284 w 437"/>
                <a:gd name="T13" fmla="*/ 212 h 505"/>
                <a:gd name="T14" fmla="*/ 272 w 437"/>
                <a:gd name="T15" fmla="*/ 246 h 505"/>
                <a:gd name="T16" fmla="*/ 263 w 437"/>
                <a:gd name="T17" fmla="*/ 285 h 505"/>
                <a:gd name="T18" fmla="*/ 260 w 437"/>
                <a:gd name="T19" fmla="*/ 331 h 505"/>
                <a:gd name="T20" fmla="*/ 274 w 437"/>
                <a:gd name="T21" fmla="*/ 362 h 505"/>
                <a:gd name="T22" fmla="*/ 293 w 437"/>
                <a:gd name="T23" fmla="*/ 383 h 505"/>
                <a:gd name="T24" fmla="*/ 314 w 437"/>
                <a:gd name="T25" fmla="*/ 403 h 505"/>
                <a:gd name="T26" fmla="*/ 335 w 437"/>
                <a:gd name="T27" fmla="*/ 423 h 505"/>
                <a:gd name="T28" fmla="*/ 357 w 437"/>
                <a:gd name="T29" fmla="*/ 441 h 505"/>
                <a:gd name="T30" fmla="*/ 380 w 437"/>
                <a:gd name="T31" fmla="*/ 459 h 505"/>
                <a:gd name="T32" fmla="*/ 402 w 437"/>
                <a:gd name="T33" fmla="*/ 478 h 505"/>
                <a:gd name="T34" fmla="*/ 426 w 437"/>
                <a:gd name="T35" fmla="*/ 496 h 505"/>
                <a:gd name="T36" fmla="*/ 417 w 437"/>
                <a:gd name="T37" fmla="*/ 504 h 505"/>
                <a:gd name="T38" fmla="*/ 379 w 437"/>
                <a:gd name="T39" fmla="*/ 498 h 505"/>
                <a:gd name="T40" fmla="*/ 341 w 437"/>
                <a:gd name="T41" fmla="*/ 489 h 505"/>
                <a:gd name="T42" fmla="*/ 304 w 437"/>
                <a:gd name="T43" fmla="*/ 480 h 505"/>
                <a:gd name="T44" fmla="*/ 267 w 437"/>
                <a:gd name="T45" fmla="*/ 470 h 505"/>
                <a:gd name="T46" fmla="*/ 230 w 437"/>
                <a:gd name="T47" fmla="*/ 462 h 505"/>
                <a:gd name="T48" fmla="*/ 191 w 437"/>
                <a:gd name="T49" fmla="*/ 456 h 505"/>
                <a:gd name="T50" fmla="*/ 150 w 437"/>
                <a:gd name="T51" fmla="*/ 456 h 505"/>
                <a:gd name="T52" fmla="*/ 128 w 437"/>
                <a:gd name="T53" fmla="*/ 433 h 505"/>
                <a:gd name="T54" fmla="*/ 121 w 437"/>
                <a:gd name="T55" fmla="*/ 382 h 505"/>
                <a:gd name="T56" fmla="*/ 113 w 437"/>
                <a:gd name="T57" fmla="*/ 315 h 505"/>
                <a:gd name="T58" fmla="*/ 95 w 437"/>
                <a:gd name="T59" fmla="*/ 235 h 505"/>
                <a:gd name="T60" fmla="*/ 71 w 437"/>
                <a:gd name="T61" fmla="*/ 157 h 505"/>
                <a:gd name="T62" fmla="*/ 42 w 437"/>
                <a:gd name="T63" fmla="*/ 82 h 505"/>
                <a:gd name="T64" fmla="*/ 0 w 437"/>
                <a:gd name="T65" fmla="*/ 0 h 505"/>
                <a:gd name="T66" fmla="*/ 28 w 437"/>
                <a:gd name="T67" fmla="*/ 10 h 505"/>
                <a:gd name="T68" fmla="*/ 55 w 437"/>
                <a:gd name="T69" fmla="*/ 22 h 505"/>
                <a:gd name="T70" fmla="*/ 82 w 437"/>
                <a:gd name="T71" fmla="*/ 34 h 505"/>
                <a:gd name="T72" fmla="*/ 109 w 437"/>
                <a:gd name="T73" fmla="*/ 47 h 505"/>
                <a:gd name="T74" fmla="*/ 136 w 437"/>
                <a:gd name="T75" fmla="*/ 61 h 505"/>
                <a:gd name="T76" fmla="*/ 162 w 437"/>
                <a:gd name="T77" fmla="*/ 75 h 505"/>
                <a:gd name="T78" fmla="*/ 188 w 437"/>
                <a:gd name="T79" fmla="*/ 90 h 505"/>
                <a:gd name="T80" fmla="*/ 214 w 437"/>
                <a:gd name="T81" fmla="*/ 10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505">
                  <a:moveTo>
                    <a:pt x="214" y="106"/>
                  </a:moveTo>
                  <a:lnTo>
                    <a:pt x="226" y="111"/>
                  </a:lnTo>
                  <a:lnTo>
                    <a:pt x="237" y="116"/>
                  </a:lnTo>
                  <a:lnTo>
                    <a:pt x="248" y="122"/>
                  </a:lnTo>
                  <a:lnTo>
                    <a:pt x="260" y="128"/>
                  </a:lnTo>
                  <a:lnTo>
                    <a:pt x="271" y="131"/>
                  </a:lnTo>
                  <a:lnTo>
                    <a:pt x="283" y="132"/>
                  </a:lnTo>
                  <a:lnTo>
                    <a:pt x="296" y="131"/>
                  </a:lnTo>
                  <a:lnTo>
                    <a:pt x="307" y="126"/>
                  </a:lnTo>
                  <a:lnTo>
                    <a:pt x="306" y="144"/>
                  </a:lnTo>
                  <a:lnTo>
                    <a:pt x="303" y="162"/>
                  </a:lnTo>
                  <a:lnTo>
                    <a:pt x="298" y="179"/>
                  </a:lnTo>
                  <a:lnTo>
                    <a:pt x="291" y="195"/>
                  </a:lnTo>
                  <a:lnTo>
                    <a:pt x="284" y="212"/>
                  </a:lnTo>
                  <a:lnTo>
                    <a:pt x="278" y="229"/>
                  </a:lnTo>
                  <a:lnTo>
                    <a:pt x="272" y="246"/>
                  </a:lnTo>
                  <a:lnTo>
                    <a:pt x="268" y="263"/>
                  </a:lnTo>
                  <a:lnTo>
                    <a:pt x="263" y="285"/>
                  </a:lnTo>
                  <a:lnTo>
                    <a:pt x="260" y="308"/>
                  </a:lnTo>
                  <a:lnTo>
                    <a:pt x="260" y="331"/>
                  </a:lnTo>
                  <a:lnTo>
                    <a:pt x="266" y="352"/>
                  </a:lnTo>
                  <a:lnTo>
                    <a:pt x="274" y="362"/>
                  </a:lnTo>
                  <a:lnTo>
                    <a:pt x="284" y="373"/>
                  </a:lnTo>
                  <a:lnTo>
                    <a:pt x="293" y="383"/>
                  </a:lnTo>
                  <a:lnTo>
                    <a:pt x="303" y="393"/>
                  </a:lnTo>
                  <a:lnTo>
                    <a:pt x="314" y="403"/>
                  </a:lnTo>
                  <a:lnTo>
                    <a:pt x="324" y="413"/>
                  </a:lnTo>
                  <a:lnTo>
                    <a:pt x="335" y="423"/>
                  </a:lnTo>
                  <a:lnTo>
                    <a:pt x="345" y="432"/>
                  </a:lnTo>
                  <a:lnTo>
                    <a:pt x="357" y="441"/>
                  </a:lnTo>
                  <a:lnTo>
                    <a:pt x="369" y="450"/>
                  </a:lnTo>
                  <a:lnTo>
                    <a:pt x="380" y="459"/>
                  </a:lnTo>
                  <a:lnTo>
                    <a:pt x="392" y="468"/>
                  </a:lnTo>
                  <a:lnTo>
                    <a:pt x="402" y="478"/>
                  </a:lnTo>
                  <a:lnTo>
                    <a:pt x="414" y="487"/>
                  </a:lnTo>
                  <a:lnTo>
                    <a:pt x="426" y="496"/>
                  </a:lnTo>
                  <a:lnTo>
                    <a:pt x="437" y="505"/>
                  </a:lnTo>
                  <a:lnTo>
                    <a:pt x="417" y="504"/>
                  </a:lnTo>
                  <a:lnTo>
                    <a:pt x="398" y="501"/>
                  </a:lnTo>
                  <a:lnTo>
                    <a:pt x="379" y="498"/>
                  </a:lnTo>
                  <a:lnTo>
                    <a:pt x="360" y="493"/>
                  </a:lnTo>
                  <a:lnTo>
                    <a:pt x="341" y="489"/>
                  </a:lnTo>
                  <a:lnTo>
                    <a:pt x="323" y="484"/>
                  </a:lnTo>
                  <a:lnTo>
                    <a:pt x="304" y="480"/>
                  </a:lnTo>
                  <a:lnTo>
                    <a:pt x="286" y="474"/>
                  </a:lnTo>
                  <a:lnTo>
                    <a:pt x="267" y="470"/>
                  </a:lnTo>
                  <a:lnTo>
                    <a:pt x="248" y="465"/>
                  </a:lnTo>
                  <a:lnTo>
                    <a:pt x="230" y="462"/>
                  </a:lnTo>
                  <a:lnTo>
                    <a:pt x="210" y="458"/>
                  </a:lnTo>
                  <a:lnTo>
                    <a:pt x="191" y="456"/>
                  </a:lnTo>
                  <a:lnTo>
                    <a:pt x="171" y="456"/>
                  </a:lnTo>
                  <a:lnTo>
                    <a:pt x="150" y="456"/>
                  </a:lnTo>
                  <a:lnTo>
                    <a:pt x="129" y="458"/>
                  </a:lnTo>
                  <a:lnTo>
                    <a:pt x="128" y="433"/>
                  </a:lnTo>
                  <a:lnTo>
                    <a:pt x="125" y="408"/>
                  </a:lnTo>
                  <a:lnTo>
                    <a:pt x="121" y="382"/>
                  </a:lnTo>
                  <a:lnTo>
                    <a:pt x="120" y="356"/>
                  </a:lnTo>
                  <a:lnTo>
                    <a:pt x="113" y="315"/>
                  </a:lnTo>
                  <a:lnTo>
                    <a:pt x="105" y="275"/>
                  </a:lnTo>
                  <a:lnTo>
                    <a:pt x="95" y="235"/>
                  </a:lnTo>
                  <a:lnTo>
                    <a:pt x="84" y="196"/>
                  </a:lnTo>
                  <a:lnTo>
                    <a:pt x="71" y="157"/>
                  </a:lnTo>
                  <a:lnTo>
                    <a:pt x="57" y="120"/>
                  </a:lnTo>
                  <a:lnTo>
                    <a:pt x="42" y="82"/>
                  </a:lnTo>
                  <a:lnTo>
                    <a:pt x="27" y="45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1" y="16"/>
                  </a:lnTo>
                  <a:lnTo>
                    <a:pt x="55" y="22"/>
                  </a:lnTo>
                  <a:lnTo>
                    <a:pt x="68" y="28"/>
                  </a:lnTo>
                  <a:lnTo>
                    <a:pt x="82" y="34"/>
                  </a:lnTo>
                  <a:lnTo>
                    <a:pt x="95" y="40"/>
                  </a:lnTo>
                  <a:lnTo>
                    <a:pt x="109" y="47"/>
                  </a:lnTo>
                  <a:lnTo>
                    <a:pt x="122" y="54"/>
                  </a:lnTo>
                  <a:lnTo>
                    <a:pt x="136" y="61"/>
                  </a:lnTo>
                  <a:lnTo>
                    <a:pt x="148" y="69"/>
                  </a:lnTo>
                  <a:lnTo>
                    <a:pt x="162" y="75"/>
                  </a:lnTo>
                  <a:lnTo>
                    <a:pt x="175" y="83"/>
                  </a:lnTo>
                  <a:lnTo>
                    <a:pt x="188" y="90"/>
                  </a:lnTo>
                  <a:lnTo>
                    <a:pt x="201" y="98"/>
                  </a:lnTo>
                  <a:lnTo>
                    <a:pt x="214" y="106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175" y="516"/>
              <a:ext cx="145" cy="119"/>
            </a:xfrm>
            <a:custGeom>
              <a:avLst/>
              <a:gdLst>
                <a:gd name="T0" fmla="*/ 436 w 436"/>
                <a:gd name="T1" fmla="*/ 98 h 356"/>
                <a:gd name="T2" fmla="*/ 431 w 436"/>
                <a:gd name="T3" fmla="*/ 123 h 356"/>
                <a:gd name="T4" fmla="*/ 428 w 436"/>
                <a:gd name="T5" fmla="*/ 150 h 356"/>
                <a:gd name="T6" fmla="*/ 418 w 436"/>
                <a:gd name="T7" fmla="*/ 188 h 356"/>
                <a:gd name="T8" fmla="*/ 403 w 436"/>
                <a:gd name="T9" fmla="*/ 235 h 356"/>
                <a:gd name="T10" fmla="*/ 386 w 436"/>
                <a:gd name="T11" fmla="*/ 275 h 356"/>
                <a:gd name="T12" fmla="*/ 365 w 436"/>
                <a:gd name="T13" fmla="*/ 285 h 356"/>
                <a:gd name="T14" fmla="*/ 345 w 436"/>
                <a:gd name="T15" fmla="*/ 297 h 356"/>
                <a:gd name="T16" fmla="*/ 300 w 436"/>
                <a:gd name="T17" fmla="*/ 317 h 356"/>
                <a:gd name="T18" fmla="*/ 241 w 436"/>
                <a:gd name="T19" fmla="*/ 335 h 356"/>
                <a:gd name="T20" fmla="*/ 182 w 436"/>
                <a:gd name="T21" fmla="*/ 355 h 356"/>
                <a:gd name="T22" fmla="*/ 133 w 436"/>
                <a:gd name="T23" fmla="*/ 351 h 356"/>
                <a:gd name="T24" fmla="*/ 91 w 436"/>
                <a:gd name="T25" fmla="*/ 332 h 356"/>
                <a:gd name="T26" fmla="*/ 54 w 436"/>
                <a:gd name="T27" fmla="*/ 315 h 356"/>
                <a:gd name="T28" fmla="*/ 31 w 436"/>
                <a:gd name="T29" fmla="*/ 305 h 356"/>
                <a:gd name="T30" fmla="*/ 11 w 436"/>
                <a:gd name="T31" fmla="*/ 289 h 356"/>
                <a:gd name="T32" fmla="*/ 0 w 436"/>
                <a:gd name="T33" fmla="*/ 253 h 356"/>
                <a:gd name="T34" fmla="*/ 9 w 436"/>
                <a:gd name="T35" fmla="*/ 226 h 356"/>
                <a:gd name="T36" fmla="*/ 40 w 436"/>
                <a:gd name="T37" fmla="*/ 284 h 356"/>
                <a:gd name="T38" fmla="*/ 89 w 436"/>
                <a:gd name="T39" fmla="*/ 323 h 356"/>
                <a:gd name="T40" fmla="*/ 149 w 436"/>
                <a:gd name="T41" fmla="*/ 330 h 356"/>
                <a:gd name="T42" fmla="*/ 197 w 436"/>
                <a:gd name="T43" fmla="*/ 311 h 356"/>
                <a:gd name="T44" fmla="*/ 233 w 436"/>
                <a:gd name="T45" fmla="*/ 276 h 356"/>
                <a:gd name="T46" fmla="*/ 239 w 436"/>
                <a:gd name="T47" fmla="*/ 230 h 356"/>
                <a:gd name="T48" fmla="*/ 229 w 436"/>
                <a:gd name="T49" fmla="*/ 189 h 356"/>
                <a:gd name="T50" fmla="*/ 207 w 436"/>
                <a:gd name="T51" fmla="*/ 152 h 356"/>
                <a:gd name="T52" fmla="*/ 189 w 436"/>
                <a:gd name="T53" fmla="*/ 138 h 356"/>
                <a:gd name="T54" fmla="*/ 211 w 436"/>
                <a:gd name="T55" fmla="*/ 118 h 356"/>
                <a:gd name="T56" fmla="*/ 255 w 436"/>
                <a:gd name="T57" fmla="*/ 109 h 356"/>
                <a:gd name="T58" fmla="*/ 300 w 436"/>
                <a:gd name="T59" fmla="*/ 103 h 356"/>
                <a:gd name="T60" fmla="*/ 324 w 436"/>
                <a:gd name="T61" fmla="*/ 110 h 356"/>
                <a:gd name="T62" fmla="*/ 347 w 436"/>
                <a:gd name="T63" fmla="*/ 114 h 356"/>
                <a:gd name="T64" fmla="*/ 359 w 436"/>
                <a:gd name="T65" fmla="*/ 110 h 356"/>
                <a:gd name="T66" fmla="*/ 338 w 436"/>
                <a:gd name="T67" fmla="*/ 105 h 356"/>
                <a:gd name="T68" fmla="*/ 321 w 436"/>
                <a:gd name="T69" fmla="*/ 102 h 356"/>
                <a:gd name="T70" fmla="*/ 306 w 436"/>
                <a:gd name="T71" fmla="*/ 97 h 356"/>
                <a:gd name="T72" fmla="*/ 298 w 436"/>
                <a:gd name="T73" fmla="*/ 89 h 356"/>
                <a:gd name="T74" fmla="*/ 321 w 436"/>
                <a:gd name="T75" fmla="*/ 77 h 356"/>
                <a:gd name="T76" fmla="*/ 346 w 436"/>
                <a:gd name="T77" fmla="*/ 66 h 356"/>
                <a:gd name="T78" fmla="*/ 334 w 436"/>
                <a:gd name="T79" fmla="*/ 64 h 356"/>
                <a:gd name="T80" fmla="*/ 308 w 436"/>
                <a:gd name="T81" fmla="*/ 76 h 356"/>
                <a:gd name="T82" fmla="*/ 284 w 436"/>
                <a:gd name="T83" fmla="*/ 94 h 356"/>
                <a:gd name="T84" fmla="*/ 305 w 436"/>
                <a:gd name="T85" fmla="*/ 46 h 356"/>
                <a:gd name="T86" fmla="*/ 295 w 436"/>
                <a:gd name="T87" fmla="*/ 46 h 356"/>
                <a:gd name="T88" fmla="*/ 290 w 436"/>
                <a:gd name="T89" fmla="*/ 49 h 356"/>
                <a:gd name="T90" fmla="*/ 306 w 436"/>
                <a:gd name="T91" fmla="*/ 0 h 356"/>
                <a:gd name="T92" fmla="*/ 350 w 436"/>
                <a:gd name="T93" fmla="*/ 37 h 356"/>
                <a:gd name="T94" fmla="*/ 399 w 436"/>
                <a:gd name="T9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6" h="356">
                  <a:moveTo>
                    <a:pt x="430" y="85"/>
                  </a:moveTo>
                  <a:lnTo>
                    <a:pt x="435" y="90"/>
                  </a:lnTo>
                  <a:lnTo>
                    <a:pt x="436" y="98"/>
                  </a:lnTo>
                  <a:lnTo>
                    <a:pt x="435" y="107"/>
                  </a:lnTo>
                  <a:lnTo>
                    <a:pt x="434" y="115"/>
                  </a:lnTo>
                  <a:lnTo>
                    <a:pt x="431" y="123"/>
                  </a:lnTo>
                  <a:lnTo>
                    <a:pt x="430" y="132"/>
                  </a:lnTo>
                  <a:lnTo>
                    <a:pt x="430" y="142"/>
                  </a:lnTo>
                  <a:lnTo>
                    <a:pt x="428" y="150"/>
                  </a:lnTo>
                  <a:lnTo>
                    <a:pt x="425" y="163"/>
                  </a:lnTo>
                  <a:lnTo>
                    <a:pt x="422" y="176"/>
                  </a:lnTo>
                  <a:lnTo>
                    <a:pt x="418" y="188"/>
                  </a:lnTo>
                  <a:lnTo>
                    <a:pt x="413" y="201"/>
                  </a:lnTo>
                  <a:lnTo>
                    <a:pt x="408" y="218"/>
                  </a:lnTo>
                  <a:lnTo>
                    <a:pt x="403" y="235"/>
                  </a:lnTo>
                  <a:lnTo>
                    <a:pt x="398" y="253"/>
                  </a:lnTo>
                  <a:lnTo>
                    <a:pt x="392" y="270"/>
                  </a:lnTo>
                  <a:lnTo>
                    <a:pt x="386" y="275"/>
                  </a:lnTo>
                  <a:lnTo>
                    <a:pt x="379" y="278"/>
                  </a:lnTo>
                  <a:lnTo>
                    <a:pt x="372" y="282"/>
                  </a:lnTo>
                  <a:lnTo>
                    <a:pt x="365" y="285"/>
                  </a:lnTo>
                  <a:lnTo>
                    <a:pt x="359" y="289"/>
                  </a:lnTo>
                  <a:lnTo>
                    <a:pt x="351" y="292"/>
                  </a:lnTo>
                  <a:lnTo>
                    <a:pt x="345" y="297"/>
                  </a:lnTo>
                  <a:lnTo>
                    <a:pt x="338" y="301"/>
                  </a:lnTo>
                  <a:lnTo>
                    <a:pt x="319" y="309"/>
                  </a:lnTo>
                  <a:lnTo>
                    <a:pt x="300" y="317"/>
                  </a:lnTo>
                  <a:lnTo>
                    <a:pt x="280" y="323"/>
                  </a:lnTo>
                  <a:lnTo>
                    <a:pt x="261" y="330"/>
                  </a:lnTo>
                  <a:lnTo>
                    <a:pt x="241" y="335"/>
                  </a:lnTo>
                  <a:lnTo>
                    <a:pt x="221" y="342"/>
                  </a:lnTo>
                  <a:lnTo>
                    <a:pt x="202" y="348"/>
                  </a:lnTo>
                  <a:lnTo>
                    <a:pt x="182" y="355"/>
                  </a:lnTo>
                  <a:lnTo>
                    <a:pt x="165" y="356"/>
                  </a:lnTo>
                  <a:lnTo>
                    <a:pt x="149" y="355"/>
                  </a:lnTo>
                  <a:lnTo>
                    <a:pt x="133" y="351"/>
                  </a:lnTo>
                  <a:lnTo>
                    <a:pt x="119" y="347"/>
                  </a:lnTo>
                  <a:lnTo>
                    <a:pt x="104" y="340"/>
                  </a:lnTo>
                  <a:lnTo>
                    <a:pt x="91" y="332"/>
                  </a:lnTo>
                  <a:lnTo>
                    <a:pt x="77" y="324"/>
                  </a:lnTo>
                  <a:lnTo>
                    <a:pt x="63" y="316"/>
                  </a:lnTo>
                  <a:lnTo>
                    <a:pt x="54" y="315"/>
                  </a:lnTo>
                  <a:lnTo>
                    <a:pt x="45" y="311"/>
                  </a:lnTo>
                  <a:lnTo>
                    <a:pt x="38" y="308"/>
                  </a:lnTo>
                  <a:lnTo>
                    <a:pt x="31" y="305"/>
                  </a:lnTo>
                  <a:lnTo>
                    <a:pt x="24" y="299"/>
                  </a:lnTo>
                  <a:lnTo>
                    <a:pt x="18" y="294"/>
                  </a:lnTo>
                  <a:lnTo>
                    <a:pt x="11" y="289"/>
                  </a:lnTo>
                  <a:lnTo>
                    <a:pt x="4" y="283"/>
                  </a:lnTo>
                  <a:lnTo>
                    <a:pt x="1" y="269"/>
                  </a:lnTo>
                  <a:lnTo>
                    <a:pt x="0" y="253"/>
                  </a:lnTo>
                  <a:lnTo>
                    <a:pt x="1" y="238"/>
                  </a:lnTo>
                  <a:lnTo>
                    <a:pt x="5" y="226"/>
                  </a:lnTo>
                  <a:lnTo>
                    <a:pt x="9" y="226"/>
                  </a:lnTo>
                  <a:lnTo>
                    <a:pt x="18" y="246"/>
                  </a:lnTo>
                  <a:lnTo>
                    <a:pt x="28" y="266"/>
                  </a:lnTo>
                  <a:lnTo>
                    <a:pt x="40" y="284"/>
                  </a:lnTo>
                  <a:lnTo>
                    <a:pt x="55" y="300"/>
                  </a:lnTo>
                  <a:lnTo>
                    <a:pt x="71" y="312"/>
                  </a:lnTo>
                  <a:lnTo>
                    <a:pt x="89" y="323"/>
                  </a:lnTo>
                  <a:lnTo>
                    <a:pt x="109" y="328"/>
                  </a:lnTo>
                  <a:lnTo>
                    <a:pt x="132" y="330"/>
                  </a:lnTo>
                  <a:lnTo>
                    <a:pt x="149" y="330"/>
                  </a:lnTo>
                  <a:lnTo>
                    <a:pt x="166" y="326"/>
                  </a:lnTo>
                  <a:lnTo>
                    <a:pt x="182" y="320"/>
                  </a:lnTo>
                  <a:lnTo>
                    <a:pt x="197" y="311"/>
                  </a:lnTo>
                  <a:lnTo>
                    <a:pt x="210" y="302"/>
                  </a:lnTo>
                  <a:lnTo>
                    <a:pt x="223" y="290"/>
                  </a:lnTo>
                  <a:lnTo>
                    <a:pt x="233" y="276"/>
                  </a:lnTo>
                  <a:lnTo>
                    <a:pt x="241" y="260"/>
                  </a:lnTo>
                  <a:lnTo>
                    <a:pt x="240" y="245"/>
                  </a:lnTo>
                  <a:lnTo>
                    <a:pt x="239" y="230"/>
                  </a:lnTo>
                  <a:lnTo>
                    <a:pt x="237" y="217"/>
                  </a:lnTo>
                  <a:lnTo>
                    <a:pt x="234" y="202"/>
                  </a:lnTo>
                  <a:lnTo>
                    <a:pt x="229" y="189"/>
                  </a:lnTo>
                  <a:lnTo>
                    <a:pt x="223" y="176"/>
                  </a:lnTo>
                  <a:lnTo>
                    <a:pt x="217" y="163"/>
                  </a:lnTo>
                  <a:lnTo>
                    <a:pt x="207" y="152"/>
                  </a:lnTo>
                  <a:lnTo>
                    <a:pt x="201" y="148"/>
                  </a:lnTo>
                  <a:lnTo>
                    <a:pt x="194" y="144"/>
                  </a:lnTo>
                  <a:lnTo>
                    <a:pt x="189" y="138"/>
                  </a:lnTo>
                  <a:lnTo>
                    <a:pt x="185" y="132"/>
                  </a:lnTo>
                  <a:lnTo>
                    <a:pt x="198" y="123"/>
                  </a:lnTo>
                  <a:lnTo>
                    <a:pt x="211" y="118"/>
                  </a:lnTo>
                  <a:lnTo>
                    <a:pt x="225" y="113"/>
                  </a:lnTo>
                  <a:lnTo>
                    <a:pt x="240" y="110"/>
                  </a:lnTo>
                  <a:lnTo>
                    <a:pt x="255" y="109"/>
                  </a:lnTo>
                  <a:lnTo>
                    <a:pt x="271" y="106"/>
                  </a:lnTo>
                  <a:lnTo>
                    <a:pt x="285" y="105"/>
                  </a:lnTo>
                  <a:lnTo>
                    <a:pt x="300" y="103"/>
                  </a:lnTo>
                  <a:lnTo>
                    <a:pt x="308" y="105"/>
                  </a:lnTo>
                  <a:lnTo>
                    <a:pt x="315" y="109"/>
                  </a:lnTo>
                  <a:lnTo>
                    <a:pt x="324" y="110"/>
                  </a:lnTo>
                  <a:lnTo>
                    <a:pt x="331" y="112"/>
                  </a:lnTo>
                  <a:lnTo>
                    <a:pt x="338" y="113"/>
                  </a:lnTo>
                  <a:lnTo>
                    <a:pt x="347" y="114"/>
                  </a:lnTo>
                  <a:lnTo>
                    <a:pt x="354" y="115"/>
                  </a:lnTo>
                  <a:lnTo>
                    <a:pt x="362" y="115"/>
                  </a:lnTo>
                  <a:lnTo>
                    <a:pt x="359" y="110"/>
                  </a:lnTo>
                  <a:lnTo>
                    <a:pt x="352" y="107"/>
                  </a:lnTo>
                  <a:lnTo>
                    <a:pt x="345" y="107"/>
                  </a:lnTo>
                  <a:lnTo>
                    <a:pt x="338" y="105"/>
                  </a:lnTo>
                  <a:lnTo>
                    <a:pt x="333" y="104"/>
                  </a:lnTo>
                  <a:lnTo>
                    <a:pt x="328" y="103"/>
                  </a:lnTo>
                  <a:lnTo>
                    <a:pt x="321" y="102"/>
                  </a:lnTo>
                  <a:lnTo>
                    <a:pt x="316" y="99"/>
                  </a:lnTo>
                  <a:lnTo>
                    <a:pt x="311" y="98"/>
                  </a:lnTo>
                  <a:lnTo>
                    <a:pt x="306" y="97"/>
                  </a:lnTo>
                  <a:lnTo>
                    <a:pt x="299" y="96"/>
                  </a:lnTo>
                  <a:lnTo>
                    <a:pt x="293" y="96"/>
                  </a:lnTo>
                  <a:lnTo>
                    <a:pt x="298" y="89"/>
                  </a:lnTo>
                  <a:lnTo>
                    <a:pt x="306" y="84"/>
                  </a:lnTo>
                  <a:lnTo>
                    <a:pt x="313" y="80"/>
                  </a:lnTo>
                  <a:lnTo>
                    <a:pt x="321" y="77"/>
                  </a:lnTo>
                  <a:lnTo>
                    <a:pt x="330" y="73"/>
                  </a:lnTo>
                  <a:lnTo>
                    <a:pt x="338" y="70"/>
                  </a:lnTo>
                  <a:lnTo>
                    <a:pt x="346" y="66"/>
                  </a:lnTo>
                  <a:lnTo>
                    <a:pt x="353" y="61"/>
                  </a:lnTo>
                  <a:lnTo>
                    <a:pt x="344" y="62"/>
                  </a:lnTo>
                  <a:lnTo>
                    <a:pt x="334" y="64"/>
                  </a:lnTo>
                  <a:lnTo>
                    <a:pt x="326" y="68"/>
                  </a:lnTo>
                  <a:lnTo>
                    <a:pt x="316" y="71"/>
                  </a:lnTo>
                  <a:lnTo>
                    <a:pt x="308" y="76"/>
                  </a:lnTo>
                  <a:lnTo>
                    <a:pt x="299" y="80"/>
                  </a:lnTo>
                  <a:lnTo>
                    <a:pt x="291" y="87"/>
                  </a:lnTo>
                  <a:lnTo>
                    <a:pt x="284" y="94"/>
                  </a:lnTo>
                  <a:lnTo>
                    <a:pt x="289" y="77"/>
                  </a:lnTo>
                  <a:lnTo>
                    <a:pt x="296" y="61"/>
                  </a:lnTo>
                  <a:lnTo>
                    <a:pt x="305" y="46"/>
                  </a:lnTo>
                  <a:lnTo>
                    <a:pt x="311" y="33"/>
                  </a:lnTo>
                  <a:lnTo>
                    <a:pt x="302" y="39"/>
                  </a:lnTo>
                  <a:lnTo>
                    <a:pt x="295" y="46"/>
                  </a:lnTo>
                  <a:lnTo>
                    <a:pt x="289" y="55"/>
                  </a:lnTo>
                  <a:lnTo>
                    <a:pt x="284" y="65"/>
                  </a:lnTo>
                  <a:lnTo>
                    <a:pt x="290" y="49"/>
                  </a:lnTo>
                  <a:lnTo>
                    <a:pt x="295" y="32"/>
                  </a:lnTo>
                  <a:lnTo>
                    <a:pt x="300" y="16"/>
                  </a:lnTo>
                  <a:lnTo>
                    <a:pt x="306" y="0"/>
                  </a:lnTo>
                  <a:lnTo>
                    <a:pt x="320" y="15"/>
                  </a:lnTo>
                  <a:lnTo>
                    <a:pt x="335" y="27"/>
                  </a:lnTo>
                  <a:lnTo>
                    <a:pt x="350" y="37"/>
                  </a:lnTo>
                  <a:lnTo>
                    <a:pt x="366" y="46"/>
                  </a:lnTo>
                  <a:lnTo>
                    <a:pt x="383" y="55"/>
                  </a:lnTo>
                  <a:lnTo>
                    <a:pt x="399" y="63"/>
                  </a:lnTo>
                  <a:lnTo>
                    <a:pt x="414" y="73"/>
                  </a:lnTo>
                  <a:lnTo>
                    <a:pt x="430" y="8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074" y="531"/>
              <a:ext cx="42" cy="132"/>
            </a:xfrm>
            <a:custGeom>
              <a:avLst/>
              <a:gdLst>
                <a:gd name="T0" fmla="*/ 69 w 126"/>
                <a:gd name="T1" fmla="*/ 17 h 395"/>
                <a:gd name="T2" fmla="*/ 73 w 126"/>
                <a:gd name="T3" fmla="*/ 37 h 395"/>
                <a:gd name="T4" fmla="*/ 78 w 126"/>
                <a:gd name="T5" fmla="*/ 59 h 395"/>
                <a:gd name="T6" fmla="*/ 85 w 126"/>
                <a:gd name="T7" fmla="*/ 79 h 395"/>
                <a:gd name="T8" fmla="*/ 91 w 126"/>
                <a:gd name="T9" fmla="*/ 99 h 395"/>
                <a:gd name="T10" fmla="*/ 97 w 126"/>
                <a:gd name="T11" fmla="*/ 120 h 395"/>
                <a:gd name="T12" fmla="*/ 103 w 126"/>
                <a:gd name="T13" fmla="*/ 141 h 395"/>
                <a:gd name="T14" fmla="*/ 106 w 126"/>
                <a:gd name="T15" fmla="*/ 163 h 395"/>
                <a:gd name="T16" fmla="*/ 108 w 126"/>
                <a:gd name="T17" fmla="*/ 185 h 395"/>
                <a:gd name="T18" fmla="*/ 113 w 126"/>
                <a:gd name="T19" fmla="*/ 227 h 395"/>
                <a:gd name="T20" fmla="*/ 117 w 126"/>
                <a:gd name="T21" fmla="*/ 270 h 395"/>
                <a:gd name="T22" fmla="*/ 122 w 126"/>
                <a:gd name="T23" fmla="*/ 313 h 395"/>
                <a:gd name="T24" fmla="*/ 126 w 126"/>
                <a:gd name="T25" fmla="*/ 355 h 395"/>
                <a:gd name="T26" fmla="*/ 118 w 126"/>
                <a:gd name="T27" fmla="*/ 361 h 395"/>
                <a:gd name="T28" fmla="*/ 111 w 126"/>
                <a:gd name="T29" fmla="*/ 366 h 395"/>
                <a:gd name="T30" fmla="*/ 104 w 126"/>
                <a:gd name="T31" fmla="*/ 372 h 395"/>
                <a:gd name="T32" fmla="*/ 96 w 126"/>
                <a:gd name="T33" fmla="*/ 378 h 395"/>
                <a:gd name="T34" fmla="*/ 88 w 126"/>
                <a:gd name="T35" fmla="*/ 384 h 395"/>
                <a:gd name="T36" fmla="*/ 80 w 126"/>
                <a:gd name="T37" fmla="*/ 388 h 395"/>
                <a:gd name="T38" fmla="*/ 72 w 126"/>
                <a:gd name="T39" fmla="*/ 392 h 395"/>
                <a:gd name="T40" fmla="*/ 62 w 126"/>
                <a:gd name="T41" fmla="*/ 395 h 395"/>
                <a:gd name="T42" fmla="*/ 68 w 126"/>
                <a:gd name="T43" fmla="*/ 363 h 395"/>
                <a:gd name="T44" fmla="*/ 69 w 126"/>
                <a:gd name="T45" fmla="*/ 330 h 395"/>
                <a:gd name="T46" fmla="*/ 68 w 126"/>
                <a:gd name="T47" fmla="*/ 298 h 395"/>
                <a:gd name="T48" fmla="*/ 64 w 126"/>
                <a:gd name="T49" fmla="*/ 266 h 395"/>
                <a:gd name="T50" fmla="*/ 59 w 126"/>
                <a:gd name="T51" fmla="*/ 234 h 395"/>
                <a:gd name="T52" fmla="*/ 54 w 126"/>
                <a:gd name="T53" fmla="*/ 202 h 395"/>
                <a:gd name="T54" fmla="*/ 50 w 126"/>
                <a:gd name="T55" fmla="*/ 171 h 395"/>
                <a:gd name="T56" fmla="*/ 45 w 126"/>
                <a:gd name="T57" fmla="*/ 139 h 395"/>
                <a:gd name="T58" fmla="*/ 41 w 126"/>
                <a:gd name="T59" fmla="*/ 120 h 395"/>
                <a:gd name="T60" fmla="*/ 36 w 126"/>
                <a:gd name="T61" fmla="*/ 103 h 395"/>
                <a:gd name="T62" fmla="*/ 31 w 126"/>
                <a:gd name="T63" fmla="*/ 86 h 395"/>
                <a:gd name="T64" fmla="*/ 24 w 126"/>
                <a:gd name="T65" fmla="*/ 70 h 395"/>
                <a:gd name="T66" fmla="*/ 18 w 126"/>
                <a:gd name="T67" fmla="*/ 53 h 395"/>
                <a:gd name="T68" fmla="*/ 11 w 126"/>
                <a:gd name="T69" fmla="*/ 37 h 395"/>
                <a:gd name="T70" fmla="*/ 5 w 126"/>
                <a:gd name="T71" fmla="*/ 20 h 395"/>
                <a:gd name="T72" fmla="*/ 0 w 126"/>
                <a:gd name="T73" fmla="*/ 3 h 395"/>
                <a:gd name="T74" fmla="*/ 9 w 126"/>
                <a:gd name="T75" fmla="*/ 3 h 395"/>
                <a:gd name="T76" fmla="*/ 19 w 126"/>
                <a:gd name="T77" fmla="*/ 2 h 395"/>
                <a:gd name="T78" fmla="*/ 29 w 126"/>
                <a:gd name="T79" fmla="*/ 1 h 395"/>
                <a:gd name="T80" fmla="*/ 40 w 126"/>
                <a:gd name="T81" fmla="*/ 0 h 395"/>
                <a:gd name="T82" fmla="*/ 50 w 126"/>
                <a:gd name="T83" fmla="*/ 0 h 395"/>
                <a:gd name="T84" fmla="*/ 58 w 126"/>
                <a:gd name="T85" fmla="*/ 1 h 395"/>
                <a:gd name="T86" fmla="*/ 64 w 126"/>
                <a:gd name="T87" fmla="*/ 6 h 395"/>
                <a:gd name="T88" fmla="*/ 69 w 126"/>
                <a:gd name="T8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395">
                  <a:moveTo>
                    <a:pt x="69" y="17"/>
                  </a:moveTo>
                  <a:lnTo>
                    <a:pt x="73" y="37"/>
                  </a:lnTo>
                  <a:lnTo>
                    <a:pt x="78" y="59"/>
                  </a:lnTo>
                  <a:lnTo>
                    <a:pt x="85" y="79"/>
                  </a:lnTo>
                  <a:lnTo>
                    <a:pt x="91" y="99"/>
                  </a:lnTo>
                  <a:lnTo>
                    <a:pt x="97" y="120"/>
                  </a:lnTo>
                  <a:lnTo>
                    <a:pt x="103" y="141"/>
                  </a:lnTo>
                  <a:lnTo>
                    <a:pt x="106" y="163"/>
                  </a:lnTo>
                  <a:lnTo>
                    <a:pt x="108" y="185"/>
                  </a:lnTo>
                  <a:lnTo>
                    <a:pt x="113" y="227"/>
                  </a:lnTo>
                  <a:lnTo>
                    <a:pt x="117" y="270"/>
                  </a:lnTo>
                  <a:lnTo>
                    <a:pt x="122" y="313"/>
                  </a:lnTo>
                  <a:lnTo>
                    <a:pt x="126" y="355"/>
                  </a:lnTo>
                  <a:lnTo>
                    <a:pt x="118" y="361"/>
                  </a:lnTo>
                  <a:lnTo>
                    <a:pt x="111" y="366"/>
                  </a:lnTo>
                  <a:lnTo>
                    <a:pt x="104" y="372"/>
                  </a:lnTo>
                  <a:lnTo>
                    <a:pt x="96" y="378"/>
                  </a:lnTo>
                  <a:lnTo>
                    <a:pt x="88" y="384"/>
                  </a:lnTo>
                  <a:lnTo>
                    <a:pt x="80" y="388"/>
                  </a:lnTo>
                  <a:lnTo>
                    <a:pt x="72" y="392"/>
                  </a:lnTo>
                  <a:lnTo>
                    <a:pt x="62" y="395"/>
                  </a:lnTo>
                  <a:lnTo>
                    <a:pt x="68" y="363"/>
                  </a:lnTo>
                  <a:lnTo>
                    <a:pt x="69" y="330"/>
                  </a:lnTo>
                  <a:lnTo>
                    <a:pt x="68" y="298"/>
                  </a:lnTo>
                  <a:lnTo>
                    <a:pt x="64" y="266"/>
                  </a:lnTo>
                  <a:lnTo>
                    <a:pt x="59" y="234"/>
                  </a:lnTo>
                  <a:lnTo>
                    <a:pt x="54" y="202"/>
                  </a:lnTo>
                  <a:lnTo>
                    <a:pt x="50" y="171"/>
                  </a:lnTo>
                  <a:lnTo>
                    <a:pt x="45" y="139"/>
                  </a:lnTo>
                  <a:lnTo>
                    <a:pt x="41" y="120"/>
                  </a:lnTo>
                  <a:lnTo>
                    <a:pt x="36" y="103"/>
                  </a:lnTo>
                  <a:lnTo>
                    <a:pt x="31" y="86"/>
                  </a:lnTo>
                  <a:lnTo>
                    <a:pt x="24" y="70"/>
                  </a:lnTo>
                  <a:lnTo>
                    <a:pt x="18" y="53"/>
                  </a:lnTo>
                  <a:lnTo>
                    <a:pt x="11" y="37"/>
                  </a:lnTo>
                  <a:lnTo>
                    <a:pt x="5" y="2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6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4986" y="533"/>
              <a:ext cx="109" cy="148"/>
            </a:xfrm>
            <a:custGeom>
              <a:avLst/>
              <a:gdLst>
                <a:gd name="T0" fmla="*/ 274 w 328"/>
                <a:gd name="T1" fmla="*/ 37 h 445"/>
                <a:gd name="T2" fmla="*/ 288 w 328"/>
                <a:gd name="T3" fmla="*/ 72 h 445"/>
                <a:gd name="T4" fmla="*/ 301 w 328"/>
                <a:gd name="T5" fmla="*/ 126 h 445"/>
                <a:gd name="T6" fmla="*/ 315 w 328"/>
                <a:gd name="T7" fmla="*/ 201 h 445"/>
                <a:gd name="T8" fmla="*/ 326 w 328"/>
                <a:gd name="T9" fmla="*/ 276 h 445"/>
                <a:gd name="T10" fmla="*/ 328 w 328"/>
                <a:gd name="T11" fmla="*/ 352 h 445"/>
                <a:gd name="T12" fmla="*/ 312 w 328"/>
                <a:gd name="T13" fmla="*/ 399 h 445"/>
                <a:gd name="T14" fmla="*/ 285 w 328"/>
                <a:gd name="T15" fmla="*/ 412 h 445"/>
                <a:gd name="T16" fmla="*/ 257 w 328"/>
                <a:gd name="T17" fmla="*/ 423 h 445"/>
                <a:gd name="T18" fmla="*/ 228 w 328"/>
                <a:gd name="T19" fmla="*/ 431 h 445"/>
                <a:gd name="T20" fmla="*/ 198 w 328"/>
                <a:gd name="T21" fmla="*/ 438 h 445"/>
                <a:gd name="T22" fmla="*/ 167 w 328"/>
                <a:gd name="T23" fmla="*/ 442 h 445"/>
                <a:gd name="T24" fmla="*/ 136 w 328"/>
                <a:gd name="T25" fmla="*/ 445 h 445"/>
                <a:gd name="T26" fmla="*/ 104 w 328"/>
                <a:gd name="T27" fmla="*/ 445 h 445"/>
                <a:gd name="T28" fmla="*/ 90 w 328"/>
                <a:gd name="T29" fmla="*/ 413 h 445"/>
                <a:gd name="T30" fmla="*/ 98 w 328"/>
                <a:gd name="T31" fmla="*/ 356 h 445"/>
                <a:gd name="T32" fmla="*/ 112 w 328"/>
                <a:gd name="T33" fmla="*/ 300 h 445"/>
                <a:gd name="T34" fmla="*/ 127 w 328"/>
                <a:gd name="T35" fmla="*/ 244 h 445"/>
                <a:gd name="T36" fmla="*/ 139 w 328"/>
                <a:gd name="T37" fmla="*/ 200 h 445"/>
                <a:gd name="T38" fmla="*/ 139 w 328"/>
                <a:gd name="T39" fmla="*/ 163 h 445"/>
                <a:gd name="T40" fmla="*/ 111 w 328"/>
                <a:gd name="T41" fmla="*/ 140 h 445"/>
                <a:gd name="T42" fmla="*/ 79 w 328"/>
                <a:gd name="T43" fmla="*/ 120 h 445"/>
                <a:gd name="T44" fmla="*/ 49 w 328"/>
                <a:gd name="T45" fmla="*/ 98 h 445"/>
                <a:gd name="T46" fmla="*/ 18 w 328"/>
                <a:gd name="T47" fmla="*/ 77 h 445"/>
                <a:gd name="T48" fmla="*/ 8 w 328"/>
                <a:gd name="T49" fmla="*/ 66 h 445"/>
                <a:gd name="T50" fmla="*/ 25 w 328"/>
                <a:gd name="T51" fmla="*/ 64 h 445"/>
                <a:gd name="T52" fmla="*/ 41 w 328"/>
                <a:gd name="T53" fmla="*/ 58 h 445"/>
                <a:gd name="T54" fmla="*/ 57 w 328"/>
                <a:gd name="T55" fmla="*/ 53 h 445"/>
                <a:gd name="T56" fmla="*/ 76 w 328"/>
                <a:gd name="T57" fmla="*/ 45 h 445"/>
                <a:gd name="T58" fmla="*/ 100 w 328"/>
                <a:gd name="T59" fmla="*/ 37 h 445"/>
                <a:gd name="T60" fmla="*/ 124 w 328"/>
                <a:gd name="T61" fmla="*/ 29 h 445"/>
                <a:gd name="T62" fmla="*/ 148 w 328"/>
                <a:gd name="T63" fmla="*/ 22 h 445"/>
                <a:gd name="T64" fmla="*/ 173 w 328"/>
                <a:gd name="T65" fmla="*/ 16 h 445"/>
                <a:gd name="T66" fmla="*/ 197 w 328"/>
                <a:gd name="T67" fmla="*/ 12 h 445"/>
                <a:gd name="T68" fmla="*/ 222 w 328"/>
                <a:gd name="T69" fmla="*/ 6 h 445"/>
                <a:gd name="T70" fmla="*/ 248 w 328"/>
                <a:gd name="T71" fmla="*/ 3 h 445"/>
                <a:gd name="T72" fmla="*/ 266 w 328"/>
                <a:gd name="T73" fmla="*/ 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" h="445">
                  <a:moveTo>
                    <a:pt x="266" y="20"/>
                  </a:moveTo>
                  <a:lnTo>
                    <a:pt x="274" y="37"/>
                  </a:lnTo>
                  <a:lnTo>
                    <a:pt x="282" y="54"/>
                  </a:lnTo>
                  <a:lnTo>
                    <a:pt x="288" y="72"/>
                  </a:lnTo>
                  <a:lnTo>
                    <a:pt x="294" y="89"/>
                  </a:lnTo>
                  <a:lnTo>
                    <a:pt x="301" y="126"/>
                  </a:lnTo>
                  <a:lnTo>
                    <a:pt x="308" y="163"/>
                  </a:lnTo>
                  <a:lnTo>
                    <a:pt x="315" y="201"/>
                  </a:lnTo>
                  <a:lnTo>
                    <a:pt x="321" y="238"/>
                  </a:lnTo>
                  <a:lnTo>
                    <a:pt x="326" y="276"/>
                  </a:lnTo>
                  <a:lnTo>
                    <a:pt x="328" y="314"/>
                  </a:lnTo>
                  <a:lnTo>
                    <a:pt x="328" y="352"/>
                  </a:lnTo>
                  <a:lnTo>
                    <a:pt x="325" y="391"/>
                  </a:lnTo>
                  <a:lnTo>
                    <a:pt x="312" y="399"/>
                  </a:lnTo>
                  <a:lnTo>
                    <a:pt x="299" y="406"/>
                  </a:lnTo>
                  <a:lnTo>
                    <a:pt x="285" y="412"/>
                  </a:lnTo>
                  <a:lnTo>
                    <a:pt x="271" y="417"/>
                  </a:lnTo>
                  <a:lnTo>
                    <a:pt x="257" y="423"/>
                  </a:lnTo>
                  <a:lnTo>
                    <a:pt x="243" y="428"/>
                  </a:lnTo>
                  <a:lnTo>
                    <a:pt x="228" y="431"/>
                  </a:lnTo>
                  <a:lnTo>
                    <a:pt x="213" y="434"/>
                  </a:lnTo>
                  <a:lnTo>
                    <a:pt x="198" y="438"/>
                  </a:lnTo>
                  <a:lnTo>
                    <a:pt x="182" y="440"/>
                  </a:lnTo>
                  <a:lnTo>
                    <a:pt x="167" y="442"/>
                  </a:lnTo>
                  <a:lnTo>
                    <a:pt x="151" y="443"/>
                  </a:lnTo>
                  <a:lnTo>
                    <a:pt x="136" y="445"/>
                  </a:lnTo>
                  <a:lnTo>
                    <a:pt x="120" y="445"/>
                  </a:lnTo>
                  <a:lnTo>
                    <a:pt x="104" y="445"/>
                  </a:lnTo>
                  <a:lnTo>
                    <a:pt x="88" y="443"/>
                  </a:lnTo>
                  <a:lnTo>
                    <a:pt x="90" y="413"/>
                  </a:lnTo>
                  <a:lnTo>
                    <a:pt x="93" y="384"/>
                  </a:lnTo>
                  <a:lnTo>
                    <a:pt x="98" y="356"/>
                  </a:lnTo>
                  <a:lnTo>
                    <a:pt x="105" y="327"/>
                  </a:lnTo>
                  <a:lnTo>
                    <a:pt x="112" y="300"/>
                  </a:lnTo>
                  <a:lnTo>
                    <a:pt x="120" y="271"/>
                  </a:lnTo>
                  <a:lnTo>
                    <a:pt x="127" y="244"/>
                  </a:lnTo>
                  <a:lnTo>
                    <a:pt x="134" y="217"/>
                  </a:lnTo>
                  <a:lnTo>
                    <a:pt x="139" y="200"/>
                  </a:lnTo>
                  <a:lnTo>
                    <a:pt x="141" y="181"/>
                  </a:lnTo>
                  <a:lnTo>
                    <a:pt x="139" y="163"/>
                  </a:lnTo>
                  <a:lnTo>
                    <a:pt x="129" y="150"/>
                  </a:lnTo>
                  <a:lnTo>
                    <a:pt x="111" y="140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5" y="110"/>
                  </a:lnTo>
                  <a:lnTo>
                    <a:pt x="49" y="98"/>
                  </a:lnTo>
                  <a:lnTo>
                    <a:pt x="34" y="87"/>
                  </a:lnTo>
                  <a:lnTo>
                    <a:pt x="18" y="77"/>
                  </a:lnTo>
                  <a:lnTo>
                    <a:pt x="0" y="66"/>
                  </a:lnTo>
                  <a:lnTo>
                    <a:pt x="8" y="66"/>
                  </a:lnTo>
                  <a:lnTo>
                    <a:pt x="17" y="65"/>
                  </a:lnTo>
                  <a:lnTo>
                    <a:pt x="25" y="64"/>
                  </a:lnTo>
                  <a:lnTo>
                    <a:pt x="34" y="62"/>
                  </a:lnTo>
                  <a:lnTo>
                    <a:pt x="41" y="58"/>
                  </a:lnTo>
                  <a:lnTo>
                    <a:pt x="49" y="56"/>
                  </a:lnTo>
                  <a:lnTo>
                    <a:pt x="57" y="53"/>
                  </a:lnTo>
                  <a:lnTo>
                    <a:pt x="65" y="49"/>
                  </a:lnTo>
                  <a:lnTo>
                    <a:pt x="76" y="45"/>
                  </a:lnTo>
                  <a:lnTo>
                    <a:pt x="88" y="40"/>
                  </a:lnTo>
                  <a:lnTo>
                    <a:pt x="100" y="37"/>
                  </a:lnTo>
                  <a:lnTo>
                    <a:pt x="111" y="32"/>
                  </a:lnTo>
                  <a:lnTo>
                    <a:pt x="124" y="29"/>
                  </a:lnTo>
                  <a:lnTo>
                    <a:pt x="136" y="25"/>
                  </a:lnTo>
                  <a:lnTo>
                    <a:pt x="148" y="22"/>
                  </a:lnTo>
                  <a:lnTo>
                    <a:pt x="160" y="20"/>
                  </a:lnTo>
                  <a:lnTo>
                    <a:pt x="173" y="16"/>
                  </a:lnTo>
                  <a:lnTo>
                    <a:pt x="185" y="14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2" y="6"/>
                  </a:lnTo>
                  <a:lnTo>
                    <a:pt x="235" y="5"/>
                  </a:lnTo>
                  <a:lnTo>
                    <a:pt x="248" y="3"/>
                  </a:lnTo>
                  <a:lnTo>
                    <a:pt x="261" y="0"/>
                  </a:lnTo>
                  <a:lnTo>
                    <a:pt x="266" y="20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201" y="562"/>
              <a:ext cx="50" cy="29"/>
            </a:xfrm>
            <a:custGeom>
              <a:avLst/>
              <a:gdLst>
                <a:gd name="T0" fmla="*/ 106 w 148"/>
                <a:gd name="T1" fmla="*/ 8 h 86"/>
                <a:gd name="T2" fmla="*/ 113 w 148"/>
                <a:gd name="T3" fmla="*/ 14 h 86"/>
                <a:gd name="T4" fmla="*/ 120 w 148"/>
                <a:gd name="T5" fmla="*/ 21 h 86"/>
                <a:gd name="T6" fmla="*/ 125 w 148"/>
                <a:gd name="T7" fmla="*/ 28 h 86"/>
                <a:gd name="T8" fmla="*/ 130 w 148"/>
                <a:gd name="T9" fmla="*/ 34 h 86"/>
                <a:gd name="T10" fmla="*/ 136 w 148"/>
                <a:gd name="T11" fmla="*/ 42 h 86"/>
                <a:gd name="T12" fmla="*/ 140 w 148"/>
                <a:gd name="T13" fmla="*/ 49 h 86"/>
                <a:gd name="T14" fmla="*/ 144 w 148"/>
                <a:gd name="T15" fmla="*/ 58 h 86"/>
                <a:gd name="T16" fmla="*/ 148 w 148"/>
                <a:gd name="T17" fmla="*/ 66 h 86"/>
                <a:gd name="T18" fmla="*/ 132 w 148"/>
                <a:gd name="T19" fmla="*/ 63 h 86"/>
                <a:gd name="T20" fmla="*/ 116 w 148"/>
                <a:gd name="T21" fmla="*/ 61 h 86"/>
                <a:gd name="T22" fmla="*/ 101 w 148"/>
                <a:gd name="T23" fmla="*/ 61 h 86"/>
                <a:gd name="T24" fmla="*/ 85 w 148"/>
                <a:gd name="T25" fmla="*/ 63 h 86"/>
                <a:gd name="T26" fmla="*/ 68 w 148"/>
                <a:gd name="T27" fmla="*/ 67 h 86"/>
                <a:gd name="T28" fmla="*/ 53 w 148"/>
                <a:gd name="T29" fmla="*/ 72 h 86"/>
                <a:gd name="T30" fmla="*/ 38 w 148"/>
                <a:gd name="T31" fmla="*/ 79 h 86"/>
                <a:gd name="T32" fmla="*/ 23 w 148"/>
                <a:gd name="T33" fmla="*/ 86 h 86"/>
                <a:gd name="T34" fmla="*/ 16 w 148"/>
                <a:gd name="T35" fmla="*/ 79 h 86"/>
                <a:gd name="T36" fmla="*/ 10 w 148"/>
                <a:gd name="T37" fmla="*/ 69 h 86"/>
                <a:gd name="T38" fmla="*/ 4 w 148"/>
                <a:gd name="T39" fmla="*/ 58 h 86"/>
                <a:gd name="T40" fmla="*/ 0 w 148"/>
                <a:gd name="T41" fmla="*/ 47 h 86"/>
                <a:gd name="T42" fmla="*/ 2 w 148"/>
                <a:gd name="T43" fmla="*/ 38 h 86"/>
                <a:gd name="T44" fmla="*/ 3 w 148"/>
                <a:gd name="T45" fmla="*/ 28 h 86"/>
                <a:gd name="T46" fmla="*/ 6 w 148"/>
                <a:gd name="T47" fmla="*/ 20 h 86"/>
                <a:gd name="T48" fmla="*/ 13 w 148"/>
                <a:gd name="T49" fmla="*/ 12 h 86"/>
                <a:gd name="T50" fmla="*/ 21 w 148"/>
                <a:gd name="T51" fmla="*/ 9 h 86"/>
                <a:gd name="T52" fmla="*/ 30 w 148"/>
                <a:gd name="T53" fmla="*/ 7 h 86"/>
                <a:gd name="T54" fmla="*/ 38 w 148"/>
                <a:gd name="T55" fmla="*/ 5 h 86"/>
                <a:gd name="T56" fmla="*/ 48 w 148"/>
                <a:gd name="T57" fmla="*/ 2 h 86"/>
                <a:gd name="T58" fmla="*/ 56 w 148"/>
                <a:gd name="T59" fmla="*/ 1 h 86"/>
                <a:gd name="T60" fmla="*/ 66 w 148"/>
                <a:gd name="T61" fmla="*/ 0 h 86"/>
                <a:gd name="T62" fmla="*/ 74 w 148"/>
                <a:gd name="T63" fmla="*/ 1 h 86"/>
                <a:gd name="T64" fmla="*/ 84 w 148"/>
                <a:gd name="T65" fmla="*/ 5 h 86"/>
                <a:gd name="T66" fmla="*/ 106 w 148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86">
                  <a:moveTo>
                    <a:pt x="106" y="8"/>
                  </a:moveTo>
                  <a:lnTo>
                    <a:pt x="113" y="14"/>
                  </a:lnTo>
                  <a:lnTo>
                    <a:pt x="120" y="21"/>
                  </a:lnTo>
                  <a:lnTo>
                    <a:pt x="125" y="28"/>
                  </a:lnTo>
                  <a:lnTo>
                    <a:pt x="130" y="34"/>
                  </a:lnTo>
                  <a:lnTo>
                    <a:pt x="136" y="42"/>
                  </a:lnTo>
                  <a:lnTo>
                    <a:pt x="140" y="49"/>
                  </a:lnTo>
                  <a:lnTo>
                    <a:pt x="144" y="58"/>
                  </a:lnTo>
                  <a:lnTo>
                    <a:pt x="148" y="66"/>
                  </a:lnTo>
                  <a:lnTo>
                    <a:pt x="132" y="63"/>
                  </a:lnTo>
                  <a:lnTo>
                    <a:pt x="116" y="61"/>
                  </a:lnTo>
                  <a:lnTo>
                    <a:pt x="101" y="61"/>
                  </a:lnTo>
                  <a:lnTo>
                    <a:pt x="85" y="63"/>
                  </a:lnTo>
                  <a:lnTo>
                    <a:pt x="68" y="67"/>
                  </a:lnTo>
                  <a:lnTo>
                    <a:pt x="53" y="72"/>
                  </a:lnTo>
                  <a:lnTo>
                    <a:pt x="38" y="79"/>
                  </a:lnTo>
                  <a:lnTo>
                    <a:pt x="23" y="86"/>
                  </a:lnTo>
                  <a:lnTo>
                    <a:pt x="16" y="79"/>
                  </a:lnTo>
                  <a:lnTo>
                    <a:pt x="10" y="69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3" y="12"/>
                  </a:lnTo>
                  <a:lnTo>
                    <a:pt x="21" y="9"/>
                  </a:lnTo>
                  <a:lnTo>
                    <a:pt x="30" y="7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4" y="1"/>
                  </a:lnTo>
                  <a:lnTo>
                    <a:pt x="84" y="5"/>
                  </a:lnTo>
                  <a:lnTo>
                    <a:pt x="106" y="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176" y="708"/>
              <a:ext cx="9" cy="20"/>
            </a:xfrm>
            <a:custGeom>
              <a:avLst/>
              <a:gdLst>
                <a:gd name="T0" fmla="*/ 12 w 27"/>
                <a:gd name="T1" fmla="*/ 0 h 58"/>
                <a:gd name="T2" fmla="*/ 16 w 27"/>
                <a:gd name="T3" fmla="*/ 2 h 58"/>
                <a:gd name="T4" fmla="*/ 20 w 27"/>
                <a:gd name="T5" fmla="*/ 4 h 58"/>
                <a:gd name="T6" fmla="*/ 24 w 27"/>
                <a:gd name="T7" fmla="*/ 6 h 58"/>
                <a:gd name="T8" fmla="*/ 27 w 27"/>
                <a:gd name="T9" fmla="*/ 8 h 58"/>
                <a:gd name="T10" fmla="*/ 17 w 27"/>
                <a:gd name="T11" fmla="*/ 16 h 58"/>
                <a:gd name="T12" fmla="*/ 10 w 27"/>
                <a:gd name="T13" fmla="*/ 28 h 58"/>
                <a:gd name="T14" fmla="*/ 8 w 27"/>
                <a:gd name="T15" fmla="*/ 43 h 58"/>
                <a:gd name="T16" fmla="*/ 7 w 27"/>
                <a:gd name="T17" fmla="*/ 58 h 58"/>
                <a:gd name="T18" fmla="*/ 3 w 27"/>
                <a:gd name="T19" fmla="*/ 55 h 58"/>
                <a:gd name="T20" fmla="*/ 1 w 27"/>
                <a:gd name="T21" fmla="*/ 50 h 58"/>
                <a:gd name="T22" fmla="*/ 1 w 27"/>
                <a:gd name="T23" fmla="*/ 44 h 58"/>
                <a:gd name="T24" fmla="*/ 0 w 27"/>
                <a:gd name="T25" fmla="*/ 38 h 58"/>
                <a:gd name="T26" fmla="*/ 1 w 27"/>
                <a:gd name="T27" fmla="*/ 27 h 58"/>
                <a:gd name="T28" fmla="*/ 5 w 27"/>
                <a:gd name="T29" fmla="*/ 18 h 58"/>
                <a:gd name="T30" fmla="*/ 10 w 27"/>
                <a:gd name="T31" fmla="*/ 9 h 58"/>
                <a:gd name="T32" fmla="*/ 12 w 27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12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0" y="28"/>
                  </a:lnTo>
                  <a:lnTo>
                    <a:pt x="8" y="43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8"/>
                  </a:lnTo>
                  <a:lnTo>
                    <a:pt x="1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63" y="575"/>
              <a:ext cx="172" cy="178"/>
            </a:xfrm>
            <a:custGeom>
              <a:avLst/>
              <a:gdLst>
                <a:gd name="T0" fmla="*/ 31 w 517"/>
                <a:gd name="T1" fmla="*/ 443 h 535"/>
                <a:gd name="T2" fmla="*/ 47 w 517"/>
                <a:gd name="T3" fmla="*/ 471 h 535"/>
                <a:gd name="T4" fmla="*/ 57 w 517"/>
                <a:gd name="T5" fmla="*/ 427 h 535"/>
                <a:gd name="T6" fmla="*/ 112 w 517"/>
                <a:gd name="T7" fmla="*/ 433 h 535"/>
                <a:gd name="T8" fmla="*/ 193 w 517"/>
                <a:gd name="T9" fmla="*/ 433 h 535"/>
                <a:gd name="T10" fmla="*/ 260 w 517"/>
                <a:gd name="T11" fmla="*/ 411 h 535"/>
                <a:gd name="T12" fmla="*/ 298 w 517"/>
                <a:gd name="T13" fmla="*/ 397 h 535"/>
                <a:gd name="T14" fmla="*/ 332 w 517"/>
                <a:gd name="T15" fmla="*/ 385 h 535"/>
                <a:gd name="T16" fmla="*/ 360 w 517"/>
                <a:gd name="T17" fmla="*/ 367 h 535"/>
                <a:gd name="T18" fmla="*/ 355 w 517"/>
                <a:gd name="T19" fmla="*/ 362 h 535"/>
                <a:gd name="T20" fmla="*/ 295 w 517"/>
                <a:gd name="T21" fmla="*/ 391 h 535"/>
                <a:gd name="T22" fmla="*/ 223 w 517"/>
                <a:gd name="T23" fmla="*/ 414 h 535"/>
                <a:gd name="T24" fmla="*/ 148 w 517"/>
                <a:gd name="T25" fmla="*/ 436 h 535"/>
                <a:gd name="T26" fmla="*/ 66 w 517"/>
                <a:gd name="T27" fmla="*/ 400 h 535"/>
                <a:gd name="T28" fmla="*/ 11 w 517"/>
                <a:gd name="T29" fmla="*/ 335 h 535"/>
                <a:gd name="T30" fmla="*/ 12 w 517"/>
                <a:gd name="T31" fmla="*/ 245 h 535"/>
                <a:gd name="T32" fmla="*/ 11 w 517"/>
                <a:gd name="T33" fmla="*/ 275 h 535"/>
                <a:gd name="T34" fmla="*/ 30 w 517"/>
                <a:gd name="T35" fmla="*/ 343 h 535"/>
                <a:gd name="T36" fmla="*/ 59 w 517"/>
                <a:gd name="T37" fmla="*/ 278 h 535"/>
                <a:gd name="T38" fmla="*/ 116 w 517"/>
                <a:gd name="T39" fmla="*/ 310 h 535"/>
                <a:gd name="T40" fmla="*/ 185 w 517"/>
                <a:gd name="T41" fmla="*/ 322 h 535"/>
                <a:gd name="T42" fmla="*/ 238 w 517"/>
                <a:gd name="T43" fmla="*/ 312 h 535"/>
                <a:gd name="T44" fmla="*/ 275 w 517"/>
                <a:gd name="T45" fmla="*/ 296 h 535"/>
                <a:gd name="T46" fmla="*/ 308 w 517"/>
                <a:gd name="T47" fmla="*/ 280 h 535"/>
                <a:gd name="T48" fmla="*/ 391 w 517"/>
                <a:gd name="T49" fmla="*/ 297 h 535"/>
                <a:gd name="T50" fmla="*/ 381 w 517"/>
                <a:gd name="T51" fmla="*/ 350 h 535"/>
                <a:gd name="T52" fmla="*/ 416 w 517"/>
                <a:gd name="T53" fmla="*/ 330 h 535"/>
                <a:gd name="T54" fmla="*/ 429 w 517"/>
                <a:gd name="T55" fmla="*/ 255 h 535"/>
                <a:gd name="T56" fmla="*/ 432 w 517"/>
                <a:gd name="T57" fmla="*/ 206 h 535"/>
                <a:gd name="T58" fmla="*/ 393 w 517"/>
                <a:gd name="T59" fmla="*/ 226 h 535"/>
                <a:gd name="T60" fmla="*/ 336 w 517"/>
                <a:gd name="T61" fmla="*/ 256 h 535"/>
                <a:gd name="T62" fmla="*/ 267 w 517"/>
                <a:gd name="T63" fmla="*/ 289 h 535"/>
                <a:gd name="T64" fmla="*/ 223 w 517"/>
                <a:gd name="T65" fmla="*/ 305 h 535"/>
                <a:gd name="T66" fmla="*/ 166 w 517"/>
                <a:gd name="T67" fmla="*/ 313 h 535"/>
                <a:gd name="T68" fmla="*/ 72 w 517"/>
                <a:gd name="T69" fmla="*/ 275 h 535"/>
                <a:gd name="T70" fmla="*/ 38 w 517"/>
                <a:gd name="T71" fmla="*/ 245 h 535"/>
                <a:gd name="T72" fmla="*/ 25 w 517"/>
                <a:gd name="T73" fmla="*/ 220 h 535"/>
                <a:gd name="T74" fmla="*/ 48 w 517"/>
                <a:gd name="T75" fmla="*/ 124 h 535"/>
                <a:gd name="T76" fmla="*/ 41 w 517"/>
                <a:gd name="T77" fmla="*/ 140 h 535"/>
                <a:gd name="T78" fmla="*/ 42 w 517"/>
                <a:gd name="T79" fmla="*/ 231 h 535"/>
                <a:gd name="T80" fmla="*/ 69 w 517"/>
                <a:gd name="T81" fmla="*/ 148 h 535"/>
                <a:gd name="T82" fmla="*/ 97 w 517"/>
                <a:gd name="T83" fmla="*/ 150 h 535"/>
                <a:gd name="T84" fmla="*/ 154 w 517"/>
                <a:gd name="T85" fmla="*/ 176 h 535"/>
                <a:gd name="T86" fmla="*/ 240 w 517"/>
                <a:gd name="T87" fmla="*/ 179 h 535"/>
                <a:gd name="T88" fmla="*/ 329 w 517"/>
                <a:gd name="T89" fmla="*/ 151 h 535"/>
                <a:gd name="T90" fmla="*/ 418 w 517"/>
                <a:gd name="T91" fmla="*/ 114 h 535"/>
                <a:gd name="T92" fmla="*/ 460 w 517"/>
                <a:gd name="T93" fmla="*/ 15 h 535"/>
                <a:gd name="T94" fmla="*/ 500 w 517"/>
                <a:gd name="T95" fmla="*/ 35 h 535"/>
                <a:gd name="T96" fmla="*/ 503 w 517"/>
                <a:gd name="T97" fmla="*/ 114 h 535"/>
                <a:gd name="T98" fmla="*/ 490 w 517"/>
                <a:gd name="T99" fmla="*/ 215 h 535"/>
                <a:gd name="T100" fmla="*/ 476 w 517"/>
                <a:gd name="T101" fmla="*/ 285 h 535"/>
                <a:gd name="T102" fmla="*/ 446 w 517"/>
                <a:gd name="T103" fmla="*/ 371 h 535"/>
                <a:gd name="T104" fmla="*/ 388 w 517"/>
                <a:gd name="T105" fmla="*/ 428 h 535"/>
                <a:gd name="T106" fmla="*/ 290 w 517"/>
                <a:gd name="T107" fmla="*/ 493 h 535"/>
                <a:gd name="T108" fmla="*/ 206 w 517"/>
                <a:gd name="T109" fmla="*/ 522 h 535"/>
                <a:gd name="T110" fmla="*/ 162 w 517"/>
                <a:gd name="T111" fmla="*/ 531 h 535"/>
                <a:gd name="T112" fmla="*/ 130 w 517"/>
                <a:gd name="T113" fmla="*/ 533 h 535"/>
                <a:gd name="T114" fmla="*/ 70 w 517"/>
                <a:gd name="T115" fmla="*/ 508 h 535"/>
                <a:gd name="T116" fmla="*/ 22 w 517"/>
                <a:gd name="T117" fmla="*/ 434 h 535"/>
                <a:gd name="T118" fmla="*/ 37 w 517"/>
                <a:gd name="T119" fmla="*/ 38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7" h="535">
                  <a:moveTo>
                    <a:pt x="46" y="395"/>
                  </a:moveTo>
                  <a:lnTo>
                    <a:pt x="42" y="403"/>
                  </a:lnTo>
                  <a:lnTo>
                    <a:pt x="38" y="413"/>
                  </a:lnTo>
                  <a:lnTo>
                    <a:pt x="34" y="426"/>
                  </a:lnTo>
                  <a:lnTo>
                    <a:pt x="31" y="435"/>
                  </a:lnTo>
                  <a:lnTo>
                    <a:pt x="31" y="443"/>
                  </a:lnTo>
                  <a:lnTo>
                    <a:pt x="33" y="452"/>
                  </a:lnTo>
                  <a:lnTo>
                    <a:pt x="36" y="459"/>
                  </a:lnTo>
                  <a:lnTo>
                    <a:pt x="39" y="466"/>
                  </a:lnTo>
                  <a:lnTo>
                    <a:pt x="42" y="467"/>
                  </a:lnTo>
                  <a:lnTo>
                    <a:pt x="45" y="470"/>
                  </a:lnTo>
                  <a:lnTo>
                    <a:pt x="47" y="471"/>
                  </a:lnTo>
                  <a:lnTo>
                    <a:pt x="51" y="471"/>
                  </a:lnTo>
                  <a:lnTo>
                    <a:pt x="54" y="463"/>
                  </a:lnTo>
                  <a:lnTo>
                    <a:pt x="54" y="453"/>
                  </a:lnTo>
                  <a:lnTo>
                    <a:pt x="54" y="442"/>
                  </a:lnTo>
                  <a:lnTo>
                    <a:pt x="56" y="433"/>
                  </a:lnTo>
                  <a:lnTo>
                    <a:pt x="57" y="427"/>
                  </a:lnTo>
                  <a:lnTo>
                    <a:pt x="61" y="422"/>
                  </a:lnTo>
                  <a:lnTo>
                    <a:pt x="65" y="419"/>
                  </a:lnTo>
                  <a:lnTo>
                    <a:pt x="69" y="416"/>
                  </a:lnTo>
                  <a:lnTo>
                    <a:pt x="83" y="420"/>
                  </a:lnTo>
                  <a:lnTo>
                    <a:pt x="98" y="426"/>
                  </a:lnTo>
                  <a:lnTo>
                    <a:pt x="112" y="433"/>
                  </a:lnTo>
                  <a:lnTo>
                    <a:pt x="127" y="440"/>
                  </a:lnTo>
                  <a:lnTo>
                    <a:pt x="140" y="445"/>
                  </a:lnTo>
                  <a:lnTo>
                    <a:pt x="154" y="446"/>
                  </a:lnTo>
                  <a:lnTo>
                    <a:pt x="169" y="444"/>
                  </a:lnTo>
                  <a:lnTo>
                    <a:pt x="183" y="436"/>
                  </a:lnTo>
                  <a:lnTo>
                    <a:pt x="193" y="433"/>
                  </a:lnTo>
                  <a:lnTo>
                    <a:pt x="205" y="429"/>
                  </a:lnTo>
                  <a:lnTo>
                    <a:pt x="216" y="425"/>
                  </a:lnTo>
                  <a:lnTo>
                    <a:pt x="226" y="421"/>
                  </a:lnTo>
                  <a:lnTo>
                    <a:pt x="238" y="418"/>
                  </a:lnTo>
                  <a:lnTo>
                    <a:pt x="248" y="413"/>
                  </a:lnTo>
                  <a:lnTo>
                    <a:pt x="260" y="411"/>
                  </a:lnTo>
                  <a:lnTo>
                    <a:pt x="272" y="409"/>
                  </a:lnTo>
                  <a:lnTo>
                    <a:pt x="276" y="405"/>
                  </a:lnTo>
                  <a:lnTo>
                    <a:pt x="281" y="403"/>
                  </a:lnTo>
                  <a:lnTo>
                    <a:pt x="286" y="401"/>
                  </a:lnTo>
                  <a:lnTo>
                    <a:pt x="293" y="400"/>
                  </a:lnTo>
                  <a:lnTo>
                    <a:pt x="298" y="397"/>
                  </a:lnTo>
                  <a:lnTo>
                    <a:pt x="303" y="396"/>
                  </a:lnTo>
                  <a:lnTo>
                    <a:pt x="309" y="394"/>
                  </a:lnTo>
                  <a:lnTo>
                    <a:pt x="314" y="391"/>
                  </a:lnTo>
                  <a:lnTo>
                    <a:pt x="320" y="389"/>
                  </a:lnTo>
                  <a:lnTo>
                    <a:pt x="326" y="387"/>
                  </a:lnTo>
                  <a:lnTo>
                    <a:pt x="332" y="385"/>
                  </a:lnTo>
                  <a:lnTo>
                    <a:pt x="337" y="383"/>
                  </a:lnTo>
                  <a:lnTo>
                    <a:pt x="343" y="379"/>
                  </a:lnTo>
                  <a:lnTo>
                    <a:pt x="347" y="376"/>
                  </a:lnTo>
                  <a:lnTo>
                    <a:pt x="351" y="372"/>
                  </a:lnTo>
                  <a:lnTo>
                    <a:pt x="355" y="369"/>
                  </a:lnTo>
                  <a:lnTo>
                    <a:pt x="360" y="367"/>
                  </a:lnTo>
                  <a:lnTo>
                    <a:pt x="364" y="365"/>
                  </a:lnTo>
                  <a:lnTo>
                    <a:pt x="368" y="363"/>
                  </a:lnTo>
                  <a:lnTo>
                    <a:pt x="371" y="359"/>
                  </a:lnTo>
                  <a:lnTo>
                    <a:pt x="367" y="356"/>
                  </a:lnTo>
                  <a:lnTo>
                    <a:pt x="362" y="359"/>
                  </a:lnTo>
                  <a:lnTo>
                    <a:pt x="355" y="362"/>
                  </a:lnTo>
                  <a:lnTo>
                    <a:pt x="350" y="365"/>
                  </a:lnTo>
                  <a:lnTo>
                    <a:pt x="339" y="371"/>
                  </a:lnTo>
                  <a:lnTo>
                    <a:pt x="329" y="377"/>
                  </a:lnTo>
                  <a:lnTo>
                    <a:pt x="317" y="381"/>
                  </a:lnTo>
                  <a:lnTo>
                    <a:pt x="307" y="387"/>
                  </a:lnTo>
                  <a:lnTo>
                    <a:pt x="295" y="391"/>
                  </a:lnTo>
                  <a:lnTo>
                    <a:pt x="282" y="395"/>
                  </a:lnTo>
                  <a:lnTo>
                    <a:pt x="271" y="400"/>
                  </a:lnTo>
                  <a:lnTo>
                    <a:pt x="259" y="403"/>
                  </a:lnTo>
                  <a:lnTo>
                    <a:pt x="246" y="406"/>
                  </a:lnTo>
                  <a:lnTo>
                    <a:pt x="235" y="410"/>
                  </a:lnTo>
                  <a:lnTo>
                    <a:pt x="223" y="414"/>
                  </a:lnTo>
                  <a:lnTo>
                    <a:pt x="210" y="418"/>
                  </a:lnTo>
                  <a:lnTo>
                    <a:pt x="199" y="422"/>
                  </a:lnTo>
                  <a:lnTo>
                    <a:pt x="187" y="427"/>
                  </a:lnTo>
                  <a:lnTo>
                    <a:pt x="175" y="432"/>
                  </a:lnTo>
                  <a:lnTo>
                    <a:pt x="164" y="436"/>
                  </a:lnTo>
                  <a:lnTo>
                    <a:pt x="148" y="436"/>
                  </a:lnTo>
                  <a:lnTo>
                    <a:pt x="133" y="434"/>
                  </a:lnTo>
                  <a:lnTo>
                    <a:pt x="119" y="428"/>
                  </a:lnTo>
                  <a:lnTo>
                    <a:pt x="105" y="422"/>
                  </a:lnTo>
                  <a:lnTo>
                    <a:pt x="92" y="416"/>
                  </a:lnTo>
                  <a:lnTo>
                    <a:pt x="79" y="408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5" y="381"/>
                  </a:lnTo>
                  <a:lnTo>
                    <a:pt x="36" y="370"/>
                  </a:lnTo>
                  <a:lnTo>
                    <a:pt x="26" y="359"/>
                  </a:lnTo>
                  <a:lnTo>
                    <a:pt x="19" y="347"/>
                  </a:lnTo>
                  <a:lnTo>
                    <a:pt x="11" y="335"/>
                  </a:lnTo>
                  <a:lnTo>
                    <a:pt x="5" y="321"/>
                  </a:lnTo>
                  <a:lnTo>
                    <a:pt x="2" y="306"/>
                  </a:lnTo>
                  <a:lnTo>
                    <a:pt x="0" y="291"/>
                  </a:lnTo>
                  <a:lnTo>
                    <a:pt x="1" y="274"/>
                  </a:lnTo>
                  <a:lnTo>
                    <a:pt x="6" y="258"/>
                  </a:lnTo>
                  <a:lnTo>
                    <a:pt x="12" y="245"/>
                  </a:lnTo>
                  <a:lnTo>
                    <a:pt x="21" y="233"/>
                  </a:lnTo>
                  <a:lnTo>
                    <a:pt x="28" y="239"/>
                  </a:lnTo>
                  <a:lnTo>
                    <a:pt x="25" y="246"/>
                  </a:lnTo>
                  <a:lnTo>
                    <a:pt x="19" y="254"/>
                  </a:lnTo>
                  <a:lnTo>
                    <a:pt x="15" y="263"/>
                  </a:lnTo>
                  <a:lnTo>
                    <a:pt x="11" y="275"/>
                  </a:lnTo>
                  <a:lnTo>
                    <a:pt x="10" y="288"/>
                  </a:lnTo>
                  <a:lnTo>
                    <a:pt x="11" y="302"/>
                  </a:lnTo>
                  <a:lnTo>
                    <a:pt x="12" y="316"/>
                  </a:lnTo>
                  <a:lnTo>
                    <a:pt x="16" y="326"/>
                  </a:lnTo>
                  <a:lnTo>
                    <a:pt x="23" y="335"/>
                  </a:lnTo>
                  <a:lnTo>
                    <a:pt x="30" y="343"/>
                  </a:lnTo>
                  <a:lnTo>
                    <a:pt x="39" y="350"/>
                  </a:lnTo>
                  <a:lnTo>
                    <a:pt x="39" y="328"/>
                  </a:lnTo>
                  <a:lnTo>
                    <a:pt x="40" y="309"/>
                  </a:lnTo>
                  <a:lnTo>
                    <a:pt x="43" y="289"/>
                  </a:lnTo>
                  <a:lnTo>
                    <a:pt x="50" y="270"/>
                  </a:lnTo>
                  <a:lnTo>
                    <a:pt x="59" y="278"/>
                  </a:lnTo>
                  <a:lnTo>
                    <a:pt x="68" y="283"/>
                  </a:lnTo>
                  <a:lnTo>
                    <a:pt x="78" y="289"/>
                  </a:lnTo>
                  <a:lnTo>
                    <a:pt x="87" y="295"/>
                  </a:lnTo>
                  <a:lnTo>
                    <a:pt x="97" y="299"/>
                  </a:lnTo>
                  <a:lnTo>
                    <a:pt x="106" y="305"/>
                  </a:lnTo>
                  <a:lnTo>
                    <a:pt x="116" y="310"/>
                  </a:lnTo>
                  <a:lnTo>
                    <a:pt x="126" y="316"/>
                  </a:lnTo>
                  <a:lnTo>
                    <a:pt x="137" y="318"/>
                  </a:lnTo>
                  <a:lnTo>
                    <a:pt x="149" y="319"/>
                  </a:lnTo>
                  <a:lnTo>
                    <a:pt x="162" y="321"/>
                  </a:lnTo>
                  <a:lnTo>
                    <a:pt x="173" y="322"/>
                  </a:lnTo>
                  <a:lnTo>
                    <a:pt x="185" y="322"/>
                  </a:lnTo>
                  <a:lnTo>
                    <a:pt x="195" y="321"/>
                  </a:lnTo>
                  <a:lnTo>
                    <a:pt x="207" y="319"/>
                  </a:lnTo>
                  <a:lnTo>
                    <a:pt x="218" y="313"/>
                  </a:lnTo>
                  <a:lnTo>
                    <a:pt x="225" y="315"/>
                  </a:lnTo>
                  <a:lnTo>
                    <a:pt x="231" y="314"/>
                  </a:lnTo>
                  <a:lnTo>
                    <a:pt x="238" y="312"/>
                  </a:lnTo>
                  <a:lnTo>
                    <a:pt x="243" y="307"/>
                  </a:lnTo>
                  <a:lnTo>
                    <a:pt x="249" y="304"/>
                  </a:lnTo>
                  <a:lnTo>
                    <a:pt x="256" y="301"/>
                  </a:lnTo>
                  <a:lnTo>
                    <a:pt x="262" y="299"/>
                  </a:lnTo>
                  <a:lnTo>
                    <a:pt x="270" y="299"/>
                  </a:lnTo>
                  <a:lnTo>
                    <a:pt x="275" y="296"/>
                  </a:lnTo>
                  <a:lnTo>
                    <a:pt x="280" y="294"/>
                  </a:lnTo>
                  <a:lnTo>
                    <a:pt x="285" y="290"/>
                  </a:lnTo>
                  <a:lnTo>
                    <a:pt x="292" y="287"/>
                  </a:lnTo>
                  <a:lnTo>
                    <a:pt x="297" y="285"/>
                  </a:lnTo>
                  <a:lnTo>
                    <a:pt x="302" y="282"/>
                  </a:lnTo>
                  <a:lnTo>
                    <a:pt x="308" y="280"/>
                  </a:lnTo>
                  <a:lnTo>
                    <a:pt x="314" y="278"/>
                  </a:lnTo>
                  <a:lnTo>
                    <a:pt x="365" y="250"/>
                  </a:lnTo>
                  <a:lnTo>
                    <a:pt x="375" y="260"/>
                  </a:lnTo>
                  <a:lnTo>
                    <a:pt x="382" y="270"/>
                  </a:lnTo>
                  <a:lnTo>
                    <a:pt x="387" y="283"/>
                  </a:lnTo>
                  <a:lnTo>
                    <a:pt x="391" y="297"/>
                  </a:lnTo>
                  <a:lnTo>
                    <a:pt x="391" y="310"/>
                  </a:lnTo>
                  <a:lnTo>
                    <a:pt x="390" y="323"/>
                  </a:lnTo>
                  <a:lnTo>
                    <a:pt x="387" y="336"/>
                  </a:lnTo>
                  <a:lnTo>
                    <a:pt x="381" y="346"/>
                  </a:lnTo>
                  <a:lnTo>
                    <a:pt x="381" y="348"/>
                  </a:lnTo>
                  <a:lnTo>
                    <a:pt x="381" y="350"/>
                  </a:lnTo>
                  <a:lnTo>
                    <a:pt x="382" y="352"/>
                  </a:lnTo>
                  <a:lnTo>
                    <a:pt x="383" y="353"/>
                  </a:lnTo>
                  <a:lnTo>
                    <a:pt x="391" y="347"/>
                  </a:lnTo>
                  <a:lnTo>
                    <a:pt x="400" y="342"/>
                  </a:lnTo>
                  <a:lnTo>
                    <a:pt x="408" y="336"/>
                  </a:lnTo>
                  <a:lnTo>
                    <a:pt x="416" y="330"/>
                  </a:lnTo>
                  <a:lnTo>
                    <a:pt x="422" y="323"/>
                  </a:lnTo>
                  <a:lnTo>
                    <a:pt x="427" y="315"/>
                  </a:lnTo>
                  <a:lnTo>
                    <a:pt x="431" y="305"/>
                  </a:lnTo>
                  <a:lnTo>
                    <a:pt x="432" y="293"/>
                  </a:lnTo>
                  <a:lnTo>
                    <a:pt x="432" y="274"/>
                  </a:lnTo>
                  <a:lnTo>
                    <a:pt x="429" y="255"/>
                  </a:lnTo>
                  <a:lnTo>
                    <a:pt x="423" y="237"/>
                  </a:lnTo>
                  <a:lnTo>
                    <a:pt x="411" y="223"/>
                  </a:lnTo>
                  <a:lnTo>
                    <a:pt x="418" y="220"/>
                  </a:lnTo>
                  <a:lnTo>
                    <a:pt x="423" y="216"/>
                  </a:lnTo>
                  <a:lnTo>
                    <a:pt x="427" y="213"/>
                  </a:lnTo>
                  <a:lnTo>
                    <a:pt x="432" y="206"/>
                  </a:lnTo>
                  <a:lnTo>
                    <a:pt x="426" y="206"/>
                  </a:lnTo>
                  <a:lnTo>
                    <a:pt x="422" y="209"/>
                  </a:lnTo>
                  <a:lnTo>
                    <a:pt x="418" y="214"/>
                  </a:lnTo>
                  <a:lnTo>
                    <a:pt x="411" y="216"/>
                  </a:lnTo>
                  <a:lnTo>
                    <a:pt x="402" y="221"/>
                  </a:lnTo>
                  <a:lnTo>
                    <a:pt x="393" y="226"/>
                  </a:lnTo>
                  <a:lnTo>
                    <a:pt x="384" y="231"/>
                  </a:lnTo>
                  <a:lnTo>
                    <a:pt x="374" y="237"/>
                  </a:lnTo>
                  <a:lnTo>
                    <a:pt x="365" y="242"/>
                  </a:lnTo>
                  <a:lnTo>
                    <a:pt x="355" y="248"/>
                  </a:lnTo>
                  <a:lnTo>
                    <a:pt x="346" y="253"/>
                  </a:lnTo>
                  <a:lnTo>
                    <a:pt x="336" y="256"/>
                  </a:lnTo>
                  <a:lnTo>
                    <a:pt x="326" y="262"/>
                  </a:lnTo>
                  <a:lnTo>
                    <a:pt x="314" y="269"/>
                  </a:lnTo>
                  <a:lnTo>
                    <a:pt x="302" y="274"/>
                  </a:lnTo>
                  <a:lnTo>
                    <a:pt x="291" y="279"/>
                  </a:lnTo>
                  <a:lnTo>
                    <a:pt x="279" y="285"/>
                  </a:lnTo>
                  <a:lnTo>
                    <a:pt x="267" y="289"/>
                  </a:lnTo>
                  <a:lnTo>
                    <a:pt x="256" y="293"/>
                  </a:lnTo>
                  <a:lnTo>
                    <a:pt x="244" y="297"/>
                  </a:lnTo>
                  <a:lnTo>
                    <a:pt x="240" y="302"/>
                  </a:lnTo>
                  <a:lnTo>
                    <a:pt x="235" y="304"/>
                  </a:lnTo>
                  <a:lnTo>
                    <a:pt x="228" y="305"/>
                  </a:lnTo>
                  <a:lnTo>
                    <a:pt x="223" y="305"/>
                  </a:lnTo>
                  <a:lnTo>
                    <a:pt x="217" y="306"/>
                  </a:lnTo>
                  <a:lnTo>
                    <a:pt x="210" y="306"/>
                  </a:lnTo>
                  <a:lnTo>
                    <a:pt x="205" y="309"/>
                  </a:lnTo>
                  <a:lnTo>
                    <a:pt x="201" y="313"/>
                  </a:lnTo>
                  <a:lnTo>
                    <a:pt x="183" y="314"/>
                  </a:lnTo>
                  <a:lnTo>
                    <a:pt x="166" y="313"/>
                  </a:lnTo>
                  <a:lnTo>
                    <a:pt x="149" y="311"/>
                  </a:lnTo>
                  <a:lnTo>
                    <a:pt x="132" y="306"/>
                  </a:lnTo>
                  <a:lnTo>
                    <a:pt x="116" y="302"/>
                  </a:lnTo>
                  <a:lnTo>
                    <a:pt x="101" y="295"/>
                  </a:lnTo>
                  <a:lnTo>
                    <a:pt x="85" y="286"/>
                  </a:lnTo>
                  <a:lnTo>
                    <a:pt x="72" y="275"/>
                  </a:lnTo>
                  <a:lnTo>
                    <a:pt x="66" y="270"/>
                  </a:lnTo>
                  <a:lnTo>
                    <a:pt x="60" y="265"/>
                  </a:lnTo>
                  <a:lnTo>
                    <a:pt x="55" y="261"/>
                  </a:lnTo>
                  <a:lnTo>
                    <a:pt x="48" y="255"/>
                  </a:lnTo>
                  <a:lnTo>
                    <a:pt x="43" y="250"/>
                  </a:lnTo>
                  <a:lnTo>
                    <a:pt x="38" y="245"/>
                  </a:lnTo>
                  <a:lnTo>
                    <a:pt x="33" y="239"/>
                  </a:lnTo>
                  <a:lnTo>
                    <a:pt x="30" y="231"/>
                  </a:lnTo>
                  <a:lnTo>
                    <a:pt x="30" y="228"/>
                  </a:lnTo>
                  <a:lnTo>
                    <a:pt x="29" y="225"/>
                  </a:lnTo>
                  <a:lnTo>
                    <a:pt x="26" y="223"/>
                  </a:lnTo>
                  <a:lnTo>
                    <a:pt x="25" y="220"/>
                  </a:lnTo>
                  <a:lnTo>
                    <a:pt x="20" y="193"/>
                  </a:lnTo>
                  <a:lnTo>
                    <a:pt x="21" y="167"/>
                  </a:lnTo>
                  <a:lnTo>
                    <a:pt x="29" y="143"/>
                  </a:lnTo>
                  <a:lnTo>
                    <a:pt x="44" y="123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9" y="124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6" y="133"/>
                  </a:lnTo>
                  <a:lnTo>
                    <a:pt x="43" y="138"/>
                  </a:lnTo>
                  <a:lnTo>
                    <a:pt x="41" y="140"/>
                  </a:lnTo>
                  <a:lnTo>
                    <a:pt x="31" y="159"/>
                  </a:lnTo>
                  <a:lnTo>
                    <a:pt x="26" y="181"/>
                  </a:lnTo>
                  <a:lnTo>
                    <a:pt x="26" y="203"/>
                  </a:lnTo>
                  <a:lnTo>
                    <a:pt x="33" y="223"/>
                  </a:lnTo>
                  <a:lnTo>
                    <a:pt x="38" y="228"/>
                  </a:lnTo>
                  <a:lnTo>
                    <a:pt x="42" y="231"/>
                  </a:lnTo>
                  <a:lnTo>
                    <a:pt x="46" y="233"/>
                  </a:lnTo>
                  <a:lnTo>
                    <a:pt x="51" y="234"/>
                  </a:lnTo>
                  <a:lnTo>
                    <a:pt x="50" y="212"/>
                  </a:lnTo>
                  <a:lnTo>
                    <a:pt x="51" y="189"/>
                  </a:lnTo>
                  <a:lnTo>
                    <a:pt x="57" y="167"/>
                  </a:lnTo>
                  <a:lnTo>
                    <a:pt x="69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7" y="147"/>
                  </a:lnTo>
                  <a:lnTo>
                    <a:pt x="79" y="144"/>
                  </a:lnTo>
                  <a:lnTo>
                    <a:pt x="88" y="147"/>
                  </a:lnTo>
                  <a:lnTo>
                    <a:pt x="97" y="150"/>
                  </a:lnTo>
                  <a:lnTo>
                    <a:pt x="106" y="155"/>
                  </a:lnTo>
                  <a:lnTo>
                    <a:pt x="115" y="160"/>
                  </a:lnTo>
                  <a:lnTo>
                    <a:pt x="124" y="165"/>
                  </a:lnTo>
                  <a:lnTo>
                    <a:pt x="134" y="171"/>
                  </a:lnTo>
                  <a:lnTo>
                    <a:pt x="144" y="174"/>
                  </a:lnTo>
                  <a:lnTo>
                    <a:pt x="154" y="176"/>
                  </a:lnTo>
                  <a:lnTo>
                    <a:pt x="165" y="185"/>
                  </a:lnTo>
                  <a:lnTo>
                    <a:pt x="180" y="185"/>
                  </a:lnTo>
                  <a:lnTo>
                    <a:pt x="195" y="184"/>
                  </a:lnTo>
                  <a:lnTo>
                    <a:pt x="210" y="183"/>
                  </a:lnTo>
                  <a:lnTo>
                    <a:pt x="225" y="181"/>
                  </a:lnTo>
                  <a:lnTo>
                    <a:pt x="240" y="179"/>
                  </a:lnTo>
                  <a:lnTo>
                    <a:pt x="255" y="175"/>
                  </a:lnTo>
                  <a:lnTo>
                    <a:pt x="270" y="172"/>
                  </a:lnTo>
                  <a:lnTo>
                    <a:pt x="285" y="167"/>
                  </a:lnTo>
                  <a:lnTo>
                    <a:pt x="299" y="163"/>
                  </a:lnTo>
                  <a:lnTo>
                    <a:pt x="314" y="157"/>
                  </a:lnTo>
                  <a:lnTo>
                    <a:pt x="329" y="151"/>
                  </a:lnTo>
                  <a:lnTo>
                    <a:pt x="343" y="146"/>
                  </a:lnTo>
                  <a:lnTo>
                    <a:pt x="357" y="139"/>
                  </a:lnTo>
                  <a:lnTo>
                    <a:pt x="371" y="133"/>
                  </a:lnTo>
                  <a:lnTo>
                    <a:pt x="385" y="126"/>
                  </a:lnTo>
                  <a:lnTo>
                    <a:pt x="399" y="119"/>
                  </a:lnTo>
                  <a:lnTo>
                    <a:pt x="418" y="114"/>
                  </a:lnTo>
                  <a:lnTo>
                    <a:pt x="432" y="102"/>
                  </a:lnTo>
                  <a:lnTo>
                    <a:pt x="441" y="88"/>
                  </a:lnTo>
                  <a:lnTo>
                    <a:pt x="446" y="69"/>
                  </a:lnTo>
                  <a:lnTo>
                    <a:pt x="451" y="51"/>
                  </a:lnTo>
                  <a:lnTo>
                    <a:pt x="455" y="32"/>
                  </a:lnTo>
                  <a:lnTo>
                    <a:pt x="460" y="15"/>
                  </a:lnTo>
                  <a:lnTo>
                    <a:pt x="469" y="0"/>
                  </a:lnTo>
                  <a:lnTo>
                    <a:pt x="474" y="8"/>
                  </a:lnTo>
                  <a:lnTo>
                    <a:pt x="479" y="15"/>
                  </a:lnTo>
                  <a:lnTo>
                    <a:pt x="486" y="21"/>
                  </a:lnTo>
                  <a:lnTo>
                    <a:pt x="493" y="28"/>
                  </a:lnTo>
                  <a:lnTo>
                    <a:pt x="500" y="35"/>
                  </a:lnTo>
                  <a:lnTo>
                    <a:pt x="507" y="42"/>
                  </a:lnTo>
                  <a:lnTo>
                    <a:pt x="512" y="50"/>
                  </a:lnTo>
                  <a:lnTo>
                    <a:pt x="517" y="58"/>
                  </a:lnTo>
                  <a:lnTo>
                    <a:pt x="515" y="77"/>
                  </a:lnTo>
                  <a:lnTo>
                    <a:pt x="510" y="95"/>
                  </a:lnTo>
                  <a:lnTo>
                    <a:pt x="503" y="114"/>
                  </a:lnTo>
                  <a:lnTo>
                    <a:pt x="494" y="131"/>
                  </a:lnTo>
                  <a:lnTo>
                    <a:pt x="487" y="148"/>
                  </a:lnTo>
                  <a:lnTo>
                    <a:pt x="482" y="166"/>
                  </a:lnTo>
                  <a:lnTo>
                    <a:pt x="482" y="185"/>
                  </a:lnTo>
                  <a:lnTo>
                    <a:pt x="490" y="206"/>
                  </a:lnTo>
                  <a:lnTo>
                    <a:pt x="490" y="215"/>
                  </a:lnTo>
                  <a:lnTo>
                    <a:pt x="492" y="224"/>
                  </a:lnTo>
                  <a:lnTo>
                    <a:pt x="495" y="232"/>
                  </a:lnTo>
                  <a:lnTo>
                    <a:pt x="497" y="241"/>
                  </a:lnTo>
                  <a:lnTo>
                    <a:pt x="493" y="257"/>
                  </a:lnTo>
                  <a:lnTo>
                    <a:pt x="486" y="271"/>
                  </a:lnTo>
                  <a:lnTo>
                    <a:pt x="476" y="285"/>
                  </a:lnTo>
                  <a:lnTo>
                    <a:pt x="467" y="297"/>
                  </a:lnTo>
                  <a:lnTo>
                    <a:pt x="458" y="310"/>
                  </a:lnTo>
                  <a:lnTo>
                    <a:pt x="453" y="324"/>
                  </a:lnTo>
                  <a:lnTo>
                    <a:pt x="450" y="340"/>
                  </a:lnTo>
                  <a:lnTo>
                    <a:pt x="453" y="359"/>
                  </a:lnTo>
                  <a:lnTo>
                    <a:pt x="446" y="371"/>
                  </a:lnTo>
                  <a:lnTo>
                    <a:pt x="438" y="384"/>
                  </a:lnTo>
                  <a:lnTo>
                    <a:pt x="429" y="394"/>
                  </a:lnTo>
                  <a:lnTo>
                    <a:pt x="420" y="403"/>
                  </a:lnTo>
                  <a:lnTo>
                    <a:pt x="409" y="412"/>
                  </a:lnTo>
                  <a:lnTo>
                    <a:pt x="399" y="420"/>
                  </a:lnTo>
                  <a:lnTo>
                    <a:pt x="388" y="428"/>
                  </a:lnTo>
                  <a:lnTo>
                    <a:pt x="378" y="436"/>
                  </a:lnTo>
                  <a:lnTo>
                    <a:pt x="361" y="450"/>
                  </a:lnTo>
                  <a:lnTo>
                    <a:pt x="344" y="462"/>
                  </a:lnTo>
                  <a:lnTo>
                    <a:pt x="327" y="473"/>
                  </a:lnTo>
                  <a:lnTo>
                    <a:pt x="309" y="483"/>
                  </a:lnTo>
                  <a:lnTo>
                    <a:pt x="290" y="493"/>
                  </a:lnTo>
                  <a:lnTo>
                    <a:pt x="271" y="501"/>
                  </a:lnTo>
                  <a:lnTo>
                    <a:pt x="250" y="509"/>
                  </a:lnTo>
                  <a:lnTo>
                    <a:pt x="230" y="516"/>
                  </a:lnTo>
                  <a:lnTo>
                    <a:pt x="222" y="517"/>
                  </a:lnTo>
                  <a:lnTo>
                    <a:pt x="214" y="519"/>
                  </a:lnTo>
                  <a:lnTo>
                    <a:pt x="206" y="522"/>
                  </a:lnTo>
                  <a:lnTo>
                    <a:pt x="199" y="524"/>
                  </a:lnTo>
                  <a:lnTo>
                    <a:pt x="191" y="526"/>
                  </a:lnTo>
                  <a:lnTo>
                    <a:pt x="183" y="528"/>
                  </a:lnTo>
                  <a:lnTo>
                    <a:pt x="175" y="530"/>
                  </a:lnTo>
                  <a:lnTo>
                    <a:pt x="167" y="531"/>
                  </a:lnTo>
                  <a:lnTo>
                    <a:pt x="162" y="531"/>
                  </a:lnTo>
                  <a:lnTo>
                    <a:pt x="156" y="532"/>
                  </a:lnTo>
                  <a:lnTo>
                    <a:pt x="151" y="533"/>
                  </a:lnTo>
                  <a:lnTo>
                    <a:pt x="146" y="534"/>
                  </a:lnTo>
                  <a:lnTo>
                    <a:pt x="140" y="535"/>
                  </a:lnTo>
                  <a:lnTo>
                    <a:pt x="135" y="534"/>
                  </a:lnTo>
                  <a:lnTo>
                    <a:pt x="130" y="533"/>
                  </a:lnTo>
                  <a:lnTo>
                    <a:pt x="126" y="531"/>
                  </a:lnTo>
                  <a:lnTo>
                    <a:pt x="113" y="530"/>
                  </a:lnTo>
                  <a:lnTo>
                    <a:pt x="101" y="526"/>
                  </a:lnTo>
                  <a:lnTo>
                    <a:pt x="91" y="520"/>
                  </a:lnTo>
                  <a:lnTo>
                    <a:pt x="81" y="515"/>
                  </a:lnTo>
                  <a:lnTo>
                    <a:pt x="70" y="508"/>
                  </a:lnTo>
                  <a:lnTo>
                    <a:pt x="61" y="501"/>
                  </a:lnTo>
                  <a:lnTo>
                    <a:pt x="51" y="493"/>
                  </a:lnTo>
                  <a:lnTo>
                    <a:pt x="42" y="486"/>
                  </a:lnTo>
                  <a:lnTo>
                    <a:pt x="32" y="470"/>
                  </a:lnTo>
                  <a:lnTo>
                    <a:pt x="26" y="452"/>
                  </a:lnTo>
                  <a:lnTo>
                    <a:pt x="22" y="434"/>
                  </a:lnTo>
                  <a:lnTo>
                    <a:pt x="23" y="416"/>
                  </a:lnTo>
                  <a:lnTo>
                    <a:pt x="26" y="408"/>
                  </a:lnTo>
                  <a:lnTo>
                    <a:pt x="28" y="400"/>
                  </a:lnTo>
                  <a:lnTo>
                    <a:pt x="31" y="393"/>
                  </a:lnTo>
                  <a:lnTo>
                    <a:pt x="33" y="386"/>
                  </a:lnTo>
                  <a:lnTo>
                    <a:pt x="37" y="387"/>
                  </a:lnTo>
                  <a:lnTo>
                    <a:pt x="40" y="391"/>
                  </a:lnTo>
                  <a:lnTo>
                    <a:pt x="43" y="393"/>
                  </a:lnTo>
                  <a:lnTo>
                    <a:pt x="46" y="39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173" y="619"/>
              <a:ext cx="14" cy="31"/>
            </a:xfrm>
            <a:custGeom>
              <a:avLst/>
              <a:gdLst>
                <a:gd name="T0" fmla="*/ 27 w 41"/>
                <a:gd name="T1" fmla="*/ 0 h 94"/>
                <a:gd name="T2" fmla="*/ 29 w 41"/>
                <a:gd name="T3" fmla="*/ 2 h 94"/>
                <a:gd name="T4" fmla="*/ 33 w 41"/>
                <a:gd name="T5" fmla="*/ 4 h 94"/>
                <a:gd name="T6" fmla="*/ 37 w 41"/>
                <a:gd name="T7" fmla="*/ 8 h 94"/>
                <a:gd name="T8" fmla="*/ 41 w 41"/>
                <a:gd name="T9" fmla="*/ 9 h 94"/>
                <a:gd name="T10" fmla="*/ 25 w 41"/>
                <a:gd name="T11" fmla="*/ 26 h 94"/>
                <a:gd name="T12" fmla="*/ 16 w 41"/>
                <a:gd name="T13" fmla="*/ 47 h 94"/>
                <a:gd name="T14" fmla="*/ 13 w 41"/>
                <a:gd name="T15" fmla="*/ 70 h 94"/>
                <a:gd name="T16" fmla="*/ 15 w 41"/>
                <a:gd name="T17" fmla="*/ 94 h 94"/>
                <a:gd name="T18" fmla="*/ 6 w 41"/>
                <a:gd name="T19" fmla="*/ 84 h 94"/>
                <a:gd name="T20" fmla="*/ 2 w 41"/>
                <a:gd name="T21" fmla="*/ 72 h 94"/>
                <a:gd name="T22" fmla="*/ 1 w 41"/>
                <a:gd name="T23" fmla="*/ 58 h 94"/>
                <a:gd name="T24" fmla="*/ 0 w 41"/>
                <a:gd name="T25" fmla="*/ 44 h 94"/>
                <a:gd name="T26" fmla="*/ 5 w 41"/>
                <a:gd name="T27" fmla="*/ 33 h 94"/>
                <a:gd name="T28" fmla="*/ 11 w 41"/>
                <a:gd name="T29" fmla="*/ 20 h 94"/>
                <a:gd name="T30" fmla="*/ 19 w 41"/>
                <a:gd name="T31" fmla="*/ 9 h 94"/>
                <a:gd name="T32" fmla="*/ 27 w 41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94">
                  <a:moveTo>
                    <a:pt x="27" y="0"/>
                  </a:moveTo>
                  <a:lnTo>
                    <a:pt x="29" y="2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25" y="26"/>
                  </a:lnTo>
                  <a:lnTo>
                    <a:pt x="16" y="47"/>
                  </a:lnTo>
                  <a:lnTo>
                    <a:pt x="13" y="70"/>
                  </a:lnTo>
                  <a:lnTo>
                    <a:pt x="15" y="94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0"/>
                  </a:lnTo>
                  <a:lnTo>
                    <a:pt x="19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169" y="579"/>
              <a:ext cx="7" cy="30"/>
            </a:xfrm>
            <a:custGeom>
              <a:avLst/>
              <a:gdLst>
                <a:gd name="T0" fmla="*/ 13 w 22"/>
                <a:gd name="T1" fmla="*/ 44 h 90"/>
                <a:gd name="T2" fmla="*/ 13 w 22"/>
                <a:gd name="T3" fmla="*/ 90 h 90"/>
                <a:gd name="T4" fmla="*/ 3 w 22"/>
                <a:gd name="T5" fmla="*/ 72 h 90"/>
                <a:gd name="T6" fmla="*/ 0 w 22"/>
                <a:gd name="T7" fmla="*/ 53 h 90"/>
                <a:gd name="T8" fmla="*/ 1 w 22"/>
                <a:gd name="T9" fmla="*/ 32 h 90"/>
                <a:gd name="T10" fmla="*/ 5 w 22"/>
                <a:gd name="T11" fmla="*/ 13 h 90"/>
                <a:gd name="T12" fmla="*/ 15 w 22"/>
                <a:gd name="T13" fmla="*/ 0 h 90"/>
                <a:gd name="T14" fmla="*/ 19 w 22"/>
                <a:gd name="T15" fmla="*/ 11 h 90"/>
                <a:gd name="T16" fmla="*/ 22 w 22"/>
                <a:gd name="T17" fmla="*/ 22 h 90"/>
                <a:gd name="T18" fmla="*/ 22 w 22"/>
                <a:gd name="T19" fmla="*/ 33 h 90"/>
                <a:gd name="T20" fmla="*/ 13 w 22"/>
                <a:gd name="T2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90">
                  <a:moveTo>
                    <a:pt x="13" y="44"/>
                  </a:moveTo>
                  <a:lnTo>
                    <a:pt x="13" y="90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1" y="32"/>
                  </a:lnTo>
                  <a:lnTo>
                    <a:pt x="5" y="13"/>
                  </a:lnTo>
                  <a:lnTo>
                    <a:pt x="15" y="0"/>
                  </a:lnTo>
                  <a:lnTo>
                    <a:pt x="19" y="11"/>
                  </a:lnTo>
                  <a:lnTo>
                    <a:pt x="22" y="22"/>
                  </a:lnTo>
                  <a:lnTo>
                    <a:pt x="22" y="33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289" y="652"/>
              <a:ext cx="15" cy="34"/>
            </a:xfrm>
            <a:custGeom>
              <a:avLst/>
              <a:gdLst>
                <a:gd name="T0" fmla="*/ 40 w 46"/>
                <a:gd name="T1" fmla="*/ 11 h 103"/>
                <a:gd name="T2" fmla="*/ 46 w 46"/>
                <a:gd name="T3" fmla="*/ 31 h 103"/>
                <a:gd name="T4" fmla="*/ 46 w 46"/>
                <a:gd name="T5" fmla="*/ 52 h 103"/>
                <a:gd name="T6" fmla="*/ 41 w 46"/>
                <a:gd name="T7" fmla="*/ 74 h 103"/>
                <a:gd name="T8" fmla="*/ 36 w 46"/>
                <a:gd name="T9" fmla="*/ 93 h 103"/>
                <a:gd name="T10" fmla="*/ 30 w 46"/>
                <a:gd name="T11" fmla="*/ 95 h 103"/>
                <a:gd name="T12" fmla="*/ 27 w 46"/>
                <a:gd name="T13" fmla="*/ 98 h 103"/>
                <a:gd name="T14" fmla="*/ 23 w 46"/>
                <a:gd name="T15" fmla="*/ 101 h 103"/>
                <a:gd name="T16" fmla="*/ 18 w 46"/>
                <a:gd name="T17" fmla="*/ 103 h 103"/>
                <a:gd name="T18" fmla="*/ 23 w 46"/>
                <a:gd name="T19" fmla="*/ 89 h 103"/>
                <a:gd name="T20" fmla="*/ 26 w 46"/>
                <a:gd name="T21" fmla="*/ 73 h 103"/>
                <a:gd name="T22" fmla="*/ 26 w 46"/>
                <a:gd name="T23" fmla="*/ 58 h 103"/>
                <a:gd name="T24" fmla="*/ 23 w 46"/>
                <a:gd name="T25" fmla="*/ 43 h 103"/>
                <a:gd name="T26" fmla="*/ 19 w 46"/>
                <a:gd name="T27" fmla="*/ 34 h 103"/>
                <a:gd name="T28" fmla="*/ 14 w 46"/>
                <a:gd name="T29" fmla="*/ 25 h 103"/>
                <a:gd name="T30" fmla="*/ 8 w 46"/>
                <a:gd name="T31" fmla="*/ 17 h 103"/>
                <a:gd name="T32" fmla="*/ 0 w 46"/>
                <a:gd name="T33" fmla="*/ 10 h 103"/>
                <a:gd name="T34" fmla="*/ 5 w 46"/>
                <a:gd name="T35" fmla="*/ 7 h 103"/>
                <a:gd name="T36" fmla="*/ 10 w 46"/>
                <a:gd name="T37" fmla="*/ 5 h 103"/>
                <a:gd name="T38" fmla="*/ 16 w 46"/>
                <a:gd name="T39" fmla="*/ 1 h 103"/>
                <a:gd name="T40" fmla="*/ 22 w 46"/>
                <a:gd name="T41" fmla="*/ 0 h 103"/>
                <a:gd name="T42" fmla="*/ 27 w 46"/>
                <a:gd name="T43" fmla="*/ 0 h 103"/>
                <a:gd name="T44" fmla="*/ 32 w 46"/>
                <a:gd name="T45" fmla="*/ 1 h 103"/>
                <a:gd name="T46" fmla="*/ 37 w 46"/>
                <a:gd name="T47" fmla="*/ 6 h 103"/>
                <a:gd name="T48" fmla="*/ 40 w 46"/>
                <a:gd name="T49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03">
                  <a:moveTo>
                    <a:pt x="40" y="11"/>
                  </a:moveTo>
                  <a:lnTo>
                    <a:pt x="46" y="31"/>
                  </a:lnTo>
                  <a:lnTo>
                    <a:pt x="46" y="52"/>
                  </a:lnTo>
                  <a:lnTo>
                    <a:pt x="41" y="74"/>
                  </a:lnTo>
                  <a:lnTo>
                    <a:pt x="36" y="93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3" y="101"/>
                  </a:lnTo>
                  <a:lnTo>
                    <a:pt x="18" y="103"/>
                  </a:lnTo>
                  <a:lnTo>
                    <a:pt x="23" y="89"/>
                  </a:lnTo>
                  <a:lnTo>
                    <a:pt x="26" y="73"/>
                  </a:lnTo>
                  <a:lnTo>
                    <a:pt x="26" y="58"/>
                  </a:lnTo>
                  <a:lnTo>
                    <a:pt x="23" y="43"/>
                  </a:lnTo>
                  <a:lnTo>
                    <a:pt x="19" y="34"/>
                  </a:lnTo>
                  <a:lnTo>
                    <a:pt x="14" y="25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6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CCB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169" y="658"/>
              <a:ext cx="10" cy="29"/>
            </a:xfrm>
            <a:custGeom>
              <a:avLst/>
              <a:gdLst>
                <a:gd name="T0" fmla="*/ 30 w 30"/>
                <a:gd name="T1" fmla="*/ 16 h 87"/>
                <a:gd name="T2" fmla="*/ 27 w 30"/>
                <a:gd name="T3" fmla="*/ 20 h 87"/>
                <a:gd name="T4" fmla="*/ 24 w 30"/>
                <a:gd name="T5" fmla="*/ 23 h 87"/>
                <a:gd name="T6" fmla="*/ 21 w 30"/>
                <a:gd name="T7" fmla="*/ 27 h 87"/>
                <a:gd name="T8" fmla="*/ 21 w 30"/>
                <a:gd name="T9" fmla="*/ 31 h 87"/>
                <a:gd name="T10" fmla="*/ 19 w 30"/>
                <a:gd name="T11" fmla="*/ 36 h 87"/>
                <a:gd name="T12" fmla="*/ 16 w 30"/>
                <a:gd name="T13" fmla="*/ 43 h 87"/>
                <a:gd name="T14" fmla="*/ 15 w 30"/>
                <a:gd name="T15" fmla="*/ 48 h 87"/>
                <a:gd name="T16" fmla="*/ 13 w 30"/>
                <a:gd name="T17" fmla="*/ 55 h 87"/>
                <a:gd name="T18" fmla="*/ 18 w 30"/>
                <a:gd name="T19" fmla="*/ 87 h 87"/>
                <a:gd name="T20" fmla="*/ 7 w 30"/>
                <a:gd name="T21" fmla="*/ 74 h 87"/>
                <a:gd name="T22" fmla="*/ 1 w 30"/>
                <a:gd name="T23" fmla="*/ 59 h 87"/>
                <a:gd name="T24" fmla="*/ 0 w 30"/>
                <a:gd name="T25" fmla="*/ 39 h 87"/>
                <a:gd name="T26" fmla="*/ 2 w 30"/>
                <a:gd name="T27" fmla="*/ 20 h 87"/>
                <a:gd name="T28" fmla="*/ 5 w 30"/>
                <a:gd name="T29" fmla="*/ 15 h 87"/>
                <a:gd name="T30" fmla="*/ 7 w 30"/>
                <a:gd name="T31" fmla="*/ 11 h 87"/>
                <a:gd name="T32" fmla="*/ 9 w 30"/>
                <a:gd name="T33" fmla="*/ 6 h 87"/>
                <a:gd name="T34" fmla="*/ 12 w 30"/>
                <a:gd name="T35" fmla="*/ 0 h 87"/>
                <a:gd name="T36" fmla="*/ 30 w 30"/>
                <a:gd name="T3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87">
                  <a:moveTo>
                    <a:pt x="30" y="16"/>
                  </a:moveTo>
                  <a:lnTo>
                    <a:pt x="27" y="20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43"/>
                  </a:lnTo>
                  <a:lnTo>
                    <a:pt x="15" y="48"/>
                  </a:lnTo>
                  <a:lnTo>
                    <a:pt x="13" y="55"/>
                  </a:lnTo>
                  <a:lnTo>
                    <a:pt x="18" y="87"/>
                  </a:lnTo>
                  <a:lnTo>
                    <a:pt x="7" y="74"/>
                  </a:lnTo>
                  <a:lnTo>
                    <a:pt x="1" y="59"/>
                  </a:lnTo>
                  <a:lnTo>
                    <a:pt x="0" y="39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51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00069 -0.4513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9" y="1264535"/>
            <a:ext cx="8215221" cy="20882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Research on submodular maximization boomed in the last decade.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Enabled by theoretical breakthroughs.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Motivated by many new applications, especially in machine learning.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4639"/>
            <a:ext cx="1162472" cy="1162472"/>
          </a:xfrm>
        </p:spPr>
      </p:pic>
      <p:grpSp>
        <p:nvGrpSpPr>
          <p:cNvPr id="14" name="Group 13"/>
          <p:cNvGrpSpPr/>
          <p:nvPr/>
        </p:nvGrpSpPr>
        <p:grpSpPr>
          <a:xfrm>
            <a:off x="457199" y="3501008"/>
            <a:ext cx="4316708" cy="1512168"/>
            <a:chOff x="457199" y="3501008"/>
            <a:chExt cx="4316708" cy="151216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57199" y="3645024"/>
              <a:ext cx="3970785" cy="13681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Ins="91440" rtlCol="0" anchor="t" anchorCtr="0"/>
            <a:lstStyle/>
            <a:p>
              <a:pPr algn="just"/>
              <a:r>
                <a:rPr lang="en-US" sz="2400" b="1" u="sng" dirty="0">
                  <a:sym typeface="Symbol"/>
                </a:rPr>
                <a:t>Better Guarantees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Symbol"/>
                </a:rPr>
                <a:t>Better Approximations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400" dirty="0">
                  <a:sym typeface="Symbol"/>
                </a:rPr>
                <a:t>More General Problems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sz="2400" dirty="0">
                <a:sym typeface="Symbo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382" y="3501008"/>
              <a:ext cx="1113525" cy="720080"/>
            </a:xfrm>
            <a:prstGeom prst="rect">
              <a:avLst/>
            </a:prstGeom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8" y="5248539"/>
            <a:ext cx="3970785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just"/>
            <a:r>
              <a:rPr lang="en-US" sz="2400" b="1" u="sng" dirty="0">
                <a:sym typeface="Symbol"/>
              </a:rPr>
              <a:t>Doing it Faster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Less computation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Less objective evaluations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17" y="5085184"/>
            <a:ext cx="681639" cy="76302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860032" y="3798459"/>
            <a:ext cx="3761076" cy="281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just"/>
            <a:r>
              <a:rPr lang="en-US" sz="2400" b="1" u="sng" dirty="0">
                <a:sym typeface="Symbol"/>
              </a:rPr>
              <a:t>Big Data Models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Streaming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Property Testing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Parallelism</a:t>
            </a:r>
          </a:p>
          <a:p>
            <a:pPr marL="800100" lvl="1" indent="-342900" algn="just">
              <a:buFont typeface="Calibri" panose="020F0502020204030204" pitchFamily="34" charset="0"/>
              <a:buChar char="‒"/>
            </a:pPr>
            <a:r>
              <a:rPr lang="en-US" sz="2400" dirty="0">
                <a:sym typeface="Symbol"/>
              </a:rPr>
              <a:t>Map-Reduce</a:t>
            </a:r>
          </a:p>
          <a:p>
            <a:pPr marL="800100" lvl="1" indent="-342900" algn="just">
              <a:buFont typeface="Calibri" panose="020F0502020204030204" pitchFamily="34" charset="0"/>
              <a:buChar char="‒"/>
            </a:pPr>
            <a:r>
              <a:rPr lang="en-US" sz="2400" dirty="0">
                <a:sym typeface="Symbol"/>
              </a:rPr>
              <a:t>Low </a:t>
            </a:r>
            <a:r>
              <a:rPr lang="en-US" sz="2400" dirty="0" err="1">
                <a:sym typeface="Symbol"/>
              </a:rPr>
              <a:t>Adaptivity</a:t>
            </a:r>
            <a:endParaRPr lang="en-US" sz="2400" dirty="0">
              <a:sym typeface="Symbo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CD4513-9A78-4642-BD11-31144D139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450756"/>
            <a:ext cx="891908" cy="8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8" y="3120640"/>
            <a:ext cx="8215221" cy="3476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subject to a matching constraint in a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-uniform hypergraph.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698001" y="3856552"/>
            <a:ext cx="7618416" cy="24953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endParaRPr lang="en-US" sz="2400" i="1" dirty="0">
              <a:sym typeface="Symbol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010594" y="4206784"/>
            <a:ext cx="2190680" cy="1889225"/>
          </a:xfrm>
          <a:custGeom>
            <a:avLst/>
            <a:gdLst>
              <a:gd name="connsiteX0" fmla="*/ 2079 w 2190680"/>
              <a:gd name="connsiteY0" fmla="*/ 1694056 h 1889225"/>
              <a:gd name="connsiteX1" fmla="*/ 166540 w 2190680"/>
              <a:gd name="connsiteY1" fmla="*/ 1411184 h 1889225"/>
              <a:gd name="connsiteX2" fmla="*/ 1212508 w 2190680"/>
              <a:gd name="connsiteY2" fmla="*/ 1036215 h 1889225"/>
              <a:gd name="connsiteX3" fmla="*/ 1146724 w 2190680"/>
              <a:gd name="connsiteY3" fmla="*/ 496784 h 1889225"/>
              <a:gd name="connsiteX4" fmla="*/ 771754 w 2190680"/>
              <a:gd name="connsiteY4" fmla="*/ 352059 h 1889225"/>
              <a:gd name="connsiteX5" fmla="*/ 969107 w 2190680"/>
              <a:gd name="connsiteY5" fmla="*/ 9981 h 1889225"/>
              <a:gd name="connsiteX6" fmla="*/ 1383547 w 2190680"/>
              <a:gd name="connsiteY6" fmla="*/ 108658 h 1889225"/>
              <a:gd name="connsiteX7" fmla="*/ 1495380 w 2190680"/>
              <a:gd name="connsiteY7" fmla="*/ 286275 h 1889225"/>
              <a:gd name="connsiteX8" fmla="*/ 2034810 w 2190680"/>
              <a:gd name="connsiteY8" fmla="*/ 253383 h 1889225"/>
              <a:gd name="connsiteX9" fmla="*/ 2186114 w 2190680"/>
              <a:gd name="connsiteY9" fmla="*/ 503363 h 1889225"/>
              <a:gd name="connsiteX10" fmla="*/ 1903242 w 2190680"/>
              <a:gd name="connsiteY10" fmla="*/ 720451 h 1889225"/>
              <a:gd name="connsiteX11" fmla="*/ 1561164 w 2190680"/>
              <a:gd name="connsiteY11" fmla="*/ 825705 h 1889225"/>
              <a:gd name="connsiteX12" fmla="*/ 1692733 w 2190680"/>
              <a:gd name="connsiteY12" fmla="*/ 1398028 h 1889225"/>
              <a:gd name="connsiteX13" fmla="*/ 1751938 w 2190680"/>
              <a:gd name="connsiteY13" fmla="*/ 1694056 h 1889225"/>
              <a:gd name="connsiteX14" fmla="*/ 1370390 w 2190680"/>
              <a:gd name="connsiteY14" fmla="*/ 1726948 h 1889225"/>
              <a:gd name="connsiteX15" fmla="*/ 1061205 w 2190680"/>
              <a:gd name="connsiteY15" fmla="*/ 1417763 h 1889225"/>
              <a:gd name="connsiteX16" fmla="*/ 390206 w 2190680"/>
              <a:gd name="connsiteY16" fmla="*/ 1819046 h 1889225"/>
              <a:gd name="connsiteX17" fmla="*/ 94177 w 2190680"/>
              <a:gd name="connsiteY17" fmla="*/ 1878252 h 1889225"/>
              <a:gd name="connsiteX18" fmla="*/ 2079 w 2190680"/>
              <a:gd name="connsiteY18" fmla="*/ 1694056 h 18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0680" h="1889225">
                <a:moveTo>
                  <a:pt x="2079" y="1694056"/>
                </a:moveTo>
                <a:cubicBezTo>
                  <a:pt x="14139" y="1616211"/>
                  <a:pt x="-35198" y="1520824"/>
                  <a:pt x="166540" y="1411184"/>
                </a:cubicBezTo>
                <a:cubicBezTo>
                  <a:pt x="368278" y="1301544"/>
                  <a:pt x="1049144" y="1188615"/>
                  <a:pt x="1212508" y="1036215"/>
                </a:cubicBezTo>
                <a:cubicBezTo>
                  <a:pt x="1375872" y="883815"/>
                  <a:pt x="1220183" y="610810"/>
                  <a:pt x="1146724" y="496784"/>
                </a:cubicBezTo>
                <a:cubicBezTo>
                  <a:pt x="1073265" y="382758"/>
                  <a:pt x="801357" y="433193"/>
                  <a:pt x="771754" y="352059"/>
                </a:cubicBezTo>
                <a:cubicBezTo>
                  <a:pt x="742151" y="270925"/>
                  <a:pt x="867142" y="50548"/>
                  <a:pt x="969107" y="9981"/>
                </a:cubicBezTo>
                <a:cubicBezTo>
                  <a:pt x="1071072" y="-30586"/>
                  <a:pt x="1295835" y="62609"/>
                  <a:pt x="1383547" y="108658"/>
                </a:cubicBezTo>
                <a:cubicBezTo>
                  <a:pt x="1471259" y="154707"/>
                  <a:pt x="1386836" y="262154"/>
                  <a:pt x="1495380" y="286275"/>
                </a:cubicBezTo>
                <a:cubicBezTo>
                  <a:pt x="1603924" y="310396"/>
                  <a:pt x="1919688" y="217202"/>
                  <a:pt x="2034810" y="253383"/>
                </a:cubicBezTo>
                <a:cubicBezTo>
                  <a:pt x="2149932" y="289564"/>
                  <a:pt x="2208042" y="425518"/>
                  <a:pt x="2186114" y="503363"/>
                </a:cubicBezTo>
                <a:cubicBezTo>
                  <a:pt x="2164186" y="581208"/>
                  <a:pt x="2007400" y="666727"/>
                  <a:pt x="1903242" y="720451"/>
                </a:cubicBezTo>
                <a:cubicBezTo>
                  <a:pt x="1799084" y="774175"/>
                  <a:pt x="1596249" y="712776"/>
                  <a:pt x="1561164" y="825705"/>
                </a:cubicBezTo>
                <a:cubicBezTo>
                  <a:pt x="1526079" y="938634"/>
                  <a:pt x="1660937" y="1253303"/>
                  <a:pt x="1692733" y="1398028"/>
                </a:cubicBezTo>
                <a:cubicBezTo>
                  <a:pt x="1724529" y="1542753"/>
                  <a:pt x="1805662" y="1639236"/>
                  <a:pt x="1751938" y="1694056"/>
                </a:cubicBezTo>
                <a:cubicBezTo>
                  <a:pt x="1698214" y="1748876"/>
                  <a:pt x="1485512" y="1772997"/>
                  <a:pt x="1370390" y="1726948"/>
                </a:cubicBezTo>
                <a:cubicBezTo>
                  <a:pt x="1255268" y="1680899"/>
                  <a:pt x="1224569" y="1402413"/>
                  <a:pt x="1061205" y="1417763"/>
                </a:cubicBezTo>
                <a:cubicBezTo>
                  <a:pt x="897841" y="1433113"/>
                  <a:pt x="551377" y="1742298"/>
                  <a:pt x="390206" y="1819046"/>
                </a:cubicBezTo>
                <a:cubicBezTo>
                  <a:pt x="229035" y="1895794"/>
                  <a:pt x="156672" y="1899084"/>
                  <a:pt x="94177" y="1878252"/>
                </a:cubicBezTo>
                <a:cubicBezTo>
                  <a:pt x="31682" y="1857420"/>
                  <a:pt x="-9981" y="1771901"/>
                  <a:pt x="2079" y="169405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86120" y="4041709"/>
            <a:ext cx="2550132" cy="2066308"/>
          </a:xfrm>
          <a:custGeom>
            <a:avLst/>
            <a:gdLst>
              <a:gd name="connsiteX0" fmla="*/ 20136 w 2550132"/>
              <a:gd name="connsiteY0" fmla="*/ 319782 h 2066308"/>
              <a:gd name="connsiteX1" fmla="*/ 263538 w 2550132"/>
              <a:gd name="connsiteY1" fmla="*/ 96115 h 2066308"/>
              <a:gd name="connsiteX2" fmla="*/ 1184516 w 2550132"/>
              <a:gd name="connsiteY2" fmla="*/ 556605 h 2066308"/>
              <a:gd name="connsiteX3" fmla="*/ 1631848 w 2550132"/>
              <a:gd name="connsiteY3" fmla="*/ 69802 h 2066308"/>
              <a:gd name="connsiteX4" fmla="*/ 2033132 w 2550132"/>
              <a:gd name="connsiteY4" fmla="*/ 36910 h 2066308"/>
              <a:gd name="connsiteX5" fmla="*/ 2000240 w 2550132"/>
              <a:gd name="connsiteY5" fmla="*/ 392144 h 2066308"/>
              <a:gd name="connsiteX6" fmla="*/ 1697633 w 2550132"/>
              <a:gd name="connsiteY6" fmla="*/ 1128927 h 2066308"/>
              <a:gd name="connsiteX7" fmla="*/ 2513356 w 2550132"/>
              <a:gd name="connsiteY7" fmla="*/ 1773612 h 2066308"/>
              <a:gd name="connsiteX8" fmla="*/ 2362053 w 2550132"/>
              <a:gd name="connsiteY8" fmla="*/ 2063062 h 2066308"/>
              <a:gd name="connsiteX9" fmla="*/ 1934456 w 2550132"/>
              <a:gd name="connsiteY9" fmla="*/ 1905180 h 2066308"/>
              <a:gd name="connsiteX10" fmla="*/ 1559486 w 2550132"/>
              <a:gd name="connsiteY10" fmla="*/ 1543367 h 2066308"/>
              <a:gd name="connsiteX11" fmla="*/ 1059526 w 2550132"/>
              <a:gd name="connsiteY11" fmla="*/ 1543367 h 2066308"/>
              <a:gd name="connsiteX12" fmla="*/ 664821 w 2550132"/>
              <a:gd name="connsiteY12" fmla="*/ 1576259 h 2066308"/>
              <a:gd name="connsiteX13" fmla="*/ 585880 w 2550132"/>
              <a:gd name="connsiteY13" fmla="*/ 1174976 h 2066308"/>
              <a:gd name="connsiteX14" fmla="*/ 947693 w 2550132"/>
              <a:gd name="connsiteY14" fmla="*/ 1082878 h 2066308"/>
              <a:gd name="connsiteX15" fmla="*/ 835860 w 2550132"/>
              <a:gd name="connsiteY15" fmla="*/ 780271 h 2066308"/>
              <a:gd name="connsiteX16" fmla="*/ 493782 w 2550132"/>
              <a:gd name="connsiteY16" fmla="*/ 523713 h 2066308"/>
              <a:gd name="connsiteX17" fmla="*/ 66185 w 2550132"/>
              <a:gd name="connsiteY17" fmla="*/ 576340 h 2066308"/>
              <a:gd name="connsiteX18" fmla="*/ 20136 w 2550132"/>
              <a:gd name="connsiteY18" fmla="*/ 319782 h 20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0132" h="2066308">
                <a:moveTo>
                  <a:pt x="20136" y="319782"/>
                </a:moveTo>
                <a:cubicBezTo>
                  <a:pt x="53028" y="239744"/>
                  <a:pt x="69475" y="56645"/>
                  <a:pt x="263538" y="96115"/>
                </a:cubicBezTo>
                <a:cubicBezTo>
                  <a:pt x="457601" y="135585"/>
                  <a:pt x="956464" y="560990"/>
                  <a:pt x="1184516" y="556605"/>
                </a:cubicBezTo>
                <a:cubicBezTo>
                  <a:pt x="1412568" y="552220"/>
                  <a:pt x="1490412" y="156418"/>
                  <a:pt x="1631848" y="69802"/>
                </a:cubicBezTo>
                <a:cubicBezTo>
                  <a:pt x="1773284" y="-16814"/>
                  <a:pt x="1971733" y="-16814"/>
                  <a:pt x="2033132" y="36910"/>
                </a:cubicBezTo>
                <a:cubicBezTo>
                  <a:pt x="2094531" y="90634"/>
                  <a:pt x="2056157" y="210141"/>
                  <a:pt x="2000240" y="392144"/>
                </a:cubicBezTo>
                <a:cubicBezTo>
                  <a:pt x="1944323" y="574147"/>
                  <a:pt x="1612114" y="898682"/>
                  <a:pt x="1697633" y="1128927"/>
                </a:cubicBezTo>
                <a:cubicBezTo>
                  <a:pt x="1783152" y="1359172"/>
                  <a:pt x="2402619" y="1617923"/>
                  <a:pt x="2513356" y="1773612"/>
                </a:cubicBezTo>
                <a:cubicBezTo>
                  <a:pt x="2624093" y="1929301"/>
                  <a:pt x="2458536" y="2041134"/>
                  <a:pt x="2362053" y="2063062"/>
                </a:cubicBezTo>
                <a:cubicBezTo>
                  <a:pt x="2265570" y="2084990"/>
                  <a:pt x="2068217" y="1991796"/>
                  <a:pt x="1934456" y="1905180"/>
                </a:cubicBezTo>
                <a:cubicBezTo>
                  <a:pt x="1800695" y="1818564"/>
                  <a:pt x="1705308" y="1603669"/>
                  <a:pt x="1559486" y="1543367"/>
                </a:cubicBezTo>
                <a:cubicBezTo>
                  <a:pt x="1413664" y="1483065"/>
                  <a:pt x="1208637" y="1537885"/>
                  <a:pt x="1059526" y="1543367"/>
                </a:cubicBezTo>
                <a:cubicBezTo>
                  <a:pt x="910415" y="1548849"/>
                  <a:pt x="743762" y="1637657"/>
                  <a:pt x="664821" y="1576259"/>
                </a:cubicBezTo>
                <a:cubicBezTo>
                  <a:pt x="585880" y="1514861"/>
                  <a:pt x="538735" y="1257206"/>
                  <a:pt x="585880" y="1174976"/>
                </a:cubicBezTo>
                <a:cubicBezTo>
                  <a:pt x="633025" y="1092746"/>
                  <a:pt x="906030" y="1148662"/>
                  <a:pt x="947693" y="1082878"/>
                </a:cubicBezTo>
                <a:cubicBezTo>
                  <a:pt x="989356" y="1017094"/>
                  <a:pt x="911512" y="873465"/>
                  <a:pt x="835860" y="780271"/>
                </a:cubicBezTo>
                <a:cubicBezTo>
                  <a:pt x="760208" y="687077"/>
                  <a:pt x="622061" y="557702"/>
                  <a:pt x="493782" y="523713"/>
                </a:cubicBezTo>
                <a:cubicBezTo>
                  <a:pt x="365503" y="489724"/>
                  <a:pt x="142933" y="618003"/>
                  <a:pt x="66185" y="576340"/>
                </a:cubicBezTo>
                <a:cubicBezTo>
                  <a:pt x="-10563" y="534677"/>
                  <a:pt x="-12756" y="399820"/>
                  <a:pt x="20136" y="319782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957357" y="4135008"/>
            <a:ext cx="2177590" cy="1681920"/>
          </a:xfrm>
          <a:custGeom>
            <a:avLst/>
            <a:gdLst>
              <a:gd name="connsiteX0" fmla="*/ 62137 w 2177590"/>
              <a:gd name="connsiteY0" fmla="*/ 529090 h 1681920"/>
              <a:gd name="connsiteX1" fmla="*/ 259489 w 2177590"/>
              <a:gd name="connsiteY1" fmla="*/ 292267 h 1681920"/>
              <a:gd name="connsiteX2" fmla="*/ 917331 w 2177590"/>
              <a:gd name="connsiteY2" fmla="*/ 489619 h 1681920"/>
              <a:gd name="connsiteX3" fmla="*/ 1094948 w 2177590"/>
              <a:gd name="connsiteY3" fmla="*/ 29130 h 1681920"/>
              <a:gd name="connsiteX4" fmla="*/ 1575172 w 2177590"/>
              <a:gd name="connsiteY4" fmla="*/ 94914 h 1681920"/>
              <a:gd name="connsiteX5" fmla="*/ 1430447 w 2177590"/>
              <a:gd name="connsiteY5" fmla="*/ 483041 h 1681920"/>
              <a:gd name="connsiteX6" fmla="*/ 1443604 w 2177590"/>
              <a:gd name="connsiteY6" fmla="*/ 923795 h 1681920"/>
              <a:gd name="connsiteX7" fmla="*/ 2134338 w 2177590"/>
              <a:gd name="connsiteY7" fmla="*/ 1127726 h 1681920"/>
              <a:gd name="connsiteX8" fmla="*/ 2055397 w 2177590"/>
              <a:gd name="connsiteY8" fmla="*/ 1496117 h 1681920"/>
              <a:gd name="connsiteX9" fmla="*/ 1647535 w 2177590"/>
              <a:gd name="connsiteY9" fmla="*/ 1397441 h 1681920"/>
              <a:gd name="connsiteX10" fmla="*/ 1279144 w 2177590"/>
              <a:gd name="connsiteY10" fmla="*/ 1180353 h 1681920"/>
              <a:gd name="connsiteX11" fmla="*/ 976537 w 2177590"/>
              <a:gd name="connsiteY11" fmla="*/ 1357970 h 1681920"/>
              <a:gd name="connsiteX12" fmla="*/ 930488 w 2177590"/>
              <a:gd name="connsiteY12" fmla="*/ 1667156 h 1681920"/>
              <a:gd name="connsiteX13" fmla="*/ 535783 w 2177590"/>
              <a:gd name="connsiteY13" fmla="*/ 1594793 h 1681920"/>
              <a:gd name="connsiteX14" fmla="*/ 548939 w 2177590"/>
              <a:gd name="connsiteY14" fmla="*/ 1265873 h 1681920"/>
              <a:gd name="connsiteX15" fmla="*/ 687086 w 2177590"/>
              <a:gd name="connsiteY15" fmla="*/ 904060 h 1681920"/>
              <a:gd name="connsiteX16" fmla="*/ 48980 w 2177590"/>
              <a:gd name="connsiteY16" fmla="*/ 700129 h 1681920"/>
              <a:gd name="connsiteX17" fmla="*/ 62137 w 2177590"/>
              <a:gd name="connsiteY17" fmla="*/ 529090 h 1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77590" h="1681920">
                <a:moveTo>
                  <a:pt x="62137" y="529090"/>
                </a:moveTo>
                <a:cubicBezTo>
                  <a:pt x="97222" y="461113"/>
                  <a:pt x="116957" y="298845"/>
                  <a:pt x="259489" y="292267"/>
                </a:cubicBezTo>
                <a:cubicBezTo>
                  <a:pt x="402021" y="285689"/>
                  <a:pt x="778088" y="533475"/>
                  <a:pt x="917331" y="489619"/>
                </a:cubicBezTo>
                <a:cubicBezTo>
                  <a:pt x="1056574" y="445763"/>
                  <a:pt x="985308" y="94914"/>
                  <a:pt x="1094948" y="29130"/>
                </a:cubicBezTo>
                <a:cubicBezTo>
                  <a:pt x="1204588" y="-36654"/>
                  <a:pt x="1519256" y="19262"/>
                  <a:pt x="1575172" y="94914"/>
                </a:cubicBezTo>
                <a:cubicBezTo>
                  <a:pt x="1631089" y="170566"/>
                  <a:pt x="1452375" y="344894"/>
                  <a:pt x="1430447" y="483041"/>
                </a:cubicBezTo>
                <a:cubicBezTo>
                  <a:pt x="1408519" y="621188"/>
                  <a:pt x="1326289" y="816348"/>
                  <a:pt x="1443604" y="923795"/>
                </a:cubicBezTo>
                <a:cubicBezTo>
                  <a:pt x="1560919" y="1031242"/>
                  <a:pt x="2032373" y="1032339"/>
                  <a:pt x="2134338" y="1127726"/>
                </a:cubicBezTo>
                <a:cubicBezTo>
                  <a:pt x="2236303" y="1223113"/>
                  <a:pt x="2136531" y="1451165"/>
                  <a:pt x="2055397" y="1496117"/>
                </a:cubicBezTo>
                <a:cubicBezTo>
                  <a:pt x="1974263" y="1541070"/>
                  <a:pt x="1776911" y="1450068"/>
                  <a:pt x="1647535" y="1397441"/>
                </a:cubicBezTo>
                <a:cubicBezTo>
                  <a:pt x="1518160" y="1344814"/>
                  <a:pt x="1390977" y="1186931"/>
                  <a:pt x="1279144" y="1180353"/>
                </a:cubicBezTo>
                <a:cubicBezTo>
                  <a:pt x="1167311" y="1173775"/>
                  <a:pt x="1034646" y="1276836"/>
                  <a:pt x="976537" y="1357970"/>
                </a:cubicBezTo>
                <a:cubicBezTo>
                  <a:pt x="918428" y="1439104"/>
                  <a:pt x="1003947" y="1627686"/>
                  <a:pt x="930488" y="1667156"/>
                </a:cubicBezTo>
                <a:cubicBezTo>
                  <a:pt x="857029" y="1706627"/>
                  <a:pt x="599374" y="1661673"/>
                  <a:pt x="535783" y="1594793"/>
                </a:cubicBezTo>
                <a:cubicBezTo>
                  <a:pt x="472192" y="1527913"/>
                  <a:pt x="523722" y="1380995"/>
                  <a:pt x="548939" y="1265873"/>
                </a:cubicBezTo>
                <a:cubicBezTo>
                  <a:pt x="574156" y="1150751"/>
                  <a:pt x="770412" y="998351"/>
                  <a:pt x="687086" y="904060"/>
                </a:cubicBezTo>
                <a:cubicBezTo>
                  <a:pt x="603760" y="809769"/>
                  <a:pt x="148753" y="764817"/>
                  <a:pt x="48980" y="700129"/>
                </a:cubicBezTo>
                <a:cubicBezTo>
                  <a:pt x="-50793" y="635441"/>
                  <a:pt x="27052" y="597067"/>
                  <a:pt x="62137" y="52909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16325" y="3960207"/>
            <a:ext cx="2532858" cy="1961686"/>
          </a:xfrm>
          <a:custGeom>
            <a:avLst/>
            <a:gdLst>
              <a:gd name="connsiteX0" fmla="*/ 207261 w 2532858"/>
              <a:gd name="connsiteY0" fmla="*/ 1355154 h 1961686"/>
              <a:gd name="connsiteX1" fmla="*/ 3330 w 2532858"/>
              <a:gd name="connsiteY1" fmla="*/ 980184 h 1961686"/>
              <a:gd name="connsiteX2" fmla="*/ 325672 w 2532858"/>
              <a:gd name="connsiteY2" fmla="*/ 756518 h 1961686"/>
              <a:gd name="connsiteX3" fmla="*/ 1016406 w 2532858"/>
              <a:gd name="connsiteY3" fmla="*/ 684156 h 1961686"/>
              <a:gd name="connsiteX4" fmla="*/ 1174288 w 2532858"/>
              <a:gd name="connsiteY4" fmla="*/ 217088 h 1961686"/>
              <a:gd name="connsiteX5" fmla="*/ 1378219 w 2532858"/>
              <a:gd name="connsiteY5" fmla="*/ 0 h 1961686"/>
              <a:gd name="connsiteX6" fmla="*/ 1661091 w 2532858"/>
              <a:gd name="connsiteY6" fmla="*/ 217088 h 1961686"/>
              <a:gd name="connsiteX7" fmla="*/ 1812394 w 2532858"/>
              <a:gd name="connsiteY7" fmla="*/ 578901 h 1961686"/>
              <a:gd name="connsiteX8" fmla="*/ 2424187 w 2532858"/>
              <a:gd name="connsiteY8" fmla="*/ 460489 h 1961686"/>
              <a:gd name="connsiteX9" fmla="*/ 2509707 w 2532858"/>
              <a:gd name="connsiteY9" fmla="*/ 874930 h 1961686"/>
              <a:gd name="connsiteX10" fmla="*/ 2161051 w 2532858"/>
              <a:gd name="connsiteY10" fmla="*/ 1006498 h 1961686"/>
              <a:gd name="connsiteX11" fmla="*/ 1680826 w 2532858"/>
              <a:gd name="connsiteY11" fmla="*/ 1184115 h 1961686"/>
              <a:gd name="connsiteX12" fmla="*/ 1641356 w 2532858"/>
              <a:gd name="connsiteY12" fmla="*/ 1815643 h 1961686"/>
              <a:gd name="connsiteX13" fmla="*/ 1496630 w 2532858"/>
              <a:gd name="connsiteY13" fmla="*/ 1960369 h 1961686"/>
              <a:gd name="connsiteX14" fmla="*/ 1167710 w 2532858"/>
              <a:gd name="connsiteY14" fmla="*/ 1769594 h 1961686"/>
              <a:gd name="connsiteX15" fmla="*/ 937465 w 2532858"/>
              <a:gd name="connsiteY15" fmla="*/ 1276213 h 1961686"/>
              <a:gd name="connsiteX16" fmla="*/ 207261 w 2532858"/>
              <a:gd name="connsiteY16" fmla="*/ 1355154 h 196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2858" h="1961686">
                <a:moveTo>
                  <a:pt x="207261" y="1355154"/>
                </a:moveTo>
                <a:cubicBezTo>
                  <a:pt x="51572" y="1305816"/>
                  <a:pt x="-16405" y="1079957"/>
                  <a:pt x="3330" y="980184"/>
                </a:cubicBezTo>
                <a:cubicBezTo>
                  <a:pt x="23065" y="880411"/>
                  <a:pt x="156826" y="805856"/>
                  <a:pt x="325672" y="756518"/>
                </a:cubicBezTo>
                <a:cubicBezTo>
                  <a:pt x="494518" y="707180"/>
                  <a:pt x="874970" y="774061"/>
                  <a:pt x="1016406" y="684156"/>
                </a:cubicBezTo>
                <a:cubicBezTo>
                  <a:pt x="1157842" y="594251"/>
                  <a:pt x="1113986" y="331114"/>
                  <a:pt x="1174288" y="217088"/>
                </a:cubicBezTo>
                <a:cubicBezTo>
                  <a:pt x="1234590" y="103062"/>
                  <a:pt x="1297085" y="0"/>
                  <a:pt x="1378219" y="0"/>
                </a:cubicBezTo>
                <a:cubicBezTo>
                  <a:pt x="1459353" y="0"/>
                  <a:pt x="1588729" y="120605"/>
                  <a:pt x="1661091" y="217088"/>
                </a:cubicBezTo>
                <a:cubicBezTo>
                  <a:pt x="1733453" y="313571"/>
                  <a:pt x="1685211" y="538334"/>
                  <a:pt x="1812394" y="578901"/>
                </a:cubicBezTo>
                <a:cubicBezTo>
                  <a:pt x="1939577" y="619468"/>
                  <a:pt x="2307968" y="411151"/>
                  <a:pt x="2424187" y="460489"/>
                </a:cubicBezTo>
                <a:cubicBezTo>
                  <a:pt x="2540406" y="509827"/>
                  <a:pt x="2553563" y="783929"/>
                  <a:pt x="2509707" y="874930"/>
                </a:cubicBezTo>
                <a:cubicBezTo>
                  <a:pt x="2465851" y="965931"/>
                  <a:pt x="2161051" y="1006498"/>
                  <a:pt x="2161051" y="1006498"/>
                </a:cubicBezTo>
                <a:cubicBezTo>
                  <a:pt x="2022904" y="1058029"/>
                  <a:pt x="1767442" y="1049257"/>
                  <a:pt x="1680826" y="1184115"/>
                </a:cubicBezTo>
                <a:cubicBezTo>
                  <a:pt x="1594210" y="1318972"/>
                  <a:pt x="1672055" y="1686267"/>
                  <a:pt x="1641356" y="1815643"/>
                </a:cubicBezTo>
                <a:cubicBezTo>
                  <a:pt x="1610657" y="1945019"/>
                  <a:pt x="1575571" y="1968044"/>
                  <a:pt x="1496630" y="1960369"/>
                </a:cubicBezTo>
                <a:cubicBezTo>
                  <a:pt x="1417689" y="1952694"/>
                  <a:pt x="1260904" y="1883620"/>
                  <a:pt x="1167710" y="1769594"/>
                </a:cubicBezTo>
                <a:cubicBezTo>
                  <a:pt x="1074516" y="1655568"/>
                  <a:pt x="1096443" y="1349672"/>
                  <a:pt x="937465" y="1276213"/>
                </a:cubicBezTo>
                <a:cubicBezTo>
                  <a:pt x="778487" y="1202754"/>
                  <a:pt x="362950" y="1404492"/>
                  <a:pt x="207261" y="135515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Problem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70" y="476672"/>
            <a:ext cx="1142330" cy="5902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9" y="1264535"/>
            <a:ext cx="8215221" cy="17324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Maximize a linear function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611561" y="1844824"/>
            <a:ext cx="7704856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Every element in </a:t>
            </a:r>
            <a:r>
              <a:rPr lang="en-US" sz="2400" i="1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 has a weight.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) is the sum of the weights of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’s elements.</a:t>
            </a:r>
            <a:endParaRPr lang="en-US" sz="2400" i="1" dirty="0">
              <a:sym typeface="Symbo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42819" y="1264535"/>
            <a:ext cx="8215221" cy="5082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Maximize a non-negative submodular function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7" y="3111647"/>
            <a:ext cx="8215221" cy="5333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dirty="0">
                <a:sym typeface="Symbol"/>
              </a:rPr>
              <a:t>subject to a </a:t>
            </a:r>
            <a:r>
              <a:rPr lang="en-US" sz="2400" i="1" dirty="0">
                <a:sym typeface="Symbol"/>
              </a:rPr>
              <a:t>k</a:t>
            </a:r>
            <a:r>
              <a:rPr lang="en-US" sz="2400" dirty="0">
                <a:sym typeface="Symbol"/>
              </a:rPr>
              <a:t>-</a:t>
            </a:r>
            <a:r>
              <a:rPr lang="en-US" sz="2400" dirty="0" err="1">
                <a:sym typeface="Symbol"/>
              </a:rPr>
              <a:t>matchoid</a:t>
            </a:r>
            <a:r>
              <a:rPr lang="en-US" sz="2400" dirty="0">
                <a:sym typeface="Symbol"/>
              </a:rPr>
              <a:t> constraint.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87624" y="4113076"/>
            <a:ext cx="6858265" cy="1908212"/>
            <a:chOff x="1187624" y="4113076"/>
            <a:chExt cx="6858265" cy="1908212"/>
          </a:xfrm>
        </p:grpSpPr>
        <p:sp>
          <p:nvSpPr>
            <p:cNvPr id="14" name="Oval 13"/>
            <p:cNvSpPr/>
            <p:nvPr/>
          </p:nvSpPr>
          <p:spPr>
            <a:xfrm>
              <a:off x="2267744" y="4113076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87624" y="4856671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90829" y="5517232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31840" y="4532635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63888" y="5445224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83913" y="4244603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692931" y="5258571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612050" y="4139152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084168" y="5733256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57857" y="4532635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964233" y="4306447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368695" y="5589240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9E61F32-83B8-4F8B-9648-81974B5AB46A}"/>
              </a:ext>
            </a:extLst>
          </p:cNvPr>
          <p:cNvSpPr txBox="1"/>
          <p:nvPr/>
        </p:nvSpPr>
        <p:spPr>
          <a:xfrm>
            <a:off x="7740352" y="3573016"/>
            <a:ext cx="655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D5F5A4-9920-4FBF-A9BA-29B726471E69}"/>
              </a:ext>
            </a:extLst>
          </p:cNvPr>
          <p:cNvSpPr txBox="1"/>
          <p:nvPr/>
        </p:nvSpPr>
        <p:spPr>
          <a:xfrm>
            <a:off x="7786850" y="3530446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5D8A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0" grpId="0" animBg="1"/>
      <p:bldP spid="29" grpId="0" animBg="1"/>
      <p:bldP spid="28" grpId="0" animBg="1"/>
      <p:bldP spid="27" grpId="0" animBg="1"/>
      <p:bldP spid="6" grpId="0" animBg="1"/>
      <p:bldP spid="9" grpId="0" animBg="1"/>
      <p:bldP spid="11" grpId="0" animBg="1"/>
      <p:bldP spid="12" grpId="0" animBg="1"/>
      <p:bldP spid="32" grpId="0"/>
      <p:bldP spid="32" grpId="1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Greedy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457200" y="1412776"/>
            <a:ext cx="8216676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u="sng" dirty="0"/>
              <a:t>The Greedy Algorithm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Let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dirty="0">
                <a:sym typeface="Wingdings 3" panose="05040102010807070707" pitchFamily="18" charset="2"/>
              </a:rPr>
              <a:t> </a:t>
            </a:r>
            <a:r>
              <a:rPr lang="en-US" sz="2200" dirty="0">
                <a:sym typeface="Symbol" panose="05050102010706020507" pitchFamily="18" charset="2"/>
              </a:rPr>
              <a:t>.</a:t>
            </a:r>
            <a:endParaRPr lang="en-US" sz="2200" dirty="0"/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While there are edges that do not intersect any edge of </a:t>
            </a:r>
            <a:r>
              <a:rPr lang="en-US" sz="2200" i="1" dirty="0"/>
              <a:t>M</a:t>
            </a:r>
            <a:r>
              <a:rPr lang="en-US" sz="2200" dirty="0"/>
              <a:t>: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Pick among them the maximum weight edge.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Add it to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858382" y="396812"/>
            <a:ext cx="828418" cy="965431"/>
            <a:chOff x="4740" y="0"/>
            <a:chExt cx="653" cy="76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653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745" y="3"/>
              <a:ext cx="648" cy="755"/>
            </a:xfrm>
            <a:custGeom>
              <a:avLst/>
              <a:gdLst>
                <a:gd name="T0" fmla="*/ 1150 w 1943"/>
                <a:gd name="T1" fmla="*/ 212 h 2265"/>
                <a:gd name="T2" fmla="*/ 1160 w 1943"/>
                <a:gd name="T3" fmla="*/ 276 h 2265"/>
                <a:gd name="T4" fmla="*/ 1176 w 1943"/>
                <a:gd name="T5" fmla="*/ 336 h 2265"/>
                <a:gd name="T6" fmla="*/ 1204 w 1943"/>
                <a:gd name="T7" fmla="*/ 417 h 2265"/>
                <a:gd name="T8" fmla="*/ 1154 w 1943"/>
                <a:gd name="T9" fmla="*/ 619 h 2265"/>
                <a:gd name="T10" fmla="*/ 1255 w 1943"/>
                <a:gd name="T11" fmla="*/ 612 h 2265"/>
                <a:gd name="T12" fmla="*/ 1266 w 1943"/>
                <a:gd name="T13" fmla="*/ 643 h 2265"/>
                <a:gd name="T14" fmla="*/ 1294 w 1943"/>
                <a:gd name="T15" fmla="*/ 630 h 2265"/>
                <a:gd name="T16" fmla="*/ 1276 w 1943"/>
                <a:gd name="T17" fmla="*/ 678 h 2265"/>
                <a:gd name="T18" fmla="*/ 1248 w 1943"/>
                <a:gd name="T19" fmla="*/ 756 h 2265"/>
                <a:gd name="T20" fmla="*/ 1268 w 1943"/>
                <a:gd name="T21" fmla="*/ 867 h 2265"/>
                <a:gd name="T22" fmla="*/ 1254 w 1943"/>
                <a:gd name="T23" fmla="*/ 1174 h 2265"/>
                <a:gd name="T24" fmla="*/ 1222 w 1943"/>
                <a:gd name="T25" fmla="*/ 1274 h 2265"/>
                <a:gd name="T26" fmla="*/ 1133 w 1943"/>
                <a:gd name="T27" fmla="*/ 1354 h 2265"/>
                <a:gd name="T28" fmla="*/ 1082 w 1943"/>
                <a:gd name="T29" fmla="*/ 1414 h 2265"/>
                <a:gd name="T30" fmla="*/ 1232 w 1943"/>
                <a:gd name="T31" fmla="*/ 1443 h 2265"/>
                <a:gd name="T32" fmla="*/ 1290 w 1943"/>
                <a:gd name="T33" fmla="*/ 1481 h 2265"/>
                <a:gd name="T34" fmla="*/ 1254 w 1943"/>
                <a:gd name="T35" fmla="*/ 1291 h 2265"/>
                <a:gd name="T36" fmla="*/ 1346 w 1943"/>
                <a:gd name="T37" fmla="*/ 1139 h 2265"/>
                <a:gd name="T38" fmla="*/ 1469 w 1943"/>
                <a:gd name="T39" fmla="*/ 1076 h 2265"/>
                <a:gd name="T40" fmla="*/ 1562 w 1943"/>
                <a:gd name="T41" fmla="*/ 1127 h 2265"/>
                <a:gd name="T42" fmla="*/ 1674 w 1943"/>
                <a:gd name="T43" fmla="*/ 1112 h 2265"/>
                <a:gd name="T44" fmla="*/ 1811 w 1943"/>
                <a:gd name="T45" fmla="*/ 1063 h 2265"/>
                <a:gd name="T46" fmla="*/ 1931 w 1943"/>
                <a:gd name="T47" fmla="*/ 1106 h 2265"/>
                <a:gd name="T48" fmla="*/ 1846 w 1943"/>
                <a:gd name="T49" fmla="*/ 1201 h 2265"/>
                <a:gd name="T50" fmla="*/ 1713 w 1943"/>
                <a:gd name="T51" fmla="*/ 1341 h 2265"/>
                <a:gd name="T52" fmla="*/ 1611 w 1943"/>
                <a:gd name="T53" fmla="*/ 1505 h 2265"/>
                <a:gd name="T54" fmla="*/ 1690 w 1943"/>
                <a:gd name="T55" fmla="*/ 1585 h 2265"/>
                <a:gd name="T56" fmla="*/ 1777 w 1943"/>
                <a:gd name="T57" fmla="*/ 1752 h 2265"/>
                <a:gd name="T58" fmla="*/ 1765 w 1943"/>
                <a:gd name="T59" fmla="*/ 1947 h 2265"/>
                <a:gd name="T60" fmla="*/ 1699 w 1943"/>
                <a:gd name="T61" fmla="*/ 2115 h 2265"/>
                <a:gd name="T62" fmla="*/ 1484 w 1943"/>
                <a:gd name="T63" fmla="*/ 2247 h 2265"/>
                <a:gd name="T64" fmla="*/ 1297 w 1943"/>
                <a:gd name="T65" fmla="*/ 2230 h 2265"/>
                <a:gd name="T66" fmla="*/ 1187 w 1943"/>
                <a:gd name="T67" fmla="*/ 2102 h 2265"/>
                <a:gd name="T68" fmla="*/ 1094 w 1943"/>
                <a:gd name="T69" fmla="*/ 1976 h 2265"/>
                <a:gd name="T70" fmla="*/ 935 w 1943"/>
                <a:gd name="T71" fmla="*/ 2042 h 2265"/>
                <a:gd name="T72" fmla="*/ 854 w 1943"/>
                <a:gd name="T73" fmla="*/ 2070 h 2265"/>
                <a:gd name="T74" fmla="*/ 815 w 1943"/>
                <a:gd name="T75" fmla="*/ 2115 h 2265"/>
                <a:gd name="T76" fmla="*/ 730 w 1943"/>
                <a:gd name="T77" fmla="*/ 2052 h 2265"/>
                <a:gd name="T78" fmla="*/ 582 w 1943"/>
                <a:gd name="T79" fmla="*/ 2019 h 2265"/>
                <a:gd name="T80" fmla="*/ 439 w 1943"/>
                <a:gd name="T81" fmla="*/ 2017 h 2265"/>
                <a:gd name="T82" fmla="*/ 245 w 1943"/>
                <a:gd name="T83" fmla="*/ 2070 h 2265"/>
                <a:gd name="T84" fmla="*/ 57 w 1943"/>
                <a:gd name="T85" fmla="*/ 2006 h 2265"/>
                <a:gd name="T86" fmla="*/ 4 w 1943"/>
                <a:gd name="T87" fmla="*/ 1752 h 2265"/>
                <a:gd name="T88" fmla="*/ 113 w 1943"/>
                <a:gd name="T89" fmla="*/ 1429 h 2265"/>
                <a:gd name="T90" fmla="*/ 221 w 1943"/>
                <a:gd name="T91" fmla="*/ 1356 h 2265"/>
                <a:gd name="T92" fmla="*/ 303 w 1943"/>
                <a:gd name="T93" fmla="*/ 1095 h 2265"/>
                <a:gd name="T94" fmla="*/ 359 w 1943"/>
                <a:gd name="T95" fmla="*/ 778 h 2265"/>
                <a:gd name="T96" fmla="*/ 358 w 1943"/>
                <a:gd name="T97" fmla="*/ 596 h 2265"/>
                <a:gd name="T98" fmla="*/ 352 w 1943"/>
                <a:gd name="T99" fmla="*/ 574 h 2265"/>
                <a:gd name="T100" fmla="*/ 327 w 1943"/>
                <a:gd name="T101" fmla="*/ 508 h 2265"/>
                <a:gd name="T102" fmla="*/ 303 w 1943"/>
                <a:gd name="T103" fmla="*/ 455 h 2265"/>
                <a:gd name="T104" fmla="*/ 348 w 1943"/>
                <a:gd name="T105" fmla="*/ 429 h 2265"/>
                <a:gd name="T106" fmla="*/ 369 w 1943"/>
                <a:gd name="T107" fmla="*/ 371 h 2265"/>
                <a:gd name="T108" fmla="*/ 344 w 1943"/>
                <a:gd name="T109" fmla="*/ 312 h 2265"/>
                <a:gd name="T110" fmla="*/ 400 w 1943"/>
                <a:gd name="T111" fmla="*/ 282 h 2265"/>
                <a:gd name="T112" fmla="*/ 429 w 1943"/>
                <a:gd name="T113" fmla="*/ 208 h 2265"/>
                <a:gd name="T114" fmla="*/ 475 w 1943"/>
                <a:gd name="T115" fmla="*/ 175 h 2265"/>
                <a:gd name="T116" fmla="*/ 579 w 1943"/>
                <a:gd name="T117" fmla="*/ 75 h 2265"/>
                <a:gd name="T118" fmla="*/ 715 w 1943"/>
                <a:gd name="T119" fmla="*/ 9 h 2265"/>
                <a:gd name="T120" fmla="*/ 853 w 1943"/>
                <a:gd name="T121" fmla="*/ 6 h 2265"/>
                <a:gd name="T122" fmla="*/ 1028 w 1943"/>
                <a:gd name="T123" fmla="*/ 72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265">
                  <a:moveTo>
                    <a:pt x="1091" y="131"/>
                  </a:moveTo>
                  <a:lnTo>
                    <a:pt x="1096" y="142"/>
                  </a:lnTo>
                  <a:lnTo>
                    <a:pt x="1100" y="153"/>
                  </a:lnTo>
                  <a:lnTo>
                    <a:pt x="1107" y="162"/>
                  </a:lnTo>
                  <a:lnTo>
                    <a:pt x="1119" y="164"/>
                  </a:lnTo>
                  <a:lnTo>
                    <a:pt x="1124" y="171"/>
                  </a:lnTo>
                  <a:lnTo>
                    <a:pt x="1131" y="177"/>
                  </a:lnTo>
                  <a:lnTo>
                    <a:pt x="1136" y="183"/>
                  </a:lnTo>
                  <a:lnTo>
                    <a:pt x="1142" y="188"/>
                  </a:lnTo>
                  <a:lnTo>
                    <a:pt x="1147" y="195"/>
                  </a:lnTo>
                  <a:lnTo>
                    <a:pt x="1150" y="203"/>
                  </a:lnTo>
                  <a:lnTo>
                    <a:pt x="1150" y="212"/>
                  </a:lnTo>
                  <a:lnTo>
                    <a:pt x="1148" y="224"/>
                  </a:lnTo>
                  <a:lnTo>
                    <a:pt x="1155" y="228"/>
                  </a:lnTo>
                  <a:lnTo>
                    <a:pt x="1161" y="232"/>
                  </a:lnTo>
                  <a:lnTo>
                    <a:pt x="1169" y="234"/>
                  </a:lnTo>
                  <a:lnTo>
                    <a:pt x="1177" y="234"/>
                  </a:lnTo>
                  <a:lnTo>
                    <a:pt x="1176" y="242"/>
                  </a:lnTo>
                  <a:lnTo>
                    <a:pt x="1174" y="250"/>
                  </a:lnTo>
                  <a:lnTo>
                    <a:pt x="1171" y="258"/>
                  </a:lnTo>
                  <a:lnTo>
                    <a:pt x="1166" y="265"/>
                  </a:lnTo>
                  <a:lnTo>
                    <a:pt x="1160" y="265"/>
                  </a:lnTo>
                  <a:lnTo>
                    <a:pt x="1158" y="270"/>
                  </a:lnTo>
                  <a:lnTo>
                    <a:pt x="1160" y="276"/>
                  </a:lnTo>
                  <a:lnTo>
                    <a:pt x="1164" y="282"/>
                  </a:lnTo>
                  <a:lnTo>
                    <a:pt x="1166" y="286"/>
                  </a:lnTo>
                  <a:lnTo>
                    <a:pt x="1173" y="288"/>
                  </a:lnTo>
                  <a:lnTo>
                    <a:pt x="1179" y="294"/>
                  </a:lnTo>
                  <a:lnTo>
                    <a:pt x="1183" y="301"/>
                  </a:lnTo>
                  <a:lnTo>
                    <a:pt x="1181" y="309"/>
                  </a:lnTo>
                  <a:lnTo>
                    <a:pt x="1179" y="315"/>
                  </a:lnTo>
                  <a:lnTo>
                    <a:pt x="1177" y="320"/>
                  </a:lnTo>
                  <a:lnTo>
                    <a:pt x="1174" y="325"/>
                  </a:lnTo>
                  <a:lnTo>
                    <a:pt x="1172" y="328"/>
                  </a:lnTo>
                  <a:lnTo>
                    <a:pt x="1173" y="333"/>
                  </a:lnTo>
                  <a:lnTo>
                    <a:pt x="1176" y="336"/>
                  </a:lnTo>
                  <a:lnTo>
                    <a:pt x="1179" y="340"/>
                  </a:lnTo>
                  <a:lnTo>
                    <a:pt x="1183" y="342"/>
                  </a:lnTo>
                  <a:lnTo>
                    <a:pt x="1189" y="341"/>
                  </a:lnTo>
                  <a:lnTo>
                    <a:pt x="1195" y="337"/>
                  </a:lnTo>
                  <a:lnTo>
                    <a:pt x="1202" y="336"/>
                  </a:lnTo>
                  <a:lnTo>
                    <a:pt x="1206" y="342"/>
                  </a:lnTo>
                  <a:lnTo>
                    <a:pt x="1206" y="356"/>
                  </a:lnTo>
                  <a:lnTo>
                    <a:pt x="1204" y="369"/>
                  </a:lnTo>
                  <a:lnTo>
                    <a:pt x="1199" y="381"/>
                  </a:lnTo>
                  <a:lnTo>
                    <a:pt x="1189" y="389"/>
                  </a:lnTo>
                  <a:lnTo>
                    <a:pt x="1195" y="404"/>
                  </a:lnTo>
                  <a:lnTo>
                    <a:pt x="1204" y="417"/>
                  </a:lnTo>
                  <a:lnTo>
                    <a:pt x="1211" y="431"/>
                  </a:lnTo>
                  <a:lnTo>
                    <a:pt x="1211" y="447"/>
                  </a:lnTo>
                  <a:lnTo>
                    <a:pt x="1213" y="466"/>
                  </a:lnTo>
                  <a:lnTo>
                    <a:pt x="1211" y="484"/>
                  </a:lnTo>
                  <a:lnTo>
                    <a:pt x="1207" y="502"/>
                  </a:lnTo>
                  <a:lnTo>
                    <a:pt x="1201" y="517"/>
                  </a:lnTo>
                  <a:lnTo>
                    <a:pt x="1192" y="532"/>
                  </a:lnTo>
                  <a:lnTo>
                    <a:pt x="1183" y="547"/>
                  </a:lnTo>
                  <a:lnTo>
                    <a:pt x="1172" y="562"/>
                  </a:lnTo>
                  <a:lnTo>
                    <a:pt x="1160" y="576"/>
                  </a:lnTo>
                  <a:lnTo>
                    <a:pt x="1156" y="596"/>
                  </a:lnTo>
                  <a:lnTo>
                    <a:pt x="1154" y="619"/>
                  </a:lnTo>
                  <a:lnTo>
                    <a:pt x="1156" y="640"/>
                  </a:lnTo>
                  <a:lnTo>
                    <a:pt x="1163" y="660"/>
                  </a:lnTo>
                  <a:lnTo>
                    <a:pt x="1171" y="652"/>
                  </a:lnTo>
                  <a:lnTo>
                    <a:pt x="1179" y="644"/>
                  </a:lnTo>
                  <a:lnTo>
                    <a:pt x="1188" y="637"/>
                  </a:lnTo>
                  <a:lnTo>
                    <a:pt x="1196" y="630"/>
                  </a:lnTo>
                  <a:lnTo>
                    <a:pt x="1204" y="623"/>
                  </a:lnTo>
                  <a:lnTo>
                    <a:pt x="1213" y="618"/>
                  </a:lnTo>
                  <a:lnTo>
                    <a:pt x="1222" y="612"/>
                  </a:lnTo>
                  <a:lnTo>
                    <a:pt x="1232" y="607"/>
                  </a:lnTo>
                  <a:lnTo>
                    <a:pt x="1254" y="607"/>
                  </a:lnTo>
                  <a:lnTo>
                    <a:pt x="1255" y="612"/>
                  </a:lnTo>
                  <a:lnTo>
                    <a:pt x="1254" y="618"/>
                  </a:lnTo>
                  <a:lnTo>
                    <a:pt x="1251" y="625"/>
                  </a:lnTo>
                  <a:lnTo>
                    <a:pt x="1254" y="629"/>
                  </a:lnTo>
                  <a:lnTo>
                    <a:pt x="1263" y="627"/>
                  </a:lnTo>
                  <a:lnTo>
                    <a:pt x="1262" y="637"/>
                  </a:lnTo>
                  <a:lnTo>
                    <a:pt x="1261" y="650"/>
                  </a:lnTo>
                  <a:lnTo>
                    <a:pt x="1262" y="663"/>
                  </a:lnTo>
                  <a:lnTo>
                    <a:pt x="1268" y="674"/>
                  </a:lnTo>
                  <a:lnTo>
                    <a:pt x="1273" y="674"/>
                  </a:lnTo>
                  <a:lnTo>
                    <a:pt x="1269" y="663"/>
                  </a:lnTo>
                  <a:lnTo>
                    <a:pt x="1267" y="653"/>
                  </a:lnTo>
                  <a:lnTo>
                    <a:pt x="1266" y="643"/>
                  </a:lnTo>
                  <a:lnTo>
                    <a:pt x="1268" y="630"/>
                  </a:lnTo>
                  <a:lnTo>
                    <a:pt x="1274" y="634"/>
                  </a:lnTo>
                  <a:lnTo>
                    <a:pt x="1275" y="639"/>
                  </a:lnTo>
                  <a:lnTo>
                    <a:pt x="1274" y="647"/>
                  </a:lnTo>
                  <a:lnTo>
                    <a:pt x="1274" y="654"/>
                  </a:lnTo>
                  <a:lnTo>
                    <a:pt x="1281" y="667"/>
                  </a:lnTo>
                  <a:lnTo>
                    <a:pt x="1280" y="653"/>
                  </a:lnTo>
                  <a:lnTo>
                    <a:pt x="1279" y="637"/>
                  </a:lnTo>
                  <a:lnTo>
                    <a:pt x="1278" y="621"/>
                  </a:lnTo>
                  <a:lnTo>
                    <a:pt x="1280" y="607"/>
                  </a:lnTo>
                  <a:lnTo>
                    <a:pt x="1286" y="619"/>
                  </a:lnTo>
                  <a:lnTo>
                    <a:pt x="1294" y="630"/>
                  </a:lnTo>
                  <a:lnTo>
                    <a:pt x="1301" y="642"/>
                  </a:lnTo>
                  <a:lnTo>
                    <a:pt x="1304" y="655"/>
                  </a:lnTo>
                  <a:lnTo>
                    <a:pt x="1304" y="675"/>
                  </a:lnTo>
                  <a:lnTo>
                    <a:pt x="1299" y="672"/>
                  </a:lnTo>
                  <a:lnTo>
                    <a:pt x="1294" y="670"/>
                  </a:lnTo>
                  <a:lnTo>
                    <a:pt x="1289" y="669"/>
                  </a:lnTo>
                  <a:lnTo>
                    <a:pt x="1283" y="666"/>
                  </a:lnTo>
                  <a:lnTo>
                    <a:pt x="1281" y="668"/>
                  </a:lnTo>
                  <a:lnTo>
                    <a:pt x="1281" y="671"/>
                  </a:lnTo>
                  <a:lnTo>
                    <a:pt x="1281" y="674"/>
                  </a:lnTo>
                  <a:lnTo>
                    <a:pt x="1281" y="677"/>
                  </a:lnTo>
                  <a:lnTo>
                    <a:pt x="1276" y="678"/>
                  </a:lnTo>
                  <a:lnTo>
                    <a:pt x="1273" y="682"/>
                  </a:lnTo>
                  <a:lnTo>
                    <a:pt x="1269" y="687"/>
                  </a:lnTo>
                  <a:lnTo>
                    <a:pt x="1267" y="692"/>
                  </a:lnTo>
                  <a:lnTo>
                    <a:pt x="1271" y="693"/>
                  </a:lnTo>
                  <a:lnTo>
                    <a:pt x="1275" y="694"/>
                  </a:lnTo>
                  <a:lnTo>
                    <a:pt x="1278" y="695"/>
                  </a:lnTo>
                  <a:lnTo>
                    <a:pt x="1281" y="699"/>
                  </a:lnTo>
                  <a:lnTo>
                    <a:pt x="1276" y="712"/>
                  </a:lnTo>
                  <a:lnTo>
                    <a:pt x="1269" y="725"/>
                  </a:lnTo>
                  <a:lnTo>
                    <a:pt x="1262" y="737"/>
                  </a:lnTo>
                  <a:lnTo>
                    <a:pt x="1254" y="750"/>
                  </a:lnTo>
                  <a:lnTo>
                    <a:pt x="1248" y="756"/>
                  </a:lnTo>
                  <a:lnTo>
                    <a:pt x="1243" y="762"/>
                  </a:lnTo>
                  <a:lnTo>
                    <a:pt x="1238" y="767"/>
                  </a:lnTo>
                  <a:lnTo>
                    <a:pt x="1233" y="773"/>
                  </a:lnTo>
                  <a:lnTo>
                    <a:pt x="1228" y="777"/>
                  </a:lnTo>
                  <a:lnTo>
                    <a:pt x="1222" y="782"/>
                  </a:lnTo>
                  <a:lnTo>
                    <a:pt x="1215" y="786"/>
                  </a:lnTo>
                  <a:lnTo>
                    <a:pt x="1209" y="791"/>
                  </a:lnTo>
                  <a:lnTo>
                    <a:pt x="1220" y="807"/>
                  </a:lnTo>
                  <a:lnTo>
                    <a:pt x="1232" y="822"/>
                  </a:lnTo>
                  <a:lnTo>
                    <a:pt x="1244" y="836"/>
                  </a:lnTo>
                  <a:lnTo>
                    <a:pt x="1257" y="852"/>
                  </a:lnTo>
                  <a:lnTo>
                    <a:pt x="1268" y="867"/>
                  </a:lnTo>
                  <a:lnTo>
                    <a:pt x="1280" y="883"/>
                  </a:lnTo>
                  <a:lnTo>
                    <a:pt x="1290" y="899"/>
                  </a:lnTo>
                  <a:lnTo>
                    <a:pt x="1297" y="917"/>
                  </a:lnTo>
                  <a:lnTo>
                    <a:pt x="1297" y="1012"/>
                  </a:lnTo>
                  <a:lnTo>
                    <a:pt x="1293" y="1032"/>
                  </a:lnTo>
                  <a:lnTo>
                    <a:pt x="1286" y="1052"/>
                  </a:lnTo>
                  <a:lnTo>
                    <a:pt x="1279" y="1071"/>
                  </a:lnTo>
                  <a:lnTo>
                    <a:pt x="1271" y="1089"/>
                  </a:lnTo>
                  <a:lnTo>
                    <a:pt x="1264" y="1111"/>
                  </a:lnTo>
                  <a:lnTo>
                    <a:pt x="1256" y="1132"/>
                  </a:lnTo>
                  <a:lnTo>
                    <a:pt x="1250" y="1152"/>
                  </a:lnTo>
                  <a:lnTo>
                    <a:pt x="1254" y="1174"/>
                  </a:lnTo>
                  <a:lnTo>
                    <a:pt x="1254" y="1186"/>
                  </a:lnTo>
                  <a:lnTo>
                    <a:pt x="1251" y="1191"/>
                  </a:lnTo>
                  <a:lnTo>
                    <a:pt x="1248" y="1198"/>
                  </a:lnTo>
                  <a:lnTo>
                    <a:pt x="1246" y="1203"/>
                  </a:lnTo>
                  <a:lnTo>
                    <a:pt x="1243" y="1209"/>
                  </a:lnTo>
                  <a:lnTo>
                    <a:pt x="1239" y="1217"/>
                  </a:lnTo>
                  <a:lnTo>
                    <a:pt x="1236" y="1225"/>
                  </a:lnTo>
                  <a:lnTo>
                    <a:pt x="1232" y="1235"/>
                  </a:lnTo>
                  <a:lnTo>
                    <a:pt x="1230" y="1244"/>
                  </a:lnTo>
                  <a:lnTo>
                    <a:pt x="1227" y="1255"/>
                  </a:lnTo>
                  <a:lnTo>
                    <a:pt x="1224" y="1264"/>
                  </a:lnTo>
                  <a:lnTo>
                    <a:pt x="1222" y="1274"/>
                  </a:lnTo>
                  <a:lnTo>
                    <a:pt x="1219" y="1284"/>
                  </a:lnTo>
                  <a:lnTo>
                    <a:pt x="1213" y="1299"/>
                  </a:lnTo>
                  <a:lnTo>
                    <a:pt x="1208" y="1313"/>
                  </a:lnTo>
                  <a:lnTo>
                    <a:pt x="1203" y="1326"/>
                  </a:lnTo>
                  <a:lnTo>
                    <a:pt x="1196" y="1339"/>
                  </a:lnTo>
                  <a:lnTo>
                    <a:pt x="1188" y="1342"/>
                  </a:lnTo>
                  <a:lnTo>
                    <a:pt x="1178" y="1345"/>
                  </a:lnTo>
                  <a:lnTo>
                    <a:pt x="1170" y="1348"/>
                  </a:lnTo>
                  <a:lnTo>
                    <a:pt x="1160" y="1350"/>
                  </a:lnTo>
                  <a:lnTo>
                    <a:pt x="1151" y="1353"/>
                  </a:lnTo>
                  <a:lnTo>
                    <a:pt x="1141" y="1354"/>
                  </a:lnTo>
                  <a:lnTo>
                    <a:pt x="1133" y="1354"/>
                  </a:lnTo>
                  <a:lnTo>
                    <a:pt x="1123" y="1354"/>
                  </a:lnTo>
                  <a:lnTo>
                    <a:pt x="1117" y="1363"/>
                  </a:lnTo>
                  <a:lnTo>
                    <a:pt x="1111" y="1371"/>
                  </a:lnTo>
                  <a:lnTo>
                    <a:pt x="1105" y="1378"/>
                  </a:lnTo>
                  <a:lnTo>
                    <a:pt x="1099" y="1384"/>
                  </a:lnTo>
                  <a:lnTo>
                    <a:pt x="1094" y="1390"/>
                  </a:lnTo>
                  <a:lnTo>
                    <a:pt x="1086" y="1396"/>
                  </a:lnTo>
                  <a:lnTo>
                    <a:pt x="1079" y="1400"/>
                  </a:lnTo>
                  <a:lnTo>
                    <a:pt x="1070" y="1405"/>
                  </a:lnTo>
                  <a:lnTo>
                    <a:pt x="1074" y="1408"/>
                  </a:lnTo>
                  <a:lnTo>
                    <a:pt x="1077" y="1413"/>
                  </a:lnTo>
                  <a:lnTo>
                    <a:pt x="1082" y="1414"/>
                  </a:lnTo>
                  <a:lnTo>
                    <a:pt x="1087" y="1412"/>
                  </a:lnTo>
                  <a:lnTo>
                    <a:pt x="1103" y="1406"/>
                  </a:lnTo>
                  <a:lnTo>
                    <a:pt x="1118" y="1403"/>
                  </a:lnTo>
                  <a:lnTo>
                    <a:pt x="1134" y="1403"/>
                  </a:lnTo>
                  <a:lnTo>
                    <a:pt x="1151" y="1405"/>
                  </a:lnTo>
                  <a:lnTo>
                    <a:pt x="1167" y="1408"/>
                  </a:lnTo>
                  <a:lnTo>
                    <a:pt x="1182" y="1414"/>
                  </a:lnTo>
                  <a:lnTo>
                    <a:pt x="1196" y="1420"/>
                  </a:lnTo>
                  <a:lnTo>
                    <a:pt x="1211" y="1425"/>
                  </a:lnTo>
                  <a:lnTo>
                    <a:pt x="1219" y="1431"/>
                  </a:lnTo>
                  <a:lnTo>
                    <a:pt x="1226" y="1437"/>
                  </a:lnTo>
                  <a:lnTo>
                    <a:pt x="1232" y="1443"/>
                  </a:lnTo>
                  <a:lnTo>
                    <a:pt x="1240" y="1449"/>
                  </a:lnTo>
                  <a:lnTo>
                    <a:pt x="1247" y="1456"/>
                  </a:lnTo>
                  <a:lnTo>
                    <a:pt x="1253" y="1464"/>
                  </a:lnTo>
                  <a:lnTo>
                    <a:pt x="1258" y="1472"/>
                  </a:lnTo>
                  <a:lnTo>
                    <a:pt x="1261" y="1481"/>
                  </a:lnTo>
                  <a:lnTo>
                    <a:pt x="1264" y="1484"/>
                  </a:lnTo>
                  <a:lnTo>
                    <a:pt x="1267" y="1486"/>
                  </a:lnTo>
                  <a:lnTo>
                    <a:pt x="1272" y="1486"/>
                  </a:lnTo>
                  <a:lnTo>
                    <a:pt x="1276" y="1486"/>
                  </a:lnTo>
                  <a:lnTo>
                    <a:pt x="1281" y="1485"/>
                  </a:lnTo>
                  <a:lnTo>
                    <a:pt x="1285" y="1484"/>
                  </a:lnTo>
                  <a:lnTo>
                    <a:pt x="1290" y="1481"/>
                  </a:lnTo>
                  <a:lnTo>
                    <a:pt x="1294" y="1480"/>
                  </a:lnTo>
                  <a:lnTo>
                    <a:pt x="1300" y="1480"/>
                  </a:lnTo>
                  <a:lnTo>
                    <a:pt x="1308" y="1480"/>
                  </a:lnTo>
                  <a:lnTo>
                    <a:pt x="1314" y="1480"/>
                  </a:lnTo>
                  <a:lnTo>
                    <a:pt x="1319" y="1484"/>
                  </a:lnTo>
                  <a:lnTo>
                    <a:pt x="1318" y="1453"/>
                  </a:lnTo>
                  <a:lnTo>
                    <a:pt x="1314" y="1423"/>
                  </a:lnTo>
                  <a:lnTo>
                    <a:pt x="1308" y="1394"/>
                  </a:lnTo>
                  <a:lnTo>
                    <a:pt x="1298" y="1364"/>
                  </a:lnTo>
                  <a:lnTo>
                    <a:pt x="1286" y="1338"/>
                  </a:lnTo>
                  <a:lnTo>
                    <a:pt x="1272" y="1313"/>
                  </a:lnTo>
                  <a:lnTo>
                    <a:pt x="1254" y="1291"/>
                  </a:lnTo>
                  <a:lnTo>
                    <a:pt x="1232" y="1273"/>
                  </a:lnTo>
                  <a:lnTo>
                    <a:pt x="1238" y="1260"/>
                  </a:lnTo>
                  <a:lnTo>
                    <a:pt x="1245" y="1250"/>
                  </a:lnTo>
                  <a:lnTo>
                    <a:pt x="1254" y="1241"/>
                  </a:lnTo>
                  <a:lnTo>
                    <a:pt x="1262" y="1232"/>
                  </a:lnTo>
                  <a:lnTo>
                    <a:pt x="1272" y="1223"/>
                  </a:lnTo>
                  <a:lnTo>
                    <a:pt x="1280" y="1214"/>
                  </a:lnTo>
                  <a:lnTo>
                    <a:pt x="1289" y="1204"/>
                  </a:lnTo>
                  <a:lnTo>
                    <a:pt x="1295" y="1193"/>
                  </a:lnTo>
                  <a:lnTo>
                    <a:pt x="1311" y="1173"/>
                  </a:lnTo>
                  <a:lnTo>
                    <a:pt x="1328" y="1155"/>
                  </a:lnTo>
                  <a:lnTo>
                    <a:pt x="1346" y="1139"/>
                  </a:lnTo>
                  <a:lnTo>
                    <a:pt x="1365" y="1124"/>
                  </a:lnTo>
                  <a:lnTo>
                    <a:pt x="1384" y="1108"/>
                  </a:lnTo>
                  <a:lnTo>
                    <a:pt x="1402" y="1092"/>
                  </a:lnTo>
                  <a:lnTo>
                    <a:pt x="1418" y="1073"/>
                  </a:lnTo>
                  <a:lnTo>
                    <a:pt x="1433" y="1053"/>
                  </a:lnTo>
                  <a:lnTo>
                    <a:pt x="1438" y="1055"/>
                  </a:lnTo>
                  <a:lnTo>
                    <a:pt x="1443" y="1059"/>
                  </a:lnTo>
                  <a:lnTo>
                    <a:pt x="1448" y="1064"/>
                  </a:lnTo>
                  <a:lnTo>
                    <a:pt x="1454" y="1069"/>
                  </a:lnTo>
                  <a:lnTo>
                    <a:pt x="1458" y="1073"/>
                  </a:lnTo>
                  <a:lnTo>
                    <a:pt x="1463" y="1076"/>
                  </a:lnTo>
                  <a:lnTo>
                    <a:pt x="1469" y="1076"/>
                  </a:lnTo>
                  <a:lnTo>
                    <a:pt x="1475" y="1071"/>
                  </a:lnTo>
                  <a:lnTo>
                    <a:pt x="1517" y="1031"/>
                  </a:lnTo>
                  <a:lnTo>
                    <a:pt x="1523" y="1031"/>
                  </a:lnTo>
                  <a:lnTo>
                    <a:pt x="1521" y="1060"/>
                  </a:lnTo>
                  <a:lnTo>
                    <a:pt x="1524" y="1087"/>
                  </a:lnTo>
                  <a:lnTo>
                    <a:pt x="1527" y="1114"/>
                  </a:lnTo>
                  <a:lnTo>
                    <a:pt x="1529" y="1142"/>
                  </a:lnTo>
                  <a:lnTo>
                    <a:pt x="1532" y="1143"/>
                  </a:lnTo>
                  <a:lnTo>
                    <a:pt x="1536" y="1143"/>
                  </a:lnTo>
                  <a:lnTo>
                    <a:pt x="1541" y="1142"/>
                  </a:lnTo>
                  <a:lnTo>
                    <a:pt x="1544" y="1139"/>
                  </a:lnTo>
                  <a:lnTo>
                    <a:pt x="1562" y="1127"/>
                  </a:lnTo>
                  <a:lnTo>
                    <a:pt x="1578" y="1114"/>
                  </a:lnTo>
                  <a:lnTo>
                    <a:pt x="1593" y="1102"/>
                  </a:lnTo>
                  <a:lnTo>
                    <a:pt x="1609" y="1089"/>
                  </a:lnTo>
                  <a:lnTo>
                    <a:pt x="1624" y="1077"/>
                  </a:lnTo>
                  <a:lnTo>
                    <a:pt x="1640" y="1063"/>
                  </a:lnTo>
                  <a:lnTo>
                    <a:pt x="1656" y="1051"/>
                  </a:lnTo>
                  <a:lnTo>
                    <a:pt x="1672" y="1037"/>
                  </a:lnTo>
                  <a:lnTo>
                    <a:pt x="1674" y="1047"/>
                  </a:lnTo>
                  <a:lnTo>
                    <a:pt x="1673" y="1057"/>
                  </a:lnTo>
                  <a:lnTo>
                    <a:pt x="1671" y="1070"/>
                  </a:lnTo>
                  <a:lnTo>
                    <a:pt x="1672" y="1081"/>
                  </a:lnTo>
                  <a:lnTo>
                    <a:pt x="1674" y="1112"/>
                  </a:lnTo>
                  <a:lnTo>
                    <a:pt x="1685" y="1110"/>
                  </a:lnTo>
                  <a:lnTo>
                    <a:pt x="1695" y="1105"/>
                  </a:lnTo>
                  <a:lnTo>
                    <a:pt x="1705" y="1101"/>
                  </a:lnTo>
                  <a:lnTo>
                    <a:pt x="1715" y="1096"/>
                  </a:lnTo>
                  <a:lnTo>
                    <a:pt x="1726" y="1090"/>
                  </a:lnTo>
                  <a:lnTo>
                    <a:pt x="1736" y="1086"/>
                  </a:lnTo>
                  <a:lnTo>
                    <a:pt x="1747" y="1081"/>
                  </a:lnTo>
                  <a:lnTo>
                    <a:pt x="1758" y="1078"/>
                  </a:lnTo>
                  <a:lnTo>
                    <a:pt x="1770" y="1075"/>
                  </a:lnTo>
                  <a:lnTo>
                    <a:pt x="1784" y="1070"/>
                  </a:lnTo>
                  <a:lnTo>
                    <a:pt x="1797" y="1067"/>
                  </a:lnTo>
                  <a:lnTo>
                    <a:pt x="1811" y="1063"/>
                  </a:lnTo>
                  <a:lnTo>
                    <a:pt x="1824" y="1061"/>
                  </a:lnTo>
                  <a:lnTo>
                    <a:pt x="1838" y="1057"/>
                  </a:lnTo>
                  <a:lnTo>
                    <a:pt x="1851" y="1055"/>
                  </a:lnTo>
                  <a:lnTo>
                    <a:pt x="1865" y="1054"/>
                  </a:lnTo>
                  <a:lnTo>
                    <a:pt x="1835" y="1112"/>
                  </a:lnTo>
                  <a:lnTo>
                    <a:pt x="1848" y="1111"/>
                  </a:lnTo>
                  <a:lnTo>
                    <a:pt x="1861" y="1109"/>
                  </a:lnTo>
                  <a:lnTo>
                    <a:pt x="1875" y="1106"/>
                  </a:lnTo>
                  <a:lnTo>
                    <a:pt x="1890" y="1104"/>
                  </a:lnTo>
                  <a:lnTo>
                    <a:pt x="1904" y="1104"/>
                  </a:lnTo>
                  <a:lnTo>
                    <a:pt x="1918" y="1104"/>
                  </a:lnTo>
                  <a:lnTo>
                    <a:pt x="1931" y="1106"/>
                  </a:lnTo>
                  <a:lnTo>
                    <a:pt x="1943" y="1111"/>
                  </a:lnTo>
                  <a:lnTo>
                    <a:pt x="1941" y="1118"/>
                  </a:lnTo>
                  <a:lnTo>
                    <a:pt x="1936" y="1122"/>
                  </a:lnTo>
                  <a:lnTo>
                    <a:pt x="1928" y="1127"/>
                  </a:lnTo>
                  <a:lnTo>
                    <a:pt x="1923" y="1132"/>
                  </a:lnTo>
                  <a:lnTo>
                    <a:pt x="1911" y="1141"/>
                  </a:lnTo>
                  <a:lnTo>
                    <a:pt x="1901" y="1151"/>
                  </a:lnTo>
                  <a:lnTo>
                    <a:pt x="1889" y="1160"/>
                  </a:lnTo>
                  <a:lnTo>
                    <a:pt x="1878" y="1170"/>
                  </a:lnTo>
                  <a:lnTo>
                    <a:pt x="1868" y="1180"/>
                  </a:lnTo>
                  <a:lnTo>
                    <a:pt x="1856" y="1191"/>
                  </a:lnTo>
                  <a:lnTo>
                    <a:pt x="1846" y="1201"/>
                  </a:lnTo>
                  <a:lnTo>
                    <a:pt x="1835" y="1212"/>
                  </a:lnTo>
                  <a:lnTo>
                    <a:pt x="1824" y="1223"/>
                  </a:lnTo>
                  <a:lnTo>
                    <a:pt x="1814" y="1234"/>
                  </a:lnTo>
                  <a:lnTo>
                    <a:pt x="1802" y="1244"/>
                  </a:lnTo>
                  <a:lnTo>
                    <a:pt x="1792" y="1256"/>
                  </a:lnTo>
                  <a:lnTo>
                    <a:pt x="1781" y="1266"/>
                  </a:lnTo>
                  <a:lnTo>
                    <a:pt x="1769" y="1276"/>
                  </a:lnTo>
                  <a:lnTo>
                    <a:pt x="1759" y="1288"/>
                  </a:lnTo>
                  <a:lnTo>
                    <a:pt x="1747" y="1298"/>
                  </a:lnTo>
                  <a:lnTo>
                    <a:pt x="1735" y="1311"/>
                  </a:lnTo>
                  <a:lnTo>
                    <a:pt x="1725" y="1326"/>
                  </a:lnTo>
                  <a:lnTo>
                    <a:pt x="1713" y="1341"/>
                  </a:lnTo>
                  <a:lnTo>
                    <a:pt x="1703" y="1356"/>
                  </a:lnTo>
                  <a:lnTo>
                    <a:pt x="1692" y="1371"/>
                  </a:lnTo>
                  <a:lnTo>
                    <a:pt x="1682" y="1386"/>
                  </a:lnTo>
                  <a:lnTo>
                    <a:pt x="1673" y="1401"/>
                  </a:lnTo>
                  <a:lnTo>
                    <a:pt x="1664" y="1416"/>
                  </a:lnTo>
                  <a:lnTo>
                    <a:pt x="1655" y="1427"/>
                  </a:lnTo>
                  <a:lnTo>
                    <a:pt x="1646" y="1438"/>
                  </a:lnTo>
                  <a:lnTo>
                    <a:pt x="1639" y="1450"/>
                  </a:lnTo>
                  <a:lnTo>
                    <a:pt x="1632" y="1464"/>
                  </a:lnTo>
                  <a:lnTo>
                    <a:pt x="1625" y="1478"/>
                  </a:lnTo>
                  <a:lnTo>
                    <a:pt x="1618" y="1491"/>
                  </a:lnTo>
                  <a:lnTo>
                    <a:pt x="1611" y="1505"/>
                  </a:lnTo>
                  <a:lnTo>
                    <a:pt x="1605" y="1519"/>
                  </a:lnTo>
                  <a:lnTo>
                    <a:pt x="1607" y="1525"/>
                  </a:lnTo>
                  <a:lnTo>
                    <a:pt x="1610" y="1530"/>
                  </a:lnTo>
                  <a:lnTo>
                    <a:pt x="1616" y="1536"/>
                  </a:lnTo>
                  <a:lnTo>
                    <a:pt x="1620" y="1540"/>
                  </a:lnTo>
                  <a:lnTo>
                    <a:pt x="1625" y="1545"/>
                  </a:lnTo>
                  <a:lnTo>
                    <a:pt x="1632" y="1550"/>
                  </a:lnTo>
                  <a:lnTo>
                    <a:pt x="1637" y="1554"/>
                  </a:lnTo>
                  <a:lnTo>
                    <a:pt x="1641" y="1558"/>
                  </a:lnTo>
                  <a:lnTo>
                    <a:pt x="1656" y="1569"/>
                  </a:lnTo>
                  <a:lnTo>
                    <a:pt x="1673" y="1577"/>
                  </a:lnTo>
                  <a:lnTo>
                    <a:pt x="1690" y="1585"/>
                  </a:lnTo>
                  <a:lnTo>
                    <a:pt x="1707" y="1594"/>
                  </a:lnTo>
                  <a:lnTo>
                    <a:pt x="1722" y="1604"/>
                  </a:lnTo>
                  <a:lnTo>
                    <a:pt x="1733" y="1617"/>
                  </a:lnTo>
                  <a:lnTo>
                    <a:pt x="1741" y="1634"/>
                  </a:lnTo>
                  <a:lnTo>
                    <a:pt x="1742" y="1657"/>
                  </a:lnTo>
                  <a:lnTo>
                    <a:pt x="1732" y="1700"/>
                  </a:lnTo>
                  <a:lnTo>
                    <a:pt x="1741" y="1708"/>
                  </a:lnTo>
                  <a:lnTo>
                    <a:pt x="1749" y="1716"/>
                  </a:lnTo>
                  <a:lnTo>
                    <a:pt x="1757" y="1725"/>
                  </a:lnTo>
                  <a:lnTo>
                    <a:pt x="1764" y="1733"/>
                  </a:lnTo>
                  <a:lnTo>
                    <a:pt x="1770" y="1742"/>
                  </a:lnTo>
                  <a:lnTo>
                    <a:pt x="1777" y="1752"/>
                  </a:lnTo>
                  <a:lnTo>
                    <a:pt x="1782" y="1763"/>
                  </a:lnTo>
                  <a:lnTo>
                    <a:pt x="1788" y="1773"/>
                  </a:lnTo>
                  <a:lnTo>
                    <a:pt x="1786" y="1790"/>
                  </a:lnTo>
                  <a:lnTo>
                    <a:pt x="1782" y="1806"/>
                  </a:lnTo>
                  <a:lnTo>
                    <a:pt x="1776" y="1822"/>
                  </a:lnTo>
                  <a:lnTo>
                    <a:pt x="1768" y="1837"/>
                  </a:lnTo>
                  <a:lnTo>
                    <a:pt x="1762" y="1853"/>
                  </a:lnTo>
                  <a:lnTo>
                    <a:pt x="1757" y="1869"/>
                  </a:lnTo>
                  <a:lnTo>
                    <a:pt x="1753" y="1885"/>
                  </a:lnTo>
                  <a:lnTo>
                    <a:pt x="1754" y="1902"/>
                  </a:lnTo>
                  <a:lnTo>
                    <a:pt x="1760" y="1923"/>
                  </a:lnTo>
                  <a:lnTo>
                    <a:pt x="1765" y="1947"/>
                  </a:lnTo>
                  <a:lnTo>
                    <a:pt x="1766" y="1970"/>
                  </a:lnTo>
                  <a:lnTo>
                    <a:pt x="1757" y="1990"/>
                  </a:lnTo>
                  <a:lnTo>
                    <a:pt x="1748" y="2000"/>
                  </a:lnTo>
                  <a:lnTo>
                    <a:pt x="1741" y="2010"/>
                  </a:lnTo>
                  <a:lnTo>
                    <a:pt x="1734" y="2020"/>
                  </a:lnTo>
                  <a:lnTo>
                    <a:pt x="1729" y="2030"/>
                  </a:lnTo>
                  <a:lnTo>
                    <a:pt x="1725" y="2042"/>
                  </a:lnTo>
                  <a:lnTo>
                    <a:pt x="1723" y="2053"/>
                  </a:lnTo>
                  <a:lnTo>
                    <a:pt x="1722" y="2066"/>
                  </a:lnTo>
                  <a:lnTo>
                    <a:pt x="1724" y="2078"/>
                  </a:lnTo>
                  <a:lnTo>
                    <a:pt x="1712" y="2098"/>
                  </a:lnTo>
                  <a:lnTo>
                    <a:pt x="1699" y="2115"/>
                  </a:lnTo>
                  <a:lnTo>
                    <a:pt x="1684" y="2132"/>
                  </a:lnTo>
                  <a:lnTo>
                    <a:pt x="1668" y="2148"/>
                  </a:lnTo>
                  <a:lnTo>
                    <a:pt x="1651" y="2162"/>
                  </a:lnTo>
                  <a:lnTo>
                    <a:pt x="1633" y="2176"/>
                  </a:lnTo>
                  <a:lnTo>
                    <a:pt x="1615" y="2189"/>
                  </a:lnTo>
                  <a:lnTo>
                    <a:pt x="1598" y="2201"/>
                  </a:lnTo>
                  <a:lnTo>
                    <a:pt x="1579" y="2209"/>
                  </a:lnTo>
                  <a:lnTo>
                    <a:pt x="1561" y="2217"/>
                  </a:lnTo>
                  <a:lnTo>
                    <a:pt x="1542" y="2225"/>
                  </a:lnTo>
                  <a:lnTo>
                    <a:pt x="1523" y="2233"/>
                  </a:lnTo>
                  <a:lnTo>
                    <a:pt x="1503" y="2240"/>
                  </a:lnTo>
                  <a:lnTo>
                    <a:pt x="1484" y="2247"/>
                  </a:lnTo>
                  <a:lnTo>
                    <a:pt x="1465" y="2254"/>
                  </a:lnTo>
                  <a:lnTo>
                    <a:pt x="1446" y="2259"/>
                  </a:lnTo>
                  <a:lnTo>
                    <a:pt x="1430" y="2264"/>
                  </a:lnTo>
                  <a:lnTo>
                    <a:pt x="1413" y="2265"/>
                  </a:lnTo>
                  <a:lnTo>
                    <a:pt x="1398" y="2265"/>
                  </a:lnTo>
                  <a:lnTo>
                    <a:pt x="1381" y="2264"/>
                  </a:lnTo>
                  <a:lnTo>
                    <a:pt x="1364" y="2260"/>
                  </a:lnTo>
                  <a:lnTo>
                    <a:pt x="1348" y="2256"/>
                  </a:lnTo>
                  <a:lnTo>
                    <a:pt x="1332" y="2251"/>
                  </a:lnTo>
                  <a:lnTo>
                    <a:pt x="1317" y="2246"/>
                  </a:lnTo>
                  <a:lnTo>
                    <a:pt x="1308" y="2239"/>
                  </a:lnTo>
                  <a:lnTo>
                    <a:pt x="1297" y="2230"/>
                  </a:lnTo>
                  <a:lnTo>
                    <a:pt x="1287" y="2221"/>
                  </a:lnTo>
                  <a:lnTo>
                    <a:pt x="1279" y="2209"/>
                  </a:lnTo>
                  <a:lnTo>
                    <a:pt x="1272" y="2198"/>
                  </a:lnTo>
                  <a:lnTo>
                    <a:pt x="1266" y="2184"/>
                  </a:lnTo>
                  <a:lnTo>
                    <a:pt x="1262" y="2170"/>
                  </a:lnTo>
                  <a:lnTo>
                    <a:pt x="1261" y="2157"/>
                  </a:lnTo>
                  <a:lnTo>
                    <a:pt x="1246" y="2151"/>
                  </a:lnTo>
                  <a:lnTo>
                    <a:pt x="1232" y="2143"/>
                  </a:lnTo>
                  <a:lnTo>
                    <a:pt x="1220" y="2135"/>
                  </a:lnTo>
                  <a:lnTo>
                    <a:pt x="1208" y="2125"/>
                  </a:lnTo>
                  <a:lnTo>
                    <a:pt x="1196" y="2115"/>
                  </a:lnTo>
                  <a:lnTo>
                    <a:pt x="1187" y="2102"/>
                  </a:lnTo>
                  <a:lnTo>
                    <a:pt x="1178" y="2090"/>
                  </a:lnTo>
                  <a:lnTo>
                    <a:pt x="1172" y="2076"/>
                  </a:lnTo>
                  <a:lnTo>
                    <a:pt x="1169" y="2059"/>
                  </a:lnTo>
                  <a:lnTo>
                    <a:pt x="1163" y="2044"/>
                  </a:lnTo>
                  <a:lnTo>
                    <a:pt x="1154" y="2030"/>
                  </a:lnTo>
                  <a:lnTo>
                    <a:pt x="1146" y="2018"/>
                  </a:lnTo>
                  <a:lnTo>
                    <a:pt x="1136" y="2005"/>
                  </a:lnTo>
                  <a:lnTo>
                    <a:pt x="1129" y="1992"/>
                  </a:lnTo>
                  <a:lnTo>
                    <a:pt x="1122" y="1977"/>
                  </a:lnTo>
                  <a:lnTo>
                    <a:pt x="1118" y="1960"/>
                  </a:lnTo>
                  <a:lnTo>
                    <a:pt x="1106" y="1968"/>
                  </a:lnTo>
                  <a:lnTo>
                    <a:pt x="1094" y="1976"/>
                  </a:lnTo>
                  <a:lnTo>
                    <a:pt x="1082" y="1984"/>
                  </a:lnTo>
                  <a:lnTo>
                    <a:pt x="1069" y="1990"/>
                  </a:lnTo>
                  <a:lnTo>
                    <a:pt x="1057" y="1997"/>
                  </a:lnTo>
                  <a:lnTo>
                    <a:pt x="1044" y="2004"/>
                  </a:lnTo>
                  <a:lnTo>
                    <a:pt x="1031" y="2010"/>
                  </a:lnTo>
                  <a:lnTo>
                    <a:pt x="1017" y="2016"/>
                  </a:lnTo>
                  <a:lnTo>
                    <a:pt x="1005" y="2021"/>
                  </a:lnTo>
                  <a:lnTo>
                    <a:pt x="991" y="2027"/>
                  </a:lnTo>
                  <a:lnTo>
                    <a:pt x="977" y="2031"/>
                  </a:lnTo>
                  <a:lnTo>
                    <a:pt x="963" y="2035"/>
                  </a:lnTo>
                  <a:lnTo>
                    <a:pt x="949" y="2038"/>
                  </a:lnTo>
                  <a:lnTo>
                    <a:pt x="935" y="2042"/>
                  </a:lnTo>
                  <a:lnTo>
                    <a:pt x="920" y="2044"/>
                  </a:lnTo>
                  <a:lnTo>
                    <a:pt x="905" y="2045"/>
                  </a:lnTo>
                  <a:lnTo>
                    <a:pt x="897" y="2047"/>
                  </a:lnTo>
                  <a:lnTo>
                    <a:pt x="888" y="2049"/>
                  </a:lnTo>
                  <a:lnTo>
                    <a:pt x="879" y="2049"/>
                  </a:lnTo>
                  <a:lnTo>
                    <a:pt x="869" y="2050"/>
                  </a:lnTo>
                  <a:lnTo>
                    <a:pt x="861" y="2051"/>
                  </a:lnTo>
                  <a:lnTo>
                    <a:pt x="851" y="2051"/>
                  </a:lnTo>
                  <a:lnTo>
                    <a:pt x="842" y="2052"/>
                  </a:lnTo>
                  <a:lnTo>
                    <a:pt x="833" y="2054"/>
                  </a:lnTo>
                  <a:lnTo>
                    <a:pt x="844" y="2062"/>
                  </a:lnTo>
                  <a:lnTo>
                    <a:pt x="854" y="2070"/>
                  </a:lnTo>
                  <a:lnTo>
                    <a:pt x="865" y="2078"/>
                  </a:lnTo>
                  <a:lnTo>
                    <a:pt x="874" y="2086"/>
                  </a:lnTo>
                  <a:lnTo>
                    <a:pt x="885" y="2093"/>
                  </a:lnTo>
                  <a:lnTo>
                    <a:pt x="896" y="2101"/>
                  </a:lnTo>
                  <a:lnTo>
                    <a:pt x="906" y="2108"/>
                  </a:lnTo>
                  <a:lnTo>
                    <a:pt x="918" y="2115"/>
                  </a:lnTo>
                  <a:lnTo>
                    <a:pt x="899" y="2115"/>
                  </a:lnTo>
                  <a:lnTo>
                    <a:pt x="881" y="2115"/>
                  </a:lnTo>
                  <a:lnTo>
                    <a:pt x="864" y="2115"/>
                  </a:lnTo>
                  <a:lnTo>
                    <a:pt x="848" y="2115"/>
                  </a:lnTo>
                  <a:lnTo>
                    <a:pt x="832" y="2115"/>
                  </a:lnTo>
                  <a:lnTo>
                    <a:pt x="815" y="2115"/>
                  </a:lnTo>
                  <a:lnTo>
                    <a:pt x="797" y="2115"/>
                  </a:lnTo>
                  <a:lnTo>
                    <a:pt x="778" y="2115"/>
                  </a:lnTo>
                  <a:lnTo>
                    <a:pt x="779" y="2101"/>
                  </a:lnTo>
                  <a:lnTo>
                    <a:pt x="782" y="2087"/>
                  </a:lnTo>
                  <a:lnTo>
                    <a:pt x="787" y="2074"/>
                  </a:lnTo>
                  <a:lnTo>
                    <a:pt x="789" y="2059"/>
                  </a:lnTo>
                  <a:lnTo>
                    <a:pt x="778" y="2057"/>
                  </a:lnTo>
                  <a:lnTo>
                    <a:pt x="769" y="2055"/>
                  </a:lnTo>
                  <a:lnTo>
                    <a:pt x="759" y="2054"/>
                  </a:lnTo>
                  <a:lnTo>
                    <a:pt x="750" y="2053"/>
                  </a:lnTo>
                  <a:lnTo>
                    <a:pt x="740" y="2053"/>
                  </a:lnTo>
                  <a:lnTo>
                    <a:pt x="730" y="2052"/>
                  </a:lnTo>
                  <a:lnTo>
                    <a:pt x="721" y="2051"/>
                  </a:lnTo>
                  <a:lnTo>
                    <a:pt x="710" y="2049"/>
                  </a:lnTo>
                  <a:lnTo>
                    <a:pt x="698" y="2045"/>
                  </a:lnTo>
                  <a:lnTo>
                    <a:pt x="684" y="2043"/>
                  </a:lnTo>
                  <a:lnTo>
                    <a:pt x="671" y="2039"/>
                  </a:lnTo>
                  <a:lnTo>
                    <a:pt x="657" y="2037"/>
                  </a:lnTo>
                  <a:lnTo>
                    <a:pt x="645" y="2035"/>
                  </a:lnTo>
                  <a:lnTo>
                    <a:pt x="631" y="2031"/>
                  </a:lnTo>
                  <a:lnTo>
                    <a:pt x="618" y="2029"/>
                  </a:lnTo>
                  <a:lnTo>
                    <a:pt x="604" y="2026"/>
                  </a:lnTo>
                  <a:lnTo>
                    <a:pt x="594" y="2022"/>
                  </a:lnTo>
                  <a:lnTo>
                    <a:pt x="582" y="2019"/>
                  </a:lnTo>
                  <a:lnTo>
                    <a:pt x="571" y="2016"/>
                  </a:lnTo>
                  <a:lnTo>
                    <a:pt x="560" y="2014"/>
                  </a:lnTo>
                  <a:lnTo>
                    <a:pt x="547" y="2012"/>
                  </a:lnTo>
                  <a:lnTo>
                    <a:pt x="536" y="2011"/>
                  </a:lnTo>
                  <a:lnTo>
                    <a:pt x="524" y="2011"/>
                  </a:lnTo>
                  <a:lnTo>
                    <a:pt x="512" y="2011"/>
                  </a:lnTo>
                  <a:lnTo>
                    <a:pt x="500" y="2011"/>
                  </a:lnTo>
                  <a:lnTo>
                    <a:pt x="488" y="2011"/>
                  </a:lnTo>
                  <a:lnTo>
                    <a:pt x="475" y="2012"/>
                  </a:lnTo>
                  <a:lnTo>
                    <a:pt x="464" y="2013"/>
                  </a:lnTo>
                  <a:lnTo>
                    <a:pt x="451" y="2014"/>
                  </a:lnTo>
                  <a:lnTo>
                    <a:pt x="439" y="2017"/>
                  </a:lnTo>
                  <a:lnTo>
                    <a:pt x="428" y="2018"/>
                  </a:lnTo>
                  <a:lnTo>
                    <a:pt x="416" y="2020"/>
                  </a:lnTo>
                  <a:lnTo>
                    <a:pt x="399" y="2018"/>
                  </a:lnTo>
                  <a:lnTo>
                    <a:pt x="382" y="2018"/>
                  </a:lnTo>
                  <a:lnTo>
                    <a:pt x="365" y="2020"/>
                  </a:lnTo>
                  <a:lnTo>
                    <a:pt x="348" y="2024"/>
                  </a:lnTo>
                  <a:lnTo>
                    <a:pt x="331" y="2028"/>
                  </a:lnTo>
                  <a:lnTo>
                    <a:pt x="315" y="2034"/>
                  </a:lnTo>
                  <a:lnTo>
                    <a:pt x="298" y="2039"/>
                  </a:lnTo>
                  <a:lnTo>
                    <a:pt x="283" y="2045"/>
                  </a:lnTo>
                  <a:lnTo>
                    <a:pt x="265" y="2058"/>
                  </a:lnTo>
                  <a:lnTo>
                    <a:pt x="245" y="2070"/>
                  </a:lnTo>
                  <a:lnTo>
                    <a:pt x="226" y="2082"/>
                  </a:lnTo>
                  <a:lnTo>
                    <a:pt x="206" y="2092"/>
                  </a:lnTo>
                  <a:lnTo>
                    <a:pt x="186" y="2101"/>
                  </a:lnTo>
                  <a:lnTo>
                    <a:pt x="165" y="2108"/>
                  </a:lnTo>
                  <a:lnTo>
                    <a:pt x="144" y="2112"/>
                  </a:lnTo>
                  <a:lnTo>
                    <a:pt x="122" y="2115"/>
                  </a:lnTo>
                  <a:lnTo>
                    <a:pt x="109" y="2099"/>
                  </a:lnTo>
                  <a:lnTo>
                    <a:pt x="97" y="2082"/>
                  </a:lnTo>
                  <a:lnTo>
                    <a:pt x="86" y="2063"/>
                  </a:lnTo>
                  <a:lnTo>
                    <a:pt x="75" y="2045"/>
                  </a:lnTo>
                  <a:lnTo>
                    <a:pt x="64" y="2026"/>
                  </a:lnTo>
                  <a:lnTo>
                    <a:pt x="57" y="2006"/>
                  </a:lnTo>
                  <a:lnTo>
                    <a:pt x="50" y="1985"/>
                  </a:lnTo>
                  <a:lnTo>
                    <a:pt x="44" y="1963"/>
                  </a:lnTo>
                  <a:lnTo>
                    <a:pt x="38" y="1945"/>
                  </a:lnTo>
                  <a:lnTo>
                    <a:pt x="33" y="1927"/>
                  </a:lnTo>
                  <a:lnTo>
                    <a:pt x="28" y="1908"/>
                  </a:lnTo>
                  <a:lnTo>
                    <a:pt x="24" y="1889"/>
                  </a:lnTo>
                  <a:lnTo>
                    <a:pt x="20" y="1871"/>
                  </a:lnTo>
                  <a:lnTo>
                    <a:pt x="16" y="1851"/>
                  </a:lnTo>
                  <a:lnTo>
                    <a:pt x="11" y="1833"/>
                  </a:lnTo>
                  <a:lnTo>
                    <a:pt x="6" y="1815"/>
                  </a:lnTo>
                  <a:lnTo>
                    <a:pt x="5" y="1784"/>
                  </a:lnTo>
                  <a:lnTo>
                    <a:pt x="4" y="1752"/>
                  </a:lnTo>
                  <a:lnTo>
                    <a:pt x="2" y="1720"/>
                  </a:lnTo>
                  <a:lnTo>
                    <a:pt x="0" y="1690"/>
                  </a:lnTo>
                  <a:lnTo>
                    <a:pt x="0" y="1659"/>
                  </a:lnTo>
                  <a:lnTo>
                    <a:pt x="3" y="1628"/>
                  </a:lnTo>
                  <a:lnTo>
                    <a:pt x="8" y="1599"/>
                  </a:lnTo>
                  <a:lnTo>
                    <a:pt x="19" y="1569"/>
                  </a:lnTo>
                  <a:lnTo>
                    <a:pt x="27" y="1542"/>
                  </a:lnTo>
                  <a:lnTo>
                    <a:pt x="39" y="1514"/>
                  </a:lnTo>
                  <a:lnTo>
                    <a:pt x="53" y="1488"/>
                  </a:lnTo>
                  <a:lnTo>
                    <a:pt x="71" y="1465"/>
                  </a:lnTo>
                  <a:lnTo>
                    <a:pt x="91" y="1445"/>
                  </a:lnTo>
                  <a:lnTo>
                    <a:pt x="113" y="1429"/>
                  </a:lnTo>
                  <a:lnTo>
                    <a:pt x="140" y="1417"/>
                  </a:lnTo>
                  <a:lnTo>
                    <a:pt x="168" y="1412"/>
                  </a:lnTo>
                  <a:lnTo>
                    <a:pt x="172" y="1409"/>
                  </a:lnTo>
                  <a:lnTo>
                    <a:pt x="177" y="1409"/>
                  </a:lnTo>
                  <a:lnTo>
                    <a:pt x="180" y="1411"/>
                  </a:lnTo>
                  <a:lnTo>
                    <a:pt x="184" y="1412"/>
                  </a:lnTo>
                  <a:lnTo>
                    <a:pt x="187" y="1414"/>
                  </a:lnTo>
                  <a:lnTo>
                    <a:pt x="191" y="1415"/>
                  </a:lnTo>
                  <a:lnTo>
                    <a:pt x="196" y="1415"/>
                  </a:lnTo>
                  <a:lnTo>
                    <a:pt x="200" y="1414"/>
                  </a:lnTo>
                  <a:lnTo>
                    <a:pt x="211" y="1386"/>
                  </a:lnTo>
                  <a:lnTo>
                    <a:pt x="221" y="1356"/>
                  </a:lnTo>
                  <a:lnTo>
                    <a:pt x="231" y="1327"/>
                  </a:lnTo>
                  <a:lnTo>
                    <a:pt x="240" y="1298"/>
                  </a:lnTo>
                  <a:lnTo>
                    <a:pt x="251" y="1269"/>
                  </a:lnTo>
                  <a:lnTo>
                    <a:pt x="262" y="1241"/>
                  </a:lnTo>
                  <a:lnTo>
                    <a:pt x="276" y="1214"/>
                  </a:lnTo>
                  <a:lnTo>
                    <a:pt x="292" y="1188"/>
                  </a:lnTo>
                  <a:lnTo>
                    <a:pt x="298" y="1187"/>
                  </a:lnTo>
                  <a:lnTo>
                    <a:pt x="299" y="1183"/>
                  </a:lnTo>
                  <a:lnTo>
                    <a:pt x="299" y="1176"/>
                  </a:lnTo>
                  <a:lnTo>
                    <a:pt x="302" y="1170"/>
                  </a:lnTo>
                  <a:lnTo>
                    <a:pt x="301" y="1134"/>
                  </a:lnTo>
                  <a:lnTo>
                    <a:pt x="303" y="1095"/>
                  </a:lnTo>
                  <a:lnTo>
                    <a:pt x="306" y="1056"/>
                  </a:lnTo>
                  <a:lnTo>
                    <a:pt x="310" y="1018"/>
                  </a:lnTo>
                  <a:lnTo>
                    <a:pt x="313" y="988"/>
                  </a:lnTo>
                  <a:lnTo>
                    <a:pt x="318" y="958"/>
                  </a:lnTo>
                  <a:lnTo>
                    <a:pt x="323" y="929"/>
                  </a:lnTo>
                  <a:lnTo>
                    <a:pt x="327" y="899"/>
                  </a:lnTo>
                  <a:lnTo>
                    <a:pt x="333" y="869"/>
                  </a:lnTo>
                  <a:lnTo>
                    <a:pt x="340" y="841"/>
                  </a:lnTo>
                  <a:lnTo>
                    <a:pt x="348" y="813"/>
                  </a:lnTo>
                  <a:lnTo>
                    <a:pt x="357" y="785"/>
                  </a:lnTo>
                  <a:lnTo>
                    <a:pt x="358" y="782"/>
                  </a:lnTo>
                  <a:lnTo>
                    <a:pt x="359" y="778"/>
                  </a:lnTo>
                  <a:lnTo>
                    <a:pt x="359" y="775"/>
                  </a:lnTo>
                  <a:lnTo>
                    <a:pt x="359" y="772"/>
                  </a:lnTo>
                  <a:lnTo>
                    <a:pt x="360" y="772"/>
                  </a:lnTo>
                  <a:lnTo>
                    <a:pt x="366" y="751"/>
                  </a:lnTo>
                  <a:lnTo>
                    <a:pt x="373" y="730"/>
                  </a:lnTo>
                  <a:lnTo>
                    <a:pt x="379" y="711"/>
                  </a:lnTo>
                  <a:lnTo>
                    <a:pt x="385" y="691"/>
                  </a:lnTo>
                  <a:lnTo>
                    <a:pt x="376" y="672"/>
                  </a:lnTo>
                  <a:lnTo>
                    <a:pt x="366" y="654"/>
                  </a:lnTo>
                  <a:lnTo>
                    <a:pt x="359" y="634"/>
                  </a:lnTo>
                  <a:lnTo>
                    <a:pt x="357" y="611"/>
                  </a:lnTo>
                  <a:lnTo>
                    <a:pt x="358" y="596"/>
                  </a:lnTo>
                  <a:lnTo>
                    <a:pt x="361" y="581"/>
                  </a:lnTo>
                  <a:lnTo>
                    <a:pt x="363" y="568"/>
                  </a:lnTo>
                  <a:lnTo>
                    <a:pt x="364" y="553"/>
                  </a:lnTo>
                  <a:lnTo>
                    <a:pt x="361" y="553"/>
                  </a:lnTo>
                  <a:lnTo>
                    <a:pt x="359" y="554"/>
                  </a:lnTo>
                  <a:lnTo>
                    <a:pt x="358" y="557"/>
                  </a:lnTo>
                  <a:lnTo>
                    <a:pt x="357" y="560"/>
                  </a:lnTo>
                  <a:lnTo>
                    <a:pt x="357" y="563"/>
                  </a:lnTo>
                  <a:lnTo>
                    <a:pt x="357" y="568"/>
                  </a:lnTo>
                  <a:lnTo>
                    <a:pt x="357" y="571"/>
                  </a:lnTo>
                  <a:lnTo>
                    <a:pt x="356" y="574"/>
                  </a:lnTo>
                  <a:lnTo>
                    <a:pt x="352" y="574"/>
                  </a:lnTo>
                  <a:lnTo>
                    <a:pt x="350" y="573"/>
                  </a:lnTo>
                  <a:lnTo>
                    <a:pt x="348" y="571"/>
                  </a:lnTo>
                  <a:lnTo>
                    <a:pt x="346" y="569"/>
                  </a:lnTo>
                  <a:lnTo>
                    <a:pt x="344" y="554"/>
                  </a:lnTo>
                  <a:lnTo>
                    <a:pt x="345" y="537"/>
                  </a:lnTo>
                  <a:lnTo>
                    <a:pt x="343" y="524"/>
                  </a:lnTo>
                  <a:lnTo>
                    <a:pt x="328" y="520"/>
                  </a:lnTo>
                  <a:lnTo>
                    <a:pt x="325" y="521"/>
                  </a:lnTo>
                  <a:lnTo>
                    <a:pt x="324" y="519"/>
                  </a:lnTo>
                  <a:lnTo>
                    <a:pt x="324" y="516"/>
                  </a:lnTo>
                  <a:lnTo>
                    <a:pt x="323" y="515"/>
                  </a:lnTo>
                  <a:lnTo>
                    <a:pt x="327" y="508"/>
                  </a:lnTo>
                  <a:lnTo>
                    <a:pt x="333" y="506"/>
                  </a:lnTo>
                  <a:lnTo>
                    <a:pt x="341" y="503"/>
                  </a:lnTo>
                  <a:lnTo>
                    <a:pt x="343" y="494"/>
                  </a:lnTo>
                  <a:lnTo>
                    <a:pt x="338" y="492"/>
                  </a:lnTo>
                  <a:lnTo>
                    <a:pt x="333" y="492"/>
                  </a:lnTo>
                  <a:lnTo>
                    <a:pt x="328" y="494"/>
                  </a:lnTo>
                  <a:lnTo>
                    <a:pt x="323" y="491"/>
                  </a:lnTo>
                  <a:lnTo>
                    <a:pt x="316" y="483"/>
                  </a:lnTo>
                  <a:lnTo>
                    <a:pt x="312" y="475"/>
                  </a:lnTo>
                  <a:lnTo>
                    <a:pt x="308" y="466"/>
                  </a:lnTo>
                  <a:lnTo>
                    <a:pt x="303" y="458"/>
                  </a:lnTo>
                  <a:lnTo>
                    <a:pt x="303" y="455"/>
                  </a:lnTo>
                  <a:lnTo>
                    <a:pt x="303" y="450"/>
                  </a:lnTo>
                  <a:lnTo>
                    <a:pt x="303" y="446"/>
                  </a:lnTo>
                  <a:lnTo>
                    <a:pt x="306" y="443"/>
                  </a:lnTo>
                  <a:lnTo>
                    <a:pt x="312" y="441"/>
                  </a:lnTo>
                  <a:lnTo>
                    <a:pt x="319" y="441"/>
                  </a:lnTo>
                  <a:lnTo>
                    <a:pt x="324" y="443"/>
                  </a:lnTo>
                  <a:lnTo>
                    <a:pt x="330" y="447"/>
                  </a:lnTo>
                  <a:lnTo>
                    <a:pt x="336" y="448"/>
                  </a:lnTo>
                  <a:lnTo>
                    <a:pt x="340" y="448"/>
                  </a:lnTo>
                  <a:lnTo>
                    <a:pt x="343" y="445"/>
                  </a:lnTo>
                  <a:lnTo>
                    <a:pt x="346" y="437"/>
                  </a:lnTo>
                  <a:lnTo>
                    <a:pt x="348" y="429"/>
                  </a:lnTo>
                  <a:lnTo>
                    <a:pt x="346" y="421"/>
                  </a:lnTo>
                  <a:lnTo>
                    <a:pt x="344" y="414"/>
                  </a:lnTo>
                  <a:lnTo>
                    <a:pt x="346" y="406"/>
                  </a:lnTo>
                  <a:lnTo>
                    <a:pt x="351" y="402"/>
                  </a:lnTo>
                  <a:lnTo>
                    <a:pt x="358" y="400"/>
                  </a:lnTo>
                  <a:lnTo>
                    <a:pt x="362" y="398"/>
                  </a:lnTo>
                  <a:lnTo>
                    <a:pt x="360" y="391"/>
                  </a:lnTo>
                  <a:lnTo>
                    <a:pt x="359" y="386"/>
                  </a:lnTo>
                  <a:lnTo>
                    <a:pt x="361" y="383"/>
                  </a:lnTo>
                  <a:lnTo>
                    <a:pt x="363" y="380"/>
                  </a:lnTo>
                  <a:lnTo>
                    <a:pt x="364" y="375"/>
                  </a:lnTo>
                  <a:lnTo>
                    <a:pt x="369" y="371"/>
                  </a:lnTo>
                  <a:lnTo>
                    <a:pt x="377" y="369"/>
                  </a:lnTo>
                  <a:lnTo>
                    <a:pt x="382" y="368"/>
                  </a:lnTo>
                  <a:lnTo>
                    <a:pt x="384" y="361"/>
                  </a:lnTo>
                  <a:lnTo>
                    <a:pt x="378" y="360"/>
                  </a:lnTo>
                  <a:lnTo>
                    <a:pt x="372" y="357"/>
                  </a:lnTo>
                  <a:lnTo>
                    <a:pt x="366" y="353"/>
                  </a:lnTo>
                  <a:lnTo>
                    <a:pt x="362" y="349"/>
                  </a:lnTo>
                  <a:lnTo>
                    <a:pt x="358" y="343"/>
                  </a:lnTo>
                  <a:lnTo>
                    <a:pt x="352" y="337"/>
                  </a:lnTo>
                  <a:lnTo>
                    <a:pt x="348" y="332"/>
                  </a:lnTo>
                  <a:lnTo>
                    <a:pt x="344" y="326"/>
                  </a:lnTo>
                  <a:lnTo>
                    <a:pt x="344" y="312"/>
                  </a:lnTo>
                  <a:lnTo>
                    <a:pt x="348" y="314"/>
                  </a:lnTo>
                  <a:lnTo>
                    <a:pt x="354" y="315"/>
                  </a:lnTo>
                  <a:lnTo>
                    <a:pt x="359" y="316"/>
                  </a:lnTo>
                  <a:lnTo>
                    <a:pt x="364" y="316"/>
                  </a:lnTo>
                  <a:lnTo>
                    <a:pt x="369" y="316"/>
                  </a:lnTo>
                  <a:lnTo>
                    <a:pt x="375" y="315"/>
                  </a:lnTo>
                  <a:lnTo>
                    <a:pt x="379" y="312"/>
                  </a:lnTo>
                  <a:lnTo>
                    <a:pt x="384" y="309"/>
                  </a:lnTo>
                  <a:lnTo>
                    <a:pt x="387" y="302"/>
                  </a:lnTo>
                  <a:lnTo>
                    <a:pt x="393" y="295"/>
                  </a:lnTo>
                  <a:lnTo>
                    <a:pt x="397" y="288"/>
                  </a:lnTo>
                  <a:lnTo>
                    <a:pt x="400" y="282"/>
                  </a:lnTo>
                  <a:lnTo>
                    <a:pt x="401" y="282"/>
                  </a:lnTo>
                  <a:lnTo>
                    <a:pt x="403" y="271"/>
                  </a:lnTo>
                  <a:lnTo>
                    <a:pt x="403" y="261"/>
                  </a:lnTo>
                  <a:lnTo>
                    <a:pt x="406" y="253"/>
                  </a:lnTo>
                  <a:lnTo>
                    <a:pt x="418" y="253"/>
                  </a:lnTo>
                  <a:lnTo>
                    <a:pt x="420" y="246"/>
                  </a:lnTo>
                  <a:lnTo>
                    <a:pt x="417" y="239"/>
                  </a:lnTo>
                  <a:lnTo>
                    <a:pt x="413" y="234"/>
                  </a:lnTo>
                  <a:lnTo>
                    <a:pt x="416" y="226"/>
                  </a:lnTo>
                  <a:lnTo>
                    <a:pt x="420" y="219"/>
                  </a:lnTo>
                  <a:lnTo>
                    <a:pt x="423" y="212"/>
                  </a:lnTo>
                  <a:lnTo>
                    <a:pt x="429" y="208"/>
                  </a:lnTo>
                  <a:lnTo>
                    <a:pt x="436" y="212"/>
                  </a:lnTo>
                  <a:lnTo>
                    <a:pt x="439" y="216"/>
                  </a:lnTo>
                  <a:lnTo>
                    <a:pt x="442" y="218"/>
                  </a:lnTo>
                  <a:lnTo>
                    <a:pt x="447" y="219"/>
                  </a:lnTo>
                  <a:lnTo>
                    <a:pt x="451" y="219"/>
                  </a:lnTo>
                  <a:lnTo>
                    <a:pt x="455" y="213"/>
                  </a:lnTo>
                  <a:lnTo>
                    <a:pt x="458" y="205"/>
                  </a:lnTo>
                  <a:lnTo>
                    <a:pt x="460" y="198"/>
                  </a:lnTo>
                  <a:lnTo>
                    <a:pt x="463" y="191"/>
                  </a:lnTo>
                  <a:lnTo>
                    <a:pt x="466" y="184"/>
                  </a:lnTo>
                  <a:lnTo>
                    <a:pt x="469" y="178"/>
                  </a:lnTo>
                  <a:lnTo>
                    <a:pt x="475" y="175"/>
                  </a:lnTo>
                  <a:lnTo>
                    <a:pt x="483" y="172"/>
                  </a:lnTo>
                  <a:lnTo>
                    <a:pt x="490" y="169"/>
                  </a:lnTo>
                  <a:lnTo>
                    <a:pt x="499" y="168"/>
                  </a:lnTo>
                  <a:lnTo>
                    <a:pt x="505" y="164"/>
                  </a:lnTo>
                  <a:lnTo>
                    <a:pt x="508" y="156"/>
                  </a:lnTo>
                  <a:lnTo>
                    <a:pt x="517" y="145"/>
                  </a:lnTo>
                  <a:lnTo>
                    <a:pt x="526" y="132"/>
                  </a:lnTo>
                  <a:lnTo>
                    <a:pt x="536" y="121"/>
                  </a:lnTo>
                  <a:lnTo>
                    <a:pt x="545" y="108"/>
                  </a:lnTo>
                  <a:lnTo>
                    <a:pt x="556" y="97"/>
                  </a:lnTo>
                  <a:lnTo>
                    <a:pt x="567" y="86"/>
                  </a:lnTo>
                  <a:lnTo>
                    <a:pt x="579" y="75"/>
                  </a:lnTo>
                  <a:lnTo>
                    <a:pt x="591" y="65"/>
                  </a:lnTo>
                  <a:lnTo>
                    <a:pt x="603" y="57"/>
                  </a:lnTo>
                  <a:lnTo>
                    <a:pt x="616" y="49"/>
                  </a:lnTo>
                  <a:lnTo>
                    <a:pt x="629" y="41"/>
                  </a:lnTo>
                  <a:lnTo>
                    <a:pt x="642" y="33"/>
                  </a:lnTo>
                  <a:lnTo>
                    <a:pt x="654" y="26"/>
                  </a:lnTo>
                  <a:lnTo>
                    <a:pt x="668" y="21"/>
                  </a:lnTo>
                  <a:lnTo>
                    <a:pt x="683" y="17"/>
                  </a:lnTo>
                  <a:lnTo>
                    <a:pt x="699" y="15"/>
                  </a:lnTo>
                  <a:lnTo>
                    <a:pt x="704" y="12"/>
                  </a:lnTo>
                  <a:lnTo>
                    <a:pt x="709" y="11"/>
                  </a:lnTo>
                  <a:lnTo>
                    <a:pt x="715" y="9"/>
                  </a:lnTo>
                  <a:lnTo>
                    <a:pt x="720" y="8"/>
                  </a:lnTo>
                  <a:lnTo>
                    <a:pt x="725" y="7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5"/>
                  </a:lnTo>
                  <a:lnTo>
                    <a:pt x="759" y="3"/>
                  </a:lnTo>
                  <a:lnTo>
                    <a:pt x="775" y="1"/>
                  </a:lnTo>
                  <a:lnTo>
                    <a:pt x="791" y="0"/>
                  </a:lnTo>
                  <a:lnTo>
                    <a:pt x="807" y="0"/>
                  </a:lnTo>
                  <a:lnTo>
                    <a:pt x="822" y="1"/>
                  </a:lnTo>
                  <a:lnTo>
                    <a:pt x="837" y="4"/>
                  </a:lnTo>
                  <a:lnTo>
                    <a:pt x="853" y="6"/>
                  </a:lnTo>
                  <a:lnTo>
                    <a:pt x="869" y="8"/>
                  </a:lnTo>
                  <a:lnTo>
                    <a:pt x="884" y="12"/>
                  </a:lnTo>
                  <a:lnTo>
                    <a:pt x="900" y="16"/>
                  </a:lnTo>
                  <a:lnTo>
                    <a:pt x="915" y="21"/>
                  </a:lnTo>
                  <a:lnTo>
                    <a:pt x="930" y="25"/>
                  </a:lnTo>
                  <a:lnTo>
                    <a:pt x="944" y="30"/>
                  </a:lnTo>
                  <a:lnTo>
                    <a:pt x="959" y="34"/>
                  </a:lnTo>
                  <a:lnTo>
                    <a:pt x="974" y="40"/>
                  </a:lnTo>
                  <a:lnTo>
                    <a:pt x="988" y="46"/>
                  </a:lnTo>
                  <a:lnTo>
                    <a:pt x="1002" y="54"/>
                  </a:lnTo>
                  <a:lnTo>
                    <a:pt x="1015" y="63"/>
                  </a:lnTo>
                  <a:lnTo>
                    <a:pt x="1028" y="72"/>
                  </a:lnTo>
                  <a:lnTo>
                    <a:pt x="1042" y="83"/>
                  </a:lnTo>
                  <a:lnTo>
                    <a:pt x="1055" y="95"/>
                  </a:lnTo>
                  <a:lnTo>
                    <a:pt x="1067" y="107"/>
                  </a:lnTo>
                  <a:lnTo>
                    <a:pt x="1079" y="119"/>
                  </a:lnTo>
                  <a:lnTo>
                    <a:pt x="109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868" y="10"/>
              <a:ext cx="305" cy="466"/>
            </a:xfrm>
            <a:custGeom>
              <a:avLst/>
              <a:gdLst>
                <a:gd name="T0" fmla="*/ 615 w 916"/>
                <a:gd name="T1" fmla="*/ 43 h 1397"/>
                <a:gd name="T2" fmla="*/ 694 w 916"/>
                <a:gd name="T3" fmla="*/ 111 h 1397"/>
                <a:gd name="T4" fmla="*/ 741 w 916"/>
                <a:gd name="T5" fmla="*/ 253 h 1397"/>
                <a:gd name="T6" fmla="*/ 774 w 916"/>
                <a:gd name="T7" fmla="*/ 428 h 1397"/>
                <a:gd name="T8" fmla="*/ 773 w 916"/>
                <a:gd name="T9" fmla="*/ 597 h 1397"/>
                <a:gd name="T10" fmla="*/ 726 w 916"/>
                <a:gd name="T11" fmla="*/ 720 h 1397"/>
                <a:gd name="T12" fmla="*/ 672 w 916"/>
                <a:gd name="T13" fmla="*/ 767 h 1397"/>
                <a:gd name="T14" fmla="*/ 601 w 916"/>
                <a:gd name="T15" fmla="*/ 775 h 1397"/>
                <a:gd name="T16" fmla="*/ 505 w 916"/>
                <a:gd name="T17" fmla="*/ 714 h 1397"/>
                <a:gd name="T18" fmla="*/ 406 w 916"/>
                <a:gd name="T19" fmla="*/ 647 h 1397"/>
                <a:gd name="T20" fmla="*/ 288 w 916"/>
                <a:gd name="T21" fmla="*/ 638 h 1397"/>
                <a:gd name="T22" fmla="*/ 221 w 916"/>
                <a:gd name="T23" fmla="*/ 732 h 1397"/>
                <a:gd name="T24" fmla="*/ 257 w 916"/>
                <a:gd name="T25" fmla="*/ 994 h 1397"/>
                <a:gd name="T26" fmla="*/ 414 w 916"/>
                <a:gd name="T27" fmla="*/ 1073 h 1397"/>
                <a:gd name="T28" fmla="*/ 502 w 916"/>
                <a:gd name="T29" fmla="*/ 1023 h 1397"/>
                <a:gd name="T30" fmla="*/ 582 w 916"/>
                <a:gd name="T31" fmla="*/ 955 h 1397"/>
                <a:gd name="T32" fmla="*/ 707 w 916"/>
                <a:gd name="T33" fmla="*/ 904 h 1397"/>
                <a:gd name="T34" fmla="*/ 749 w 916"/>
                <a:gd name="T35" fmla="*/ 840 h 1397"/>
                <a:gd name="T36" fmla="*/ 791 w 916"/>
                <a:gd name="T37" fmla="*/ 798 h 1397"/>
                <a:gd name="T38" fmla="*/ 840 w 916"/>
                <a:gd name="T39" fmla="*/ 787 h 1397"/>
                <a:gd name="T40" fmla="*/ 899 w 916"/>
                <a:gd name="T41" fmla="*/ 872 h 1397"/>
                <a:gd name="T42" fmla="*/ 888 w 916"/>
                <a:gd name="T43" fmla="*/ 1061 h 1397"/>
                <a:gd name="T44" fmla="*/ 863 w 916"/>
                <a:gd name="T45" fmla="*/ 1077 h 1397"/>
                <a:gd name="T46" fmla="*/ 856 w 916"/>
                <a:gd name="T47" fmla="*/ 1101 h 1397"/>
                <a:gd name="T48" fmla="*/ 846 w 916"/>
                <a:gd name="T49" fmla="*/ 1213 h 1397"/>
                <a:gd name="T50" fmla="*/ 819 w 916"/>
                <a:gd name="T51" fmla="*/ 1296 h 1397"/>
                <a:gd name="T52" fmla="*/ 781 w 916"/>
                <a:gd name="T53" fmla="*/ 1311 h 1397"/>
                <a:gd name="T54" fmla="*/ 755 w 916"/>
                <a:gd name="T55" fmla="*/ 1280 h 1397"/>
                <a:gd name="T56" fmla="*/ 774 w 916"/>
                <a:gd name="T57" fmla="*/ 1249 h 1397"/>
                <a:gd name="T58" fmla="*/ 743 w 916"/>
                <a:gd name="T59" fmla="*/ 1280 h 1397"/>
                <a:gd name="T60" fmla="*/ 712 w 916"/>
                <a:gd name="T61" fmla="*/ 1355 h 1397"/>
                <a:gd name="T62" fmla="*/ 634 w 916"/>
                <a:gd name="T63" fmla="*/ 1396 h 1397"/>
                <a:gd name="T64" fmla="*/ 596 w 916"/>
                <a:gd name="T65" fmla="*/ 1371 h 1397"/>
                <a:gd name="T66" fmla="*/ 562 w 916"/>
                <a:gd name="T67" fmla="*/ 1340 h 1397"/>
                <a:gd name="T68" fmla="*/ 552 w 916"/>
                <a:gd name="T69" fmla="*/ 1354 h 1397"/>
                <a:gd name="T70" fmla="*/ 334 w 916"/>
                <a:gd name="T71" fmla="*/ 1340 h 1397"/>
                <a:gd name="T72" fmla="*/ 252 w 916"/>
                <a:gd name="T73" fmla="*/ 1331 h 1397"/>
                <a:gd name="T74" fmla="*/ 173 w 916"/>
                <a:gd name="T75" fmla="*/ 1309 h 1397"/>
                <a:gd name="T76" fmla="*/ 66 w 916"/>
                <a:gd name="T77" fmla="*/ 1174 h 1397"/>
                <a:gd name="T78" fmla="*/ 63 w 916"/>
                <a:gd name="T79" fmla="*/ 822 h 1397"/>
                <a:gd name="T80" fmla="*/ 76 w 916"/>
                <a:gd name="T81" fmla="*/ 665 h 1397"/>
                <a:gd name="T82" fmla="*/ 44 w 916"/>
                <a:gd name="T83" fmla="*/ 663 h 1397"/>
                <a:gd name="T84" fmla="*/ 3 w 916"/>
                <a:gd name="T85" fmla="*/ 595 h 1397"/>
                <a:gd name="T86" fmla="*/ 30 w 916"/>
                <a:gd name="T87" fmla="*/ 422 h 1397"/>
                <a:gd name="T88" fmla="*/ 87 w 916"/>
                <a:gd name="T89" fmla="*/ 329 h 1397"/>
                <a:gd name="T90" fmla="*/ 150 w 916"/>
                <a:gd name="T91" fmla="*/ 356 h 1397"/>
                <a:gd name="T92" fmla="*/ 142 w 916"/>
                <a:gd name="T93" fmla="*/ 443 h 1397"/>
                <a:gd name="T94" fmla="*/ 116 w 916"/>
                <a:gd name="T95" fmla="*/ 541 h 1397"/>
                <a:gd name="T96" fmla="*/ 134 w 916"/>
                <a:gd name="T97" fmla="*/ 597 h 1397"/>
                <a:gd name="T98" fmla="*/ 177 w 916"/>
                <a:gd name="T99" fmla="*/ 574 h 1397"/>
                <a:gd name="T100" fmla="*/ 198 w 916"/>
                <a:gd name="T101" fmla="*/ 451 h 1397"/>
                <a:gd name="T102" fmla="*/ 186 w 916"/>
                <a:gd name="T103" fmla="*/ 337 h 1397"/>
                <a:gd name="T104" fmla="*/ 179 w 916"/>
                <a:gd name="T105" fmla="*/ 282 h 1397"/>
                <a:gd name="T106" fmla="*/ 154 w 916"/>
                <a:gd name="T107" fmla="*/ 210 h 1397"/>
                <a:gd name="T108" fmla="*/ 169 w 916"/>
                <a:gd name="T109" fmla="*/ 124 h 1397"/>
                <a:gd name="T110" fmla="*/ 256 w 916"/>
                <a:gd name="T111" fmla="*/ 42 h 1397"/>
                <a:gd name="T112" fmla="*/ 366 w 916"/>
                <a:gd name="T113" fmla="*/ 5 h 1397"/>
                <a:gd name="T114" fmla="*/ 472 w 916"/>
                <a:gd name="T115" fmla="*/ 2 h 1397"/>
                <a:gd name="T116" fmla="*/ 574 w 916"/>
                <a:gd name="T117" fmla="*/ 28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1397">
                  <a:moveTo>
                    <a:pt x="588" y="34"/>
                  </a:moveTo>
                  <a:lnTo>
                    <a:pt x="592" y="35"/>
                  </a:lnTo>
                  <a:lnTo>
                    <a:pt x="597" y="37"/>
                  </a:lnTo>
                  <a:lnTo>
                    <a:pt x="601" y="38"/>
                  </a:lnTo>
                  <a:lnTo>
                    <a:pt x="606" y="39"/>
                  </a:lnTo>
                  <a:lnTo>
                    <a:pt x="610" y="42"/>
                  </a:lnTo>
                  <a:lnTo>
                    <a:pt x="615" y="43"/>
                  </a:lnTo>
                  <a:lnTo>
                    <a:pt x="619" y="44"/>
                  </a:lnTo>
                  <a:lnTo>
                    <a:pt x="623" y="45"/>
                  </a:lnTo>
                  <a:lnTo>
                    <a:pt x="638" y="55"/>
                  </a:lnTo>
                  <a:lnTo>
                    <a:pt x="653" y="68"/>
                  </a:lnTo>
                  <a:lnTo>
                    <a:pt x="666" y="81"/>
                  </a:lnTo>
                  <a:lnTo>
                    <a:pt x="680" y="95"/>
                  </a:lnTo>
                  <a:lnTo>
                    <a:pt x="694" y="111"/>
                  </a:lnTo>
                  <a:lnTo>
                    <a:pt x="706" y="127"/>
                  </a:lnTo>
                  <a:lnTo>
                    <a:pt x="716" y="143"/>
                  </a:lnTo>
                  <a:lnTo>
                    <a:pt x="725" y="160"/>
                  </a:lnTo>
                  <a:lnTo>
                    <a:pt x="728" y="183"/>
                  </a:lnTo>
                  <a:lnTo>
                    <a:pt x="732" y="207"/>
                  </a:lnTo>
                  <a:lnTo>
                    <a:pt x="735" y="230"/>
                  </a:lnTo>
                  <a:lnTo>
                    <a:pt x="741" y="253"/>
                  </a:lnTo>
                  <a:lnTo>
                    <a:pt x="745" y="275"/>
                  </a:lnTo>
                  <a:lnTo>
                    <a:pt x="750" y="298"/>
                  </a:lnTo>
                  <a:lnTo>
                    <a:pt x="758" y="320"/>
                  </a:lnTo>
                  <a:lnTo>
                    <a:pt x="765" y="341"/>
                  </a:lnTo>
                  <a:lnTo>
                    <a:pt x="763" y="372"/>
                  </a:lnTo>
                  <a:lnTo>
                    <a:pt x="765" y="402"/>
                  </a:lnTo>
                  <a:lnTo>
                    <a:pt x="774" y="428"/>
                  </a:lnTo>
                  <a:lnTo>
                    <a:pt x="790" y="450"/>
                  </a:lnTo>
                  <a:lnTo>
                    <a:pt x="795" y="476"/>
                  </a:lnTo>
                  <a:lnTo>
                    <a:pt x="794" y="501"/>
                  </a:lnTo>
                  <a:lnTo>
                    <a:pt x="788" y="525"/>
                  </a:lnTo>
                  <a:lnTo>
                    <a:pt x="782" y="549"/>
                  </a:lnTo>
                  <a:lnTo>
                    <a:pt x="777" y="573"/>
                  </a:lnTo>
                  <a:lnTo>
                    <a:pt x="773" y="597"/>
                  </a:lnTo>
                  <a:lnTo>
                    <a:pt x="774" y="620"/>
                  </a:lnTo>
                  <a:lnTo>
                    <a:pt x="783" y="647"/>
                  </a:lnTo>
                  <a:lnTo>
                    <a:pt x="771" y="660"/>
                  </a:lnTo>
                  <a:lnTo>
                    <a:pt x="759" y="675"/>
                  </a:lnTo>
                  <a:lnTo>
                    <a:pt x="748" y="690"/>
                  </a:lnTo>
                  <a:lnTo>
                    <a:pt x="736" y="705"/>
                  </a:lnTo>
                  <a:lnTo>
                    <a:pt x="726" y="720"/>
                  </a:lnTo>
                  <a:lnTo>
                    <a:pt x="715" y="734"/>
                  </a:lnTo>
                  <a:lnTo>
                    <a:pt x="705" y="748"/>
                  </a:lnTo>
                  <a:lnTo>
                    <a:pt x="695" y="763"/>
                  </a:lnTo>
                  <a:lnTo>
                    <a:pt x="689" y="763"/>
                  </a:lnTo>
                  <a:lnTo>
                    <a:pt x="682" y="764"/>
                  </a:lnTo>
                  <a:lnTo>
                    <a:pt x="677" y="766"/>
                  </a:lnTo>
                  <a:lnTo>
                    <a:pt x="672" y="767"/>
                  </a:lnTo>
                  <a:lnTo>
                    <a:pt x="666" y="771"/>
                  </a:lnTo>
                  <a:lnTo>
                    <a:pt x="661" y="773"/>
                  </a:lnTo>
                  <a:lnTo>
                    <a:pt x="655" y="775"/>
                  </a:lnTo>
                  <a:lnTo>
                    <a:pt x="650" y="777"/>
                  </a:lnTo>
                  <a:lnTo>
                    <a:pt x="633" y="779"/>
                  </a:lnTo>
                  <a:lnTo>
                    <a:pt x="617" y="778"/>
                  </a:lnTo>
                  <a:lnTo>
                    <a:pt x="601" y="775"/>
                  </a:lnTo>
                  <a:lnTo>
                    <a:pt x="585" y="771"/>
                  </a:lnTo>
                  <a:lnTo>
                    <a:pt x="570" y="764"/>
                  </a:lnTo>
                  <a:lnTo>
                    <a:pt x="556" y="757"/>
                  </a:lnTo>
                  <a:lnTo>
                    <a:pt x="544" y="748"/>
                  </a:lnTo>
                  <a:lnTo>
                    <a:pt x="531" y="738"/>
                  </a:lnTo>
                  <a:lnTo>
                    <a:pt x="518" y="726"/>
                  </a:lnTo>
                  <a:lnTo>
                    <a:pt x="505" y="714"/>
                  </a:lnTo>
                  <a:lnTo>
                    <a:pt x="493" y="703"/>
                  </a:lnTo>
                  <a:lnTo>
                    <a:pt x="479" y="692"/>
                  </a:lnTo>
                  <a:lnTo>
                    <a:pt x="465" y="681"/>
                  </a:lnTo>
                  <a:lnTo>
                    <a:pt x="451" y="672"/>
                  </a:lnTo>
                  <a:lnTo>
                    <a:pt x="437" y="663"/>
                  </a:lnTo>
                  <a:lnTo>
                    <a:pt x="422" y="654"/>
                  </a:lnTo>
                  <a:lnTo>
                    <a:pt x="406" y="647"/>
                  </a:lnTo>
                  <a:lnTo>
                    <a:pt x="390" y="641"/>
                  </a:lnTo>
                  <a:lnTo>
                    <a:pt x="374" y="636"/>
                  </a:lnTo>
                  <a:lnTo>
                    <a:pt x="358" y="633"/>
                  </a:lnTo>
                  <a:lnTo>
                    <a:pt x="341" y="631"/>
                  </a:lnTo>
                  <a:lnTo>
                    <a:pt x="323" y="632"/>
                  </a:lnTo>
                  <a:lnTo>
                    <a:pt x="306" y="633"/>
                  </a:lnTo>
                  <a:lnTo>
                    <a:pt x="288" y="638"/>
                  </a:lnTo>
                  <a:lnTo>
                    <a:pt x="274" y="646"/>
                  </a:lnTo>
                  <a:lnTo>
                    <a:pt x="261" y="657"/>
                  </a:lnTo>
                  <a:lnTo>
                    <a:pt x="250" y="669"/>
                  </a:lnTo>
                  <a:lnTo>
                    <a:pt x="242" y="683"/>
                  </a:lnTo>
                  <a:lnTo>
                    <a:pt x="233" y="699"/>
                  </a:lnTo>
                  <a:lnTo>
                    <a:pt x="227" y="715"/>
                  </a:lnTo>
                  <a:lnTo>
                    <a:pt x="221" y="732"/>
                  </a:lnTo>
                  <a:lnTo>
                    <a:pt x="216" y="749"/>
                  </a:lnTo>
                  <a:lnTo>
                    <a:pt x="211" y="794"/>
                  </a:lnTo>
                  <a:lnTo>
                    <a:pt x="210" y="837"/>
                  </a:lnTo>
                  <a:lnTo>
                    <a:pt x="214" y="880"/>
                  </a:lnTo>
                  <a:lnTo>
                    <a:pt x="224" y="920"/>
                  </a:lnTo>
                  <a:lnTo>
                    <a:pt x="238" y="959"/>
                  </a:lnTo>
                  <a:lnTo>
                    <a:pt x="257" y="994"/>
                  </a:lnTo>
                  <a:lnTo>
                    <a:pt x="280" y="1027"/>
                  </a:lnTo>
                  <a:lnTo>
                    <a:pt x="310" y="1056"/>
                  </a:lnTo>
                  <a:lnTo>
                    <a:pt x="330" y="1069"/>
                  </a:lnTo>
                  <a:lnTo>
                    <a:pt x="350" y="1076"/>
                  </a:lnTo>
                  <a:lnTo>
                    <a:pt x="371" y="1080"/>
                  </a:lnTo>
                  <a:lnTo>
                    <a:pt x="393" y="1077"/>
                  </a:lnTo>
                  <a:lnTo>
                    <a:pt x="414" y="1073"/>
                  </a:lnTo>
                  <a:lnTo>
                    <a:pt x="436" y="1065"/>
                  </a:lnTo>
                  <a:lnTo>
                    <a:pt x="457" y="1056"/>
                  </a:lnTo>
                  <a:lnTo>
                    <a:pt x="476" y="1044"/>
                  </a:lnTo>
                  <a:lnTo>
                    <a:pt x="483" y="1039"/>
                  </a:lnTo>
                  <a:lnTo>
                    <a:pt x="490" y="1033"/>
                  </a:lnTo>
                  <a:lnTo>
                    <a:pt x="496" y="1028"/>
                  </a:lnTo>
                  <a:lnTo>
                    <a:pt x="502" y="1023"/>
                  </a:lnTo>
                  <a:lnTo>
                    <a:pt x="509" y="1017"/>
                  </a:lnTo>
                  <a:lnTo>
                    <a:pt x="515" y="1011"/>
                  </a:lnTo>
                  <a:lnTo>
                    <a:pt x="521" y="1006"/>
                  </a:lnTo>
                  <a:lnTo>
                    <a:pt x="529" y="1000"/>
                  </a:lnTo>
                  <a:lnTo>
                    <a:pt x="546" y="983"/>
                  </a:lnTo>
                  <a:lnTo>
                    <a:pt x="563" y="968"/>
                  </a:lnTo>
                  <a:lnTo>
                    <a:pt x="582" y="955"/>
                  </a:lnTo>
                  <a:lnTo>
                    <a:pt x="601" y="943"/>
                  </a:lnTo>
                  <a:lnTo>
                    <a:pt x="621" y="933"/>
                  </a:lnTo>
                  <a:lnTo>
                    <a:pt x="642" y="925"/>
                  </a:lnTo>
                  <a:lnTo>
                    <a:pt x="663" y="918"/>
                  </a:lnTo>
                  <a:lnTo>
                    <a:pt x="686" y="912"/>
                  </a:lnTo>
                  <a:lnTo>
                    <a:pt x="696" y="909"/>
                  </a:lnTo>
                  <a:lnTo>
                    <a:pt x="707" y="904"/>
                  </a:lnTo>
                  <a:lnTo>
                    <a:pt x="716" y="897"/>
                  </a:lnTo>
                  <a:lnTo>
                    <a:pt x="726" y="889"/>
                  </a:lnTo>
                  <a:lnTo>
                    <a:pt x="734" y="881"/>
                  </a:lnTo>
                  <a:lnTo>
                    <a:pt x="742" y="872"/>
                  </a:lnTo>
                  <a:lnTo>
                    <a:pt x="748" y="862"/>
                  </a:lnTo>
                  <a:lnTo>
                    <a:pt x="752" y="851"/>
                  </a:lnTo>
                  <a:lnTo>
                    <a:pt x="749" y="840"/>
                  </a:lnTo>
                  <a:lnTo>
                    <a:pt x="750" y="831"/>
                  </a:lnTo>
                  <a:lnTo>
                    <a:pt x="754" y="823"/>
                  </a:lnTo>
                  <a:lnTo>
                    <a:pt x="761" y="818"/>
                  </a:lnTo>
                  <a:lnTo>
                    <a:pt x="769" y="812"/>
                  </a:lnTo>
                  <a:lnTo>
                    <a:pt x="777" y="807"/>
                  </a:lnTo>
                  <a:lnTo>
                    <a:pt x="785" y="803"/>
                  </a:lnTo>
                  <a:lnTo>
                    <a:pt x="791" y="798"/>
                  </a:lnTo>
                  <a:lnTo>
                    <a:pt x="798" y="794"/>
                  </a:lnTo>
                  <a:lnTo>
                    <a:pt x="805" y="789"/>
                  </a:lnTo>
                  <a:lnTo>
                    <a:pt x="813" y="785"/>
                  </a:lnTo>
                  <a:lnTo>
                    <a:pt x="821" y="780"/>
                  </a:lnTo>
                  <a:lnTo>
                    <a:pt x="827" y="779"/>
                  </a:lnTo>
                  <a:lnTo>
                    <a:pt x="835" y="781"/>
                  </a:lnTo>
                  <a:lnTo>
                    <a:pt x="840" y="787"/>
                  </a:lnTo>
                  <a:lnTo>
                    <a:pt x="844" y="798"/>
                  </a:lnTo>
                  <a:lnTo>
                    <a:pt x="854" y="811"/>
                  </a:lnTo>
                  <a:lnTo>
                    <a:pt x="864" y="822"/>
                  </a:lnTo>
                  <a:lnTo>
                    <a:pt x="874" y="835"/>
                  </a:lnTo>
                  <a:lnTo>
                    <a:pt x="882" y="847"/>
                  </a:lnTo>
                  <a:lnTo>
                    <a:pt x="891" y="860"/>
                  </a:lnTo>
                  <a:lnTo>
                    <a:pt x="899" y="872"/>
                  </a:lnTo>
                  <a:lnTo>
                    <a:pt x="906" y="886"/>
                  </a:lnTo>
                  <a:lnTo>
                    <a:pt x="912" y="901"/>
                  </a:lnTo>
                  <a:lnTo>
                    <a:pt x="916" y="938"/>
                  </a:lnTo>
                  <a:lnTo>
                    <a:pt x="914" y="976"/>
                  </a:lnTo>
                  <a:lnTo>
                    <a:pt x="907" y="1012"/>
                  </a:lnTo>
                  <a:lnTo>
                    <a:pt x="896" y="1045"/>
                  </a:lnTo>
                  <a:lnTo>
                    <a:pt x="888" y="1061"/>
                  </a:lnTo>
                  <a:lnTo>
                    <a:pt x="881" y="1078"/>
                  </a:lnTo>
                  <a:lnTo>
                    <a:pt x="876" y="1096"/>
                  </a:lnTo>
                  <a:lnTo>
                    <a:pt x="870" y="1112"/>
                  </a:lnTo>
                  <a:lnTo>
                    <a:pt x="866" y="1104"/>
                  </a:lnTo>
                  <a:lnTo>
                    <a:pt x="861" y="1094"/>
                  </a:lnTo>
                  <a:lnTo>
                    <a:pt x="860" y="1086"/>
                  </a:lnTo>
                  <a:lnTo>
                    <a:pt x="863" y="1077"/>
                  </a:lnTo>
                  <a:lnTo>
                    <a:pt x="862" y="1075"/>
                  </a:lnTo>
                  <a:lnTo>
                    <a:pt x="860" y="1075"/>
                  </a:lnTo>
                  <a:lnTo>
                    <a:pt x="858" y="1075"/>
                  </a:lnTo>
                  <a:lnTo>
                    <a:pt x="857" y="1075"/>
                  </a:lnTo>
                  <a:lnTo>
                    <a:pt x="852" y="1083"/>
                  </a:lnTo>
                  <a:lnTo>
                    <a:pt x="853" y="1092"/>
                  </a:lnTo>
                  <a:lnTo>
                    <a:pt x="856" y="1101"/>
                  </a:lnTo>
                  <a:lnTo>
                    <a:pt x="857" y="1110"/>
                  </a:lnTo>
                  <a:lnTo>
                    <a:pt x="860" y="1131"/>
                  </a:lnTo>
                  <a:lnTo>
                    <a:pt x="867" y="1150"/>
                  </a:lnTo>
                  <a:lnTo>
                    <a:pt x="868" y="1170"/>
                  </a:lnTo>
                  <a:lnTo>
                    <a:pt x="855" y="1187"/>
                  </a:lnTo>
                  <a:lnTo>
                    <a:pt x="851" y="1199"/>
                  </a:lnTo>
                  <a:lnTo>
                    <a:pt x="846" y="1213"/>
                  </a:lnTo>
                  <a:lnTo>
                    <a:pt x="843" y="1227"/>
                  </a:lnTo>
                  <a:lnTo>
                    <a:pt x="840" y="1240"/>
                  </a:lnTo>
                  <a:lnTo>
                    <a:pt x="836" y="1253"/>
                  </a:lnTo>
                  <a:lnTo>
                    <a:pt x="832" y="1266"/>
                  </a:lnTo>
                  <a:lnTo>
                    <a:pt x="826" y="1279"/>
                  </a:lnTo>
                  <a:lnTo>
                    <a:pt x="820" y="1291"/>
                  </a:lnTo>
                  <a:lnTo>
                    <a:pt x="819" y="1296"/>
                  </a:lnTo>
                  <a:lnTo>
                    <a:pt x="816" y="1299"/>
                  </a:lnTo>
                  <a:lnTo>
                    <a:pt x="813" y="1302"/>
                  </a:lnTo>
                  <a:lnTo>
                    <a:pt x="808" y="1305"/>
                  </a:lnTo>
                  <a:lnTo>
                    <a:pt x="802" y="1306"/>
                  </a:lnTo>
                  <a:lnTo>
                    <a:pt x="795" y="1307"/>
                  </a:lnTo>
                  <a:lnTo>
                    <a:pt x="788" y="1310"/>
                  </a:lnTo>
                  <a:lnTo>
                    <a:pt x="781" y="1311"/>
                  </a:lnTo>
                  <a:lnTo>
                    <a:pt x="774" y="1313"/>
                  </a:lnTo>
                  <a:lnTo>
                    <a:pt x="767" y="1314"/>
                  </a:lnTo>
                  <a:lnTo>
                    <a:pt x="761" y="1317"/>
                  </a:lnTo>
                  <a:lnTo>
                    <a:pt x="754" y="1319"/>
                  </a:lnTo>
                  <a:lnTo>
                    <a:pt x="751" y="1306"/>
                  </a:lnTo>
                  <a:lnTo>
                    <a:pt x="752" y="1293"/>
                  </a:lnTo>
                  <a:lnTo>
                    <a:pt x="755" y="1280"/>
                  </a:lnTo>
                  <a:lnTo>
                    <a:pt x="762" y="1269"/>
                  </a:lnTo>
                  <a:lnTo>
                    <a:pt x="766" y="1264"/>
                  </a:lnTo>
                  <a:lnTo>
                    <a:pt x="772" y="1261"/>
                  </a:lnTo>
                  <a:lnTo>
                    <a:pt x="779" y="1257"/>
                  </a:lnTo>
                  <a:lnTo>
                    <a:pt x="785" y="1253"/>
                  </a:lnTo>
                  <a:lnTo>
                    <a:pt x="780" y="1249"/>
                  </a:lnTo>
                  <a:lnTo>
                    <a:pt x="774" y="1249"/>
                  </a:lnTo>
                  <a:lnTo>
                    <a:pt x="770" y="1250"/>
                  </a:lnTo>
                  <a:lnTo>
                    <a:pt x="766" y="1253"/>
                  </a:lnTo>
                  <a:lnTo>
                    <a:pt x="762" y="1256"/>
                  </a:lnTo>
                  <a:lnTo>
                    <a:pt x="758" y="1261"/>
                  </a:lnTo>
                  <a:lnTo>
                    <a:pt x="753" y="1265"/>
                  </a:lnTo>
                  <a:lnTo>
                    <a:pt x="749" y="1269"/>
                  </a:lnTo>
                  <a:lnTo>
                    <a:pt x="743" y="1280"/>
                  </a:lnTo>
                  <a:lnTo>
                    <a:pt x="741" y="1293"/>
                  </a:lnTo>
                  <a:lnTo>
                    <a:pt x="740" y="1305"/>
                  </a:lnTo>
                  <a:lnTo>
                    <a:pt x="738" y="1318"/>
                  </a:lnTo>
                  <a:lnTo>
                    <a:pt x="736" y="1330"/>
                  </a:lnTo>
                  <a:lnTo>
                    <a:pt x="733" y="1340"/>
                  </a:lnTo>
                  <a:lnTo>
                    <a:pt x="725" y="1350"/>
                  </a:lnTo>
                  <a:lnTo>
                    <a:pt x="712" y="1355"/>
                  </a:lnTo>
                  <a:lnTo>
                    <a:pt x="699" y="1360"/>
                  </a:lnTo>
                  <a:lnTo>
                    <a:pt x="689" y="1368"/>
                  </a:lnTo>
                  <a:lnTo>
                    <a:pt x="677" y="1378"/>
                  </a:lnTo>
                  <a:lnTo>
                    <a:pt x="666" y="1387"/>
                  </a:lnTo>
                  <a:lnTo>
                    <a:pt x="656" y="1394"/>
                  </a:lnTo>
                  <a:lnTo>
                    <a:pt x="645" y="1397"/>
                  </a:lnTo>
                  <a:lnTo>
                    <a:pt x="634" y="1396"/>
                  </a:lnTo>
                  <a:lnTo>
                    <a:pt x="621" y="1388"/>
                  </a:lnTo>
                  <a:lnTo>
                    <a:pt x="617" y="1386"/>
                  </a:lnTo>
                  <a:lnTo>
                    <a:pt x="612" y="1384"/>
                  </a:lnTo>
                  <a:lnTo>
                    <a:pt x="608" y="1380"/>
                  </a:lnTo>
                  <a:lnTo>
                    <a:pt x="604" y="1377"/>
                  </a:lnTo>
                  <a:lnTo>
                    <a:pt x="600" y="1374"/>
                  </a:lnTo>
                  <a:lnTo>
                    <a:pt x="596" y="1371"/>
                  </a:lnTo>
                  <a:lnTo>
                    <a:pt x="590" y="1369"/>
                  </a:lnTo>
                  <a:lnTo>
                    <a:pt x="585" y="1367"/>
                  </a:lnTo>
                  <a:lnTo>
                    <a:pt x="579" y="1363"/>
                  </a:lnTo>
                  <a:lnTo>
                    <a:pt x="573" y="1359"/>
                  </a:lnTo>
                  <a:lnTo>
                    <a:pt x="569" y="1353"/>
                  </a:lnTo>
                  <a:lnTo>
                    <a:pt x="565" y="1346"/>
                  </a:lnTo>
                  <a:lnTo>
                    <a:pt x="562" y="1340"/>
                  </a:lnTo>
                  <a:lnTo>
                    <a:pt x="557" y="1334"/>
                  </a:lnTo>
                  <a:lnTo>
                    <a:pt x="552" y="1329"/>
                  </a:lnTo>
                  <a:lnTo>
                    <a:pt x="547" y="1325"/>
                  </a:lnTo>
                  <a:lnTo>
                    <a:pt x="547" y="1331"/>
                  </a:lnTo>
                  <a:lnTo>
                    <a:pt x="549" y="1338"/>
                  </a:lnTo>
                  <a:lnTo>
                    <a:pt x="552" y="1346"/>
                  </a:lnTo>
                  <a:lnTo>
                    <a:pt x="552" y="1354"/>
                  </a:lnTo>
                  <a:lnTo>
                    <a:pt x="374" y="1352"/>
                  </a:lnTo>
                  <a:lnTo>
                    <a:pt x="370" y="1348"/>
                  </a:lnTo>
                  <a:lnTo>
                    <a:pt x="366" y="1347"/>
                  </a:lnTo>
                  <a:lnTo>
                    <a:pt x="360" y="1347"/>
                  </a:lnTo>
                  <a:lnTo>
                    <a:pt x="356" y="1345"/>
                  </a:lnTo>
                  <a:lnTo>
                    <a:pt x="345" y="1343"/>
                  </a:lnTo>
                  <a:lnTo>
                    <a:pt x="334" y="1340"/>
                  </a:lnTo>
                  <a:lnTo>
                    <a:pt x="322" y="1339"/>
                  </a:lnTo>
                  <a:lnTo>
                    <a:pt x="311" y="1337"/>
                  </a:lnTo>
                  <a:lnTo>
                    <a:pt x="299" y="1336"/>
                  </a:lnTo>
                  <a:lnTo>
                    <a:pt x="287" y="1335"/>
                  </a:lnTo>
                  <a:lnTo>
                    <a:pt x="276" y="1334"/>
                  </a:lnTo>
                  <a:lnTo>
                    <a:pt x="264" y="1333"/>
                  </a:lnTo>
                  <a:lnTo>
                    <a:pt x="252" y="1331"/>
                  </a:lnTo>
                  <a:lnTo>
                    <a:pt x="241" y="1330"/>
                  </a:lnTo>
                  <a:lnTo>
                    <a:pt x="229" y="1328"/>
                  </a:lnTo>
                  <a:lnTo>
                    <a:pt x="217" y="1326"/>
                  </a:lnTo>
                  <a:lnTo>
                    <a:pt x="206" y="1322"/>
                  </a:lnTo>
                  <a:lnTo>
                    <a:pt x="195" y="1319"/>
                  </a:lnTo>
                  <a:lnTo>
                    <a:pt x="184" y="1314"/>
                  </a:lnTo>
                  <a:lnTo>
                    <a:pt x="173" y="1309"/>
                  </a:lnTo>
                  <a:lnTo>
                    <a:pt x="149" y="1298"/>
                  </a:lnTo>
                  <a:lnTo>
                    <a:pt x="129" y="1284"/>
                  </a:lnTo>
                  <a:lnTo>
                    <a:pt x="113" y="1265"/>
                  </a:lnTo>
                  <a:lnTo>
                    <a:pt x="99" y="1245"/>
                  </a:lnTo>
                  <a:lnTo>
                    <a:pt x="87" y="1222"/>
                  </a:lnTo>
                  <a:lnTo>
                    <a:pt x="77" y="1198"/>
                  </a:lnTo>
                  <a:lnTo>
                    <a:pt x="66" y="1174"/>
                  </a:lnTo>
                  <a:lnTo>
                    <a:pt x="57" y="1150"/>
                  </a:lnTo>
                  <a:lnTo>
                    <a:pt x="48" y="1083"/>
                  </a:lnTo>
                  <a:lnTo>
                    <a:pt x="47" y="1012"/>
                  </a:lnTo>
                  <a:lnTo>
                    <a:pt x="50" y="941"/>
                  </a:lnTo>
                  <a:lnTo>
                    <a:pt x="54" y="870"/>
                  </a:lnTo>
                  <a:lnTo>
                    <a:pt x="61" y="847"/>
                  </a:lnTo>
                  <a:lnTo>
                    <a:pt x="63" y="822"/>
                  </a:lnTo>
                  <a:lnTo>
                    <a:pt x="65" y="796"/>
                  </a:lnTo>
                  <a:lnTo>
                    <a:pt x="67" y="771"/>
                  </a:lnTo>
                  <a:lnTo>
                    <a:pt x="71" y="746"/>
                  </a:lnTo>
                  <a:lnTo>
                    <a:pt x="76" y="721"/>
                  </a:lnTo>
                  <a:lnTo>
                    <a:pt x="79" y="695"/>
                  </a:lnTo>
                  <a:lnTo>
                    <a:pt x="80" y="668"/>
                  </a:lnTo>
                  <a:lnTo>
                    <a:pt x="76" y="665"/>
                  </a:lnTo>
                  <a:lnTo>
                    <a:pt x="71" y="663"/>
                  </a:lnTo>
                  <a:lnTo>
                    <a:pt x="67" y="664"/>
                  </a:lnTo>
                  <a:lnTo>
                    <a:pt x="62" y="665"/>
                  </a:lnTo>
                  <a:lnTo>
                    <a:pt x="58" y="666"/>
                  </a:lnTo>
                  <a:lnTo>
                    <a:pt x="53" y="667"/>
                  </a:lnTo>
                  <a:lnTo>
                    <a:pt x="48" y="666"/>
                  </a:lnTo>
                  <a:lnTo>
                    <a:pt x="44" y="663"/>
                  </a:lnTo>
                  <a:lnTo>
                    <a:pt x="33" y="657"/>
                  </a:lnTo>
                  <a:lnTo>
                    <a:pt x="25" y="650"/>
                  </a:lnTo>
                  <a:lnTo>
                    <a:pt x="18" y="641"/>
                  </a:lnTo>
                  <a:lnTo>
                    <a:pt x="13" y="630"/>
                  </a:lnTo>
                  <a:lnTo>
                    <a:pt x="9" y="619"/>
                  </a:lnTo>
                  <a:lnTo>
                    <a:pt x="6" y="607"/>
                  </a:lnTo>
                  <a:lnTo>
                    <a:pt x="3" y="595"/>
                  </a:lnTo>
                  <a:lnTo>
                    <a:pt x="0" y="584"/>
                  </a:lnTo>
                  <a:lnTo>
                    <a:pt x="3" y="556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6" y="474"/>
                  </a:lnTo>
                  <a:lnTo>
                    <a:pt x="23" y="447"/>
                  </a:lnTo>
                  <a:lnTo>
                    <a:pt x="30" y="422"/>
                  </a:lnTo>
                  <a:lnTo>
                    <a:pt x="39" y="396"/>
                  </a:lnTo>
                  <a:lnTo>
                    <a:pt x="47" y="371"/>
                  </a:lnTo>
                  <a:lnTo>
                    <a:pt x="53" y="361"/>
                  </a:lnTo>
                  <a:lnTo>
                    <a:pt x="60" y="352"/>
                  </a:lnTo>
                  <a:lnTo>
                    <a:pt x="68" y="343"/>
                  </a:lnTo>
                  <a:lnTo>
                    <a:pt x="78" y="336"/>
                  </a:lnTo>
                  <a:lnTo>
                    <a:pt x="87" y="329"/>
                  </a:lnTo>
                  <a:lnTo>
                    <a:pt x="98" y="324"/>
                  </a:lnTo>
                  <a:lnTo>
                    <a:pt x="109" y="322"/>
                  </a:lnTo>
                  <a:lnTo>
                    <a:pt x="121" y="321"/>
                  </a:lnTo>
                  <a:lnTo>
                    <a:pt x="130" y="328"/>
                  </a:lnTo>
                  <a:lnTo>
                    <a:pt x="137" y="337"/>
                  </a:lnTo>
                  <a:lnTo>
                    <a:pt x="143" y="346"/>
                  </a:lnTo>
                  <a:lnTo>
                    <a:pt x="150" y="356"/>
                  </a:lnTo>
                  <a:lnTo>
                    <a:pt x="154" y="368"/>
                  </a:lnTo>
                  <a:lnTo>
                    <a:pt x="156" y="380"/>
                  </a:lnTo>
                  <a:lnTo>
                    <a:pt x="157" y="393"/>
                  </a:lnTo>
                  <a:lnTo>
                    <a:pt x="155" y="405"/>
                  </a:lnTo>
                  <a:lnTo>
                    <a:pt x="151" y="418"/>
                  </a:lnTo>
                  <a:lnTo>
                    <a:pt x="147" y="430"/>
                  </a:lnTo>
                  <a:lnTo>
                    <a:pt x="142" y="443"/>
                  </a:lnTo>
                  <a:lnTo>
                    <a:pt x="138" y="455"/>
                  </a:lnTo>
                  <a:lnTo>
                    <a:pt x="133" y="468"/>
                  </a:lnTo>
                  <a:lnTo>
                    <a:pt x="127" y="479"/>
                  </a:lnTo>
                  <a:lnTo>
                    <a:pt x="121" y="491"/>
                  </a:lnTo>
                  <a:lnTo>
                    <a:pt x="114" y="502"/>
                  </a:lnTo>
                  <a:lnTo>
                    <a:pt x="114" y="521"/>
                  </a:lnTo>
                  <a:lnTo>
                    <a:pt x="116" y="541"/>
                  </a:lnTo>
                  <a:lnTo>
                    <a:pt x="116" y="561"/>
                  </a:lnTo>
                  <a:lnTo>
                    <a:pt x="111" y="579"/>
                  </a:lnTo>
                  <a:lnTo>
                    <a:pt x="115" y="584"/>
                  </a:lnTo>
                  <a:lnTo>
                    <a:pt x="119" y="589"/>
                  </a:lnTo>
                  <a:lnTo>
                    <a:pt x="124" y="592"/>
                  </a:lnTo>
                  <a:lnTo>
                    <a:pt x="130" y="594"/>
                  </a:lnTo>
                  <a:lnTo>
                    <a:pt x="134" y="597"/>
                  </a:lnTo>
                  <a:lnTo>
                    <a:pt x="139" y="598"/>
                  </a:lnTo>
                  <a:lnTo>
                    <a:pt x="145" y="598"/>
                  </a:lnTo>
                  <a:lnTo>
                    <a:pt x="151" y="598"/>
                  </a:lnTo>
                  <a:lnTo>
                    <a:pt x="158" y="591"/>
                  </a:lnTo>
                  <a:lnTo>
                    <a:pt x="166" y="586"/>
                  </a:lnTo>
                  <a:lnTo>
                    <a:pt x="172" y="582"/>
                  </a:lnTo>
                  <a:lnTo>
                    <a:pt x="177" y="574"/>
                  </a:lnTo>
                  <a:lnTo>
                    <a:pt x="177" y="552"/>
                  </a:lnTo>
                  <a:lnTo>
                    <a:pt x="178" y="530"/>
                  </a:lnTo>
                  <a:lnTo>
                    <a:pt x="183" y="510"/>
                  </a:lnTo>
                  <a:lnTo>
                    <a:pt x="194" y="495"/>
                  </a:lnTo>
                  <a:lnTo>
                    <a:pt x="199" y="482"/>
                  </a:lnTo>
                  <a:lnTo>
                    <a:pt x="198" y="466"/>
                  </a:lnTo>
                  <a:lnTo>
                    <a:pt x="198" y="451"/>
                  </a:lnTo>
                  <a:lnTo>
                    <a:pt x="207" y="438"/>
                  </a:lnTo>
                  <a:lnTo>
                    <a:pt x="205" y="415"/>
                  </a:lnTo>
                  <a:lnTo>
                    <a:pt x="199" y="394"/>
                  </a:lnTo>
                  <a:lnTo>
                    <a:pt x="192" y="373"/>
                  </a:lnTo>
                  <a:lnTo>
                    <a:pt x="189" y="351"/>
                  </a:lnTo>
                  <a:lnTo>
                    <a:pt x="186" y="344"/>
                  </a:lnTo>
                  <a:lnTo>
                    <a:pt x="186" y="337"/>
                  </a:lnTo>
                  <a:lnTo>
                    <a:pt x="188" y="329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92" y="307"/>
                  </a:lnTo>
                  <a:lnTo>
                    <a:pt x="189" y="302"/>
                  </a:lnTo>
                  <a:lnTo>
                    <a:pt x="180" y="297"/>
                  </a:lnTo>
                  <a:lnTo>
                    <a:pt x="179" y="282"/>
                  </a:lnTo>
                  <a:lnTo>
                    <a:pt x="181" y="270"/>
                  </a:lnTo>
                  <a:lnTo>
                    <a:pt x="185" y="257"/>
                  </a:lnTo>
                  <a:lnTo>
                    <a:pt x="188" y="245"/>
                  </a:lnTo>
                  <a:lnTo>
                    <a:pt x="179" y="235"/>
                  </a:lnTo>
                  <a:lnTo>
                    <a:pt x="171" y="227"/>
                  </a:lnTo>
                  <a:lnTo>
                    <a:pt x="161" y="219"/>
                  </a:lnTo>
                  <a:lnTo>
                    <a:pt x="154" y="210"/>
                  </a:lnTo>
                  <a:lnTo>
                    <a:pt x="148" y="201"/>
                  </a:lnTo>
                  <a:lnTo>
                    <a:pt x="142" y="191"/>
                  </a:lnTo>
                  <a:lnTo>
                    <a:pt x="140" y="180"/>
                  </a:lnTo>
                  <a:lnTo>
                    <a:pt x="140" y="166"/>
                  </a:lnTo>
                  <a:lnTo>
                    <a:pt x="149" y="151"/>
                  </a:lnTo>
                  <a:lnTo>
                    <a:pt x="158" y="137"/>
                  </a:lnTo>
                  <a:lnTo>
                    <a:pt x="169" y="124"/>
                  </a:lnTo>
                  <a:lnTo>
                    <a:pt x="179" y="110"/>
                  </a:lnTo>
                  <a:lnTo>
                    <a:pt x="190" y="96"/>
                  </a:lnTo>
                  <a:lnTo>
                    <a:pt x="202" y="84"/>
                  </a:lnTo>
                  <a:lnTo>
                    <a:pt x="214" y="73"/>
                  </a:lnTo>
                  <a:lnTo>
                    <a:pt x="228" y="61"/>
                  </a:lnTo>
                  <a:lnTo>
                    <a:pt x="241" y="51"/>
                  </a:lnTo>
                  <a:lnTo>
                    <a:pt x="256" y="42"/>
                  </a:lnTo>
                  <a:lnTo>
                    <a:pt x="270" y="33"/>
                  </a:lnTo>
                  <a:lnTo>
                    <a:pt x="285" y="26"/>
                  </a:lnTo>
                  <a:lnTo>
                    <a:pt x="301" y="20"/>
                  </a:lnTo>
                  <a:lnTo>
                    <a:pt x="317" y="14"/>
                  </a:lnTo>
                  <a:lnTo>
                    <a:pt x="334" y="11"/>
                  </a:lnTo>
                  <a:lnTo>
                    <a:pt x="351" y="9"/>
                  </a:lnTo>
                  <a:lnTo>
                    <a:pt x="366" y="5"/>
                  </a:lnTo>
                  <a:lnTo>
                    <a:pt x="381" y="3"/>
                  </a:lnTo>
                  <a:lnTo>
                    <a:pt x="395" y="2"/>
                  </a:lnTo>
                  <a:lnTo>
                    <a:pt x="410" y="1"/>
                  </a:lnTo>
                  <a:lnTo>
                    <a:pt x="426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2" y="2"/>
                  </a:lnTo>
                  <a:lnTo>
                    <a:pt x="487" y="4"/>
                  </a:lnTo>
                  <a:lnTo>
                    <a:pt x="502" y="6"/>
                  </a:lnTo>
                  <a:lnTo>
                    <a:pt x="517" y="10"/>
                  </a:lnTo>
                  <a:lnTo>
                    <a:pt x="532" y="13"/>
                  </a:lnTo>
                  <a:lnTo>
                    <a:pt x="547" y="18"/>
                  </a:lnTo>
                  <a:lnTo>
                    <a:pt x="561" y="22"/>
                  </a:lnTo>
                  <a:lnTo>
                    <a:pt x="574" y="28"/>
                  </a:lnTo>
                  <a:lnTo>
                    <a:pt x="588" y="34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5060" y="50"/>
              <a:ext cx="44" cy="33"/>
            </a:xfrm>
            <a:custGeom>
              <a:avLst/>
              <a:gdLst>
                <a:gd name="T0" fmla="*/ 100 w 132"/>
                <a:gd name="T1" fmla="*/ 21 h 99"/>
                <a:gd name="T2" fmla="*/ 102 w 132"/>
                <a:gd name="T3" fmla="*/ 29 h 99"/>
                <a:gd name="T4" fmla="*/ 105 w 132"/>
                <a:gd name="T5" fmla="*/ 38 h 99"/>
                <a:gd name="T6" fmla="*/ 107 w 132"/>
                <a:gd name="T7" fmla="*/ 46 h 99"/>
                <a:gd name="T8" fmla="*/ 106 w 132"/>
                <a:gd name="T9" fmla="*/ 55 h 99"/>
                <a:gd name="T10" fmla="*/ 111 w 132"/>
                <a:gd name="T11" fmla="*/ 61 h 99"/>
                <a:gd name="T12" fmla="*/ 116 w 132"/>
                <a:gd name="T13" fmla="*/ 65 h 99"/>
                <a:gd name="T14" fmla="*/ 121 w 132"/>
                <a:gd name="T15" fmla="*/ 70 h 99"/>
                <a:gd name="T16" fmla="*/ 126 w 132"/>
                <a:gd name="T17" fmla="*/ 74 h 99"/>
                <a:gd name="T18" fmla="*/ 130 w 132"/>
                <a:gd name="T19" fmla="*/ 79 h 99"/>
                <a:gd name="T20" fmla="*/ 132 w 132"/>
                <a:gd name="T21" fmla="*/ 85 h 99"/>
                <a:gd name="T22" fmla="*/ 131 w 132"/>
                <a:gd name="T23" fmla="*/ 92 h 99"/>
                <a:gd name="T24" fmla="*/ 125 w 132"/>
                <a:gd name="T25" fmla="*/ 99 h 99"/>
                <a:gd name="T26" fmla="*/ 117 w 132"/>
                <a:gd name="T27" fmla="*/ 95 h 99"/>
                <a:gd name="T28" fmla="*/ 109 w 132"/>
                <a:gd name="T29" fmla="*/ 89 h 99"/>
                <a:gd name="T30" fmla="*/ 102 w 132"/>
                <a:gd name="T31" fmla="*/ 82 h 99"/>
                <a:gd name="T32" fmla="*/ 96 w 132"/>
                <a:gd name="T33" fmla="*/ 76 h 99"/>
                <a:gd name="T34" fmla="*/ 90 w 132"/>
                <a:gd name="T35" fmla="*/ 68 h 99"/>
                <a:gd name="T36" fmla="*/ 85 w 132"/>
                <a:gd name="T37" fmla="*/ 58 h 99"/>
                <a:gd name="T38" fmla="*/ 82 w 132"/>
                <a:gd name="T39" fmla="*/ 49 h 99"/>
                <a:gd name="T40" fmla="*/ 79 w 132"/>
                <a:gd name="T41" fmla="*/ 40 h 99"/>
                <a:gd name="T42" fmla="*/ 75 w 132"/>
                <a:gd name="T43" fmla="*/ 35 h 99"/>
                <a:gd name="T44" fmla="*/ 69 w 132"/>
                <a:gd name="T45" fmla="*/ 32 h 99"/>
                <a:gd name="T46" fmla="*/ 64 w 132"/>
                <a:gd name="T47" fmla="*/ 32 h 99"/>
                <a:gd name="T48" fmla="*/ 59 w 132"/>
                <a:gd name="T49" fmla="*/ 33 h 99"/>
                <a:gd name="T50" fmla="*/ 53 w 132"/>
                <a:gd name="T51" fmla="*/ 37 h 99"/>
                <a:gd name="T52" fmla="*/ 48 w 132"/>
                <a:gd name="T53" fmla="*/ 39 h 99"/>
                <a:gd name="T54" fmla="*/ 43 w 132"/>
                <a:gd name="T55" fmla="*/ 43 h 99"/>
                <a:gd name="T56" fmla="*/ 37 w 132"/>
                <a:gd name="T57" fmla="*/ 44 h 99"/>
                <a:gd name="T58" fmla="*/ 34 w 132"/>
                <a:gd name="T59" fmla="*/ 47 h 99"/>
                <a:gd name="T60" fmla="*/ 31 w 132"/>
                <a:gd name="T61" fmla="*/ 52 h 99"/>
                <a:gd name="T62" fmla="*/ 27 w 132"/>
                <a:gd name="T63" fmla="*/ 55 h 99"/>
                <a:gd name="T64" fmla="*/ 22 w 132"/>
                <a:gd name="T65" fmla="*/ 57 h 99"/>
                <a:gd name="T66" fmla="*/ 16 w 132"/>
                <a:gd name="T67" fmla="*/ 61 h 99"/>
                <a:gd name="T68" fmla="*/ 11 w 132"/>
                <a:gd name="T69" fmla="*/ 63 h 99"/>
                <a:gd name="T70" fmla="*/ 6 w 132"/>
                <a:gd name="T71" fmla="*/ 64 h 99"/>
                <a:gd name="T72" fmla="*/ 0 w 132"/>
                <a:gd name="T73" fmla="*/ 65 h 99"/>
                <a:gd name="T74" fmla="*/ 8 w 132"/>
                <a:gd name="T75" fmla="*/ 57 h 99"/>
                <a:gd name="T76" fmla="*/ 15 w 132"/>
                <a:gd name="T77" fmla="*/ 51 h 99"/>
                <a:gd name="T78" fmla="*/ 21 w 132"/>
                <a:gd name="T79" fmla="*/ 41 h 99"/>
                <a:gd name="T80" fmla="*/ 19 w 132"/>
                <a:gd name="T81" fmla="*/ 30 h 99"/>
                <a:gd name="T82" fmla="*/ 24 w 132"/>
                <a:gd name="T83" fmla="*/ 25 h 99"/>
                <a:gd name="T84" fmla="*/ 29 w 132"/>
                <a:gd name="T85" fmla="*/ 23 h 99"/>
                <a:gd name="T86" fmla="*/ 34 w 132"/>
                <a:gd name="T87" fmla="*/ 22 h 99"/>
                <a:gd name="T88" fmla="*/ 40 w 132"/>
                <a:gd name="T89" fmla="*/ 20 h 99"/>
                <a:gd name="T90" fmla="*/ 45 w 132"/>
                <a:gd name="T91" fmla="*/ 19 h 99"/>
                <a:gd name="T92" fmla="*/ 49 w 132"/>
                <a:gd name="T93" fmla="*/ 16 h 99"/>
                <a:gd name="T94" fmla="*/ 52 w 132"/>
                <a:gd name="T95" fmla="*/ 13 h 99"/>
                <a:gd name="T96" fmla="*/ 54 w 132"/>
                <a:gd name="T97" fmla="*/ 7 h 99"/>
                <a:gd name="T98" fmla="*/ 60 w 132"/>
                <a:gd name="T99" fmla="*/ 4 h 99"/>
                <a:gd name="T100" fmla="*/ 66 w 132"/>
                <a:gd name="T101" fmla="*/ 2 h 99"/>
                <a:gd name="T102" fmla="*/ 72 w 132"/>
                <a:gd name="T103" fmla="*/ 0 h 99"/>
                <a:gd name="T104" fmla="*/ 80 w 132"/>
                <a:gd name="T105" fmla="*/ 2 h 99"/>
                <a:gd name="T106" fmla="*/ 87 w 132"/>
                <a:gd name="T107" fmla="*/ 4 h 99"/>
                <a:gd name="T108" fmla="*/ 93 w 132"/>
                <a:gd name="T109" fmla="*/ 7 h 99"/>
                <a:gd name="T110" fmla="*/ 97 w 132"/>
                <a:gd name="T111" fmla="*/ 13 h 99"/>
                <a:gd name="T112" fmla="*/ 100 w 132"/>
                <a:gd name="T1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99">
                  <a:moveTo>
                    <a:pt x="100" y="21"/>
                  </a:moveTo>
                  <a:lnTo>
                    <a:pt x="102" y="29"/>
                  </a:lnTo>
                  <a:lnTo>
                    <a:pt x="105" y="38"/>
                  </a:lnTo>
                  <a:lnTo>
                    <a:pt x="107" y="46"/>
                  </a:lnTo>
                  <a:lnTo>
                    <a:pt x="106" y="55"/>
                  </a:lnTo>
                  <a:lnTo>
                    <a:pt x="111" y="61"/>
                  </a:lnTo>
                  <a:lnTo>
                    <a:pt x="116" y="65"/>
                  </a:lnTo>
                  <a:lnTo>
                    <a:pt x="121" y="70"/>
                  </a:lnTo>
                  <a:lnTo>
                    <a:pt x="126" y="74"/>
                  </a:lnTo>
                  <a:lnTo>
                    <a:pt x="130" y="79"/>
                  </a:lnTo>
                  <a:lnTo>
                    <a:pt x="132" y="85"/>
                  </a:lnTo>
                  <a:lnTo>
                    <a:pt x="131" y="92"/>
                  </a:lnTo>
                  <a:lnTo>
                    <a:pt x="125" y="99"/>
                  </a:lnTo>
                  <a:lnTo>
                    <a:pt x="117" y="95"/>
                  </a:lnTo>
                  <a:lnTo>
                    <a:pt x="109" y="89"/>
                  </a:lnTo>
                  <a:lnTo>
                    <a:pt x="102" y="82"/>
                  </a:lnTo>
                  <a:lnTo>
                    <a:pt x="96" y="76"/>
                  </a:lnTo>
                  <a:lnTo>
                    <a:pt x="90" y="68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3"/>
                  </a:lnTo>
                  <a:lnTo>
                    <a:pt x="53" y="37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52"/>
                  </a:lnTo>
                  <a:lnTo>
                    <a:pt x="27" y="55"/>
                  </a:lnTo>
                  <a:lnTo>
                    <a:pt x="22" y="57"/>
                  </a:lnTo>
                  <a:lnTo>
                    <a:pt x="16" y="61"/>
                  </a:lnTo>
                  <a:lnTo>
                    <a:pt x="11" y="63"/>
                  </a:lnTo>
                  <a:lnTo>
                    <a:pt x="6" y="64"/>
                  </a:lnTo>
                  <a:lnTo>
                    <a:pt x="0" y="65"/>
                  </a:lnTo>
                  <a:lnTo>
                    <a:pt x="8" y="57"/>
                  </a:lnTo>
                  <a:lnTo>
                    <a:pt x="15" y="51"/>
                  </a:lnTo>
                  <a:lnTo>
                    <a:pt x="21" y="41"/>
                  </a:lnTo>
                  <a:lnTo>
                    <a:pt x="19" y="30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97" y="13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068" y="52"/>
              <a:ext cx="33" cy="28"/>
            </a:xfrm>
            <a:custGeom>
              <a:avLst/>
              <a:gdLst>
                <a:gd name="T0" fmla="*/ 70 w 97"/>
                <a:gd name="T1" fmla="*/ 19 h 84"/>
                <a:gd name="T2" fmla="*/ 73 w 97"/>
                <a:gd name="T3" fmla="*/ 27 h 84"/>
                <a:gd name="T4" fmla="*/ 74 w 97"/>
                <a:gd name="T5" fmla="*/ 35 h 84"/>
                <a:gd name="T6" fmla="*/ 75 w 97"/>
                <a:gd name="T7" fmla="*/ 43 h 84"/>
                <a:gd name="T8" fmla="*/ 76 w 97"/>
                <a:gd name="T9" fmla="*/ 51 h 84"/>
                <a:gd name="T10" fmla="*/ 79 w 97"/>
                <a:gd name="T11" fmla="*/ 60 h 84"/>
                <a:gd name="T12" fmla="*/ 88 w 97"/>
                <a:gd name="T13" fmla="*/ 66 h 84"/>
                <a:gd name="T14" fmla="*/ 95 w 97"/>
                <a:gd name="T15" fmla="*/ 74 h 84"/>
                <a:gd name="T16" fmla="*/ 97 w 97"/>
                <a:gd name="T17" fmla="*/ 84 h 84"/>
                <a:gd name="T18" fmla="*/ 90 w 97"/>
                <a:gd name="T19" fmla="*/ 79 h 84"/>
                <a:gd name="T20" fmla="*/ 83 w 97"/>
                <a:gd name="T21" fmla="*/ 71 h 84"/>
                <a:gd name="T22" fmla="*/ 76 w 97"/>
                <a:gd name="T23" fmla="*/ 63 h 84"/>
                <a:gd name="T24" fmla="*/ 69 w 97"/>
                <a:gd name="T25" fmla="*/ 57 h 84"/>
                <a:gd name="T26" fmla="*/ 67 w 97"/>
                <a:gd name="T27" fmla="*/ 47 h 84"/>
                <a:gd name="T28" fmla="*/ 62 w 97"/>
                <a:gd name="T29" fmla="*/ 37 h 84"/>
                <a:gd name="T30" fmla="*/ 57 w 97"/>
                <a:gd name="T31" fmla="*/ 27 h 84"/>
                <a:gd name="T32" fmla="*/ 51 w 97"/>
                <a:gd name="T33" fmla="*/ 19 h 84"/>
                <a:gd name="T34" fmla="*/ 44 w 97"/>
                <a:gd name="T35" fmla="*/ 19 h 84"/>
                <a:gd name="T36" fmla="*/ 38 w 97"/>
                <a:gd name="T37" fmla="*/ 19 h 84"/>
                <a:gd name="T38" fmla="*/ 32 w 97"/>
                <a:gd name="T39" fmla="*/ 19 h 84"/>
                <a:gd name="T40" fmla="*/ 24 w 97"/>
                <a:gd name="T41" fmla="*/ 21 h 84"/>
                <a:gd name="T42" fmla="*/ 17 w 97"/>
                <a:gd name="T43" fmla="*/ 23 h 84"/>
                <a:gd name="T44" fmla="*/ 10 w 97"/>
                <a:gd name="T45" fmla="*/ 26 h 84"/>
                <a:gd name="T46" fmla="*/ 5 w 97"/>
                <a:gd name="T47" fmla="*/ 31 h 84"/>
                <a:gd name="T48" fmla="*/ 0 w 97"/>
                <a:gd name="T49" fmla="*/ 38 h 84"/>
                <a:gd name="T50" fmla="*/ 2 w 97"/>
                <a:gd name="T51" fmla="*/ 31 h 84"/>
                <a:gd name="T52" fmla="*/ 6 w 97"/>
                <a:gd name="T53" fmla="*/ 25 h 84"/>
                <a:gd name="T54" fmla="*/ 11 w 97"/>
                <a:gd name="T55" fmla="*/ 23 h 84"/>
                <a:gd name="T56" fmla="*/ 18 w 97"/>
                <a:gd name="T57" fmla="*/ 19 h 84"/>
                <a:gd name="T58" fmla="*/ 24 w 97"/>
                <a:gd name="T59" fmla="*/ 17 h 84"/>
                <a:gd name="T60" fmla="*/ 31 w 97"/>
                <a:gd name="T61" fmla="*/ 15 h 84"/>
                <a:gd name="T62" fmla="*/ 35 w 97"/>
                <a:gd name="T63" fmla="*/ 10 h 84"/>
                <a:gd name="T64" fmla="*/ 39 w 97"/>
                <a:gd name="T65" fmla="*/ 5 h 84"/>
                <a:gd name="T66" fmla="*/ 50 w 97"/>
                <a:gd name="T67" fmla="*/ 0 h 84"/>
                <a:gd name="T68" fmla="*/ 58 w 97"/>
                <a:gd name="T69" fmla="*/ 3 h 84"/>
                <a:gd name="T70" fmla="*/ 65 w 97"/>
                <a:gd name="T71" fmla="*/ 10 h 84"/>
                <a:gd name="T72" fmla="*/ 70 w 97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84">
                  <a:moveTo>
                    <a:pt x="70" y="19"/>
                  </a:moveTo>
                  <a:lnTo>
                    <a:pt x="73" y="27"/>
                  </a:lnTo>
                  <a:lnTo>
                    <a:pt x="74" y="35"/>
                  </a:lnTo>
                  <a:lnTo>
                    <a:pt x="75" y="43"/>
                  </a:lnTo>
                  <a:lnTo>
                    <a:pt x="76" y="51"/>
                  </a:lnTo>
                  <a:lnTo>
                    <a:pt x="79" y="60"/>
                  </a:lnTo>
                  <a:lnTo>
                    <a:pt x="88" y="66"/>
                  </a:lnTo>
                  <a:lnTo>
                    <a:pt x="95" y="74"/>
                  </a:lnTo>
                  <a:lnTo>
                    <a:pt x="97" y="84"/>
                  </a:lnTo>
                  <a:lnTo>
                    <a:pt x="90" y="79"/>
                  </a:lnTo>
                  <a:lnTo>
                    <a:pt x="83" y="71"/>
                  </a:lnTo>
                  <a:lnTo>
                    <a:pt x="76" y="63"/>
                  </a:lnTo>
                  <a:lnTo>
                    <a:pt x="69" y="57"/>
                  </a:lnTo>
                  <a:lnTo>
                    <a:pt x="67" y="47"/>
                  </a:lnTo>
                  <a:lnTo>
                    <a:pt x="62" y="37"/>
                  </a:lnTo>
                  <a:lnTo>
                    <a:pt x="57" y="27"/>
                  </a:lnTo>
                  <a:lnTo>
                    <a:pt x="51" y="19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2" y="19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0" y="26"/>
                  </a:lnTo>
                  <a:lnTo>
                    <a:pt x="5" y="31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7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9" y="5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5" y="10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951" y="58"/>
              <a:ext cx="43" cy="32"/>
            </a:xfrm>
            <a:custGeom>
              <a:avLst/>
              <a:gdLst>
                <a:gd name="T0" fmla="*/ 58 w 131"/>
                <a:gd name="T1" fmla="*/ 30 h 96"/>
                <a:gd name="T2" fmla="*/ 63 w 131"/>
                <a:gd name="T3" fmla="*/ 29 h 96"/>
                <a:gd name="T4" fmla="*/ 68 w 131"/>
                <a:gd name="T5" fmla="*/ 29 h 96"/>
                <a:gd name="T6" fmla="*/ 73 w 131"/>
                <a:gd name="T7" fmla="*/ 29 h 96"/>
                <a:gd name="T8" fmla="*/ 79 w 131"/>
                <a:gd name="T9" fmla="*/ 29 h 96"/>
                <a:gd name="T10" fmla="*/ 83 w 131"/>
                <a:gd name="T11" fmla="*/ 30 h 96"/>
                <a:gd name="T12" fmla="*/ 87 w 131"/>
                <a:gd name="T13" fmla="*/ 32 h 96"/>
                <a:gd name="T14" fmla="*/ 89 w 131"/>
                <a:gd name="T15" fmla="*/ 36 h 96"/>
                <a:gd name="T16" fmla="*/ 90 w 131"/>
                <a:gd name="T17" fmla="*/ 41 h 96"/>
                <a:gd name="T18" fmla="*/ 90 w 131"/>
                <a:gd name="T19" fmla="*/ 45 h 96"/>
                <a:gd name="T20" fmla="*/ 97 w 131"/>
                <a:gd name="T21" fmla="*/ 49 h 96"/>
                <a:gd name="T22" fmla="*/ 103 w 131"/>
                <a:gd name="T23" fmla="*/ 54 h 96"/>
                <a:gd name="T24" fmla="*/ 111 w 131"/>
                <a:gd name="T25" fmla="*/ 59 h 96"/>
                <a:gd name="T26" fmla="*/ 119 w 131"/>
                <a:gd name="T27" fmla="*/ 62 h 96"/>
                <a:gd name="T28" fmla="*/ 124 w 131"/>
                <a:gd name="T29" fmla="*/ 67 h 96"/>
                <a:gd name="T30" fmla="*/ 129 w 131"/>
                <a:gd name="T31" fmla="*/ 72 h 96"/>
                <a:gd name="T32" fmla="*/ 131 w 131"/>
                <a:gd name="T33" fmla="*/ 79 h 96"/>
                <a:gd name="T34" fmla="*/ 130 w 131"/>
                <a:gd name="T35" fmla="*/ 88 h 96"/>
                <a:gd name="T36" fmla="*/ 125 w 131"/>
                <a:gd name="T37" fmla="*/ 90 h 96"/>
                <a:gd name="T38" fmla="*/ 122 w 131"/>
                <a:gd name="T39" fmla="*/ 94 h 96"/>
                <a:gd name="T40" fmla="*/ 118 w 131"/>
                <a:gd name="T41" fmla="*/ 96 h 96"/>
                <a:gd name="T42" fmla="*/ 112 w 131"/>
                <a:gd name="T43" fmla="*/ 96 h 96"/>
                <a:gd name="T44" fmla="*/ 107 w 131"/>
                <a:gd name="T45" fmla="*/ 92 h 96"/>
                <a:gd name="T46" fmla="*/ 102 w 131"/>
                <a:gd name="T47" fmla="*/ 86 h 96"/>
                <a:gd name="T48" fmla="*/ 98 w 131"/>
                <a:gd name="T49" fmla="*/ 80 h 96"/>
                <a:gd name="T50" fmla="*/ 92 w 131"/>
                <a:gd name="T51" fmla="*/ 73 h 96"/>
                <a:gd name="T52" fmla="*/ 87 w 131"/>
                <a:gd name="T53" fmla="*/ 69 h 96"/>
                <a:gd name="T54" fmla="*/ 82 w 131"/>
                <a:gd name="T55" fmla="*/ 65 h 96"/>
                <a:gd name="T56" fmla="*/ 74 w 131"/>
                <a:gd name="T57" fmla="*/ 64 h 96"/>
                <a:gd name="T58" fmla="*/ 66 w 131"/>
                <a:gd name="T59" fmla="*/ 67 h 96"/>
                <a:gd name="T60" fmla="*/ 66 w 131"/>
                <a:gd name="T61" fmla="*/ 65 h 96"/>
                <a:gd name="T62" fmla="*/ 65 w 131"/>
                <a:gd name="T63" fmla="*/ 64 h 96"/>
                <a:gd name="T64" fmla="*/ 63 w 131"/>
                <a:gd name="T65" fmla="*/ 63 h 96"/>
                <a:gd name="T66" fmla="*/ 62 w 131"/>
                <a:gd name="T67" fmla="*/ 63 h 96"/>
                <a:gd name="T68" fmla="*/ 56 w 131"/>
                <a:gd name="T69" fmla="*/ 61 h 96"/>
                <a:gd name="T70" fmla="*/ 52 w 131"/>
                <a:gd name="T71" fmla="*/ 56 h 96"/>
                <a:gd name="T72" fmla="*/ 48 w 131"/>
                <a:gd name="T73" fmla="*/ 51 h 96"/>
                <a:gd name="T74" fmla="*/ 41 w 131"/>
                <a:gd name="T75" fmla="*/ 47 h 96"/>
                <a:gd name="T76" fmla="*/ 35 w 131"/>
                <a:gd name="T77" fmla="*/ 49 h 96"/>
                <a:gd name="T78" fmla="*/ 29 w 131"/>
                <a:gd name="T79" fmla="*/ 53 h 96"/>
                <a:gd name="T80" fmla="*/ 22 w 131"/>
                <a:gd name="T81" fmla="*/ 56 h 96"/>
                <a:gd name="T82" fmla="*/ 15 w 131"/>
                <a:gd name="T83" fmla="*/ 57 h 96"/>
                <a:gd name="T84" fmla="*/ 9 w 131"/>
                <a:gd name="T85" fmla="*/ 53 h 96"/>
                <a:gd name="T86" fmla="*/ 3 w 131"/>
                <a:gd name="T87" fmla="*/ 46 h 96"/>
                <a:gd name="T88" fmla="*/ 0 w 131"/>
                <a:gd name="T89" fmla="*/ 38 h 96"/>
                <a:gd name="T90" fmla="*/ 0 w 131"/>
                <a:gd name="T91" fmla="*/ 30 h 96"/>
                <a:gd name="T92" fmla="*/ 3 w 131"/>
                <a:gd name="T93" fmla="*/ 19 h 96"/>
                <a:gd name="T94" fmla="*/ 12 w 131"/>
                <a:gd name="T95" fmla="*/ 12 h 96"/>
                <a:gd name="T96" fmla="*/ 21 w 131"/>
                <a:gd name="T97" fmla="*/ 7 h 96"/>
                <a:gd name="T98" fmla="*/ 29 w 131"/>
                <a:gd name="T99" fmla="*/ 0 h 96"/>
                <a:gd name="T100" fmla="*/ 38 w 131"/>
                <a:gd name="T101" fmla="*/ 4 h 96"/>
                <a:gd name="T102" fmla="*/ 47 w 131"/>
                <a:gd name="T103" fmla="*/ 11 h 96"/>
                <a:gd name="T104" fmla="*/ 53 w 131"/>
                <a:gd name="T105" fmla="*/ 20 h 96"/>
                <a:gd name="T106" fmla="*/ 58 w 131"/>
                <a:gd name="T107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96">
                  <a:moveTo>
                    <a:pt x="58" y="30"/>
                  </a:moveTo>
                  <a:lnTo>
                    <a:pt x="63" y="29"/>
                  </a:lnTo>
                  <a:lnTo>
                    <a:pt x="68" y="29"/>
                  </a:lnTo>
                  <a:lnTo>
                    <a:pt x="73" y="29"/>
                  </a:lnTo>
                  <a:lnTo>
                    <a:pt x="79" y="29"/>
                  </a:lnTo>
                  <a:lnTo>
                    <a:pt x="83" y="30"/>
                  </a:lnTo>
                  <a:lnTo>
                    <a:pt x="87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7" y="49"/>
                  </a:lnTo>
                  <a:lnTo>
                    <a:pt x="103" y="54"/>
                  </a:lnTo>
                  <a:lnTo>
                    <a:pt x="111" y="59"/>
                  </a:lnTo>
                  <a:lnTo>
                    <a:pt x="119" y="62"/>
                  </a:lnTo>
                  <a:lnTo>
                    <a:pt x="124" y="67"/>
                  </a:lnTo>
                  <a:lnTo>
                    <a:pt x="129" y="72"/>
                  </a:lnTo>
                  <a:lnTo>
                    <a:pt x="131" y="79"/>
                  </a:lnTo>
                  <a:lnTo>
                    <a:pt x="130" y="88"/>
                  </a:lnTo>
                  <a:lnTo>
                    <a:pt x="125" y="90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12" y="96"/>
                  </a:lnTo>
                  <a:lnTo>
                    <a:pt x="107" y="92"/>
                  </a:lnTo>
                  <a:lnTo>
                    <a:pt x="102" y="86"/>
                  </a:lnTo>
                  <a:lnTo>
                    <a:pt x="98" y="80"/>
                  </a:lnTo>
                  <a:lnTo>
                    <a:pt x="92" y="73"/>
                  </a:lnTo>
                  <a:lnTo>
                    <a:pt x="87" y="69"/>
                  </a:lnTo>
                  <a:lnTo>
                    <a:pt x="82" y="65"/>
                  </a:lnTo>
                  <a:lnTo>
                    <a:pt x="74" y="64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56" y="61"/>
                  </a:lnTo>
                  <a:lnTo>
                    <a:pt x="52" y="56"/>
                  </a:lnTo>
                  <a:lnTo>
                    <a:pt x="48" y="51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2" y="56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7" y="11"/>
                  </a:lnTo>
                  <a:lnTo>
                    <a:pt x="53" y="2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955" y="61"/>
              <a:ext cx="37" cy="25"/>
            </a:xfrm>
            <a:custGeom>
              <a:avLst/>
              <a:gdLst>
                <a:gd name="T0" fmla="*/ 37 w 112"/>
                <a:gd name="T1" fmla="*/ 13 h 74"/>
                <a:gd name="T2" fmla="*/ 37 w 112"/>
                <a:gd name="T3" fmla="*/ 18 h 74"/>
                <a:gd name="T4" fmla="*/ 40 w 112"/>
                <a:gd name="T5" fmla="*/ 21 h 74"/>
                <a:gd name="T6" fmla="*/ 43 w 112"/>
                <a:gd name="T7" fmla="*/ 24 h 74"/>
                <a:gd name="T8" fmla="*/ 46 w 112"/>
                <a:gd name="T9" fmla="*/ 28 h 74"/>
                <a:gd name="T10" fmla="*/ 55 w 112"/>
                <a:gd name="T11" fmla="*/ 29 h 74"/>
                <a:gd name="T12" fmla="*/ 61 w 112"/>
                <a:gd name="T13" fmla="*/ 27 h 74"/>
                <a:gd name="T14" fmla="*/ 68 w 112"/>
                <a:gd name="T15" fmla="*/ 27 h 74"/>
                <a:gd name="T16" fmla="*/ 73 w 112"/>
                <a:gd name="T17" fmla="*/ 32 h 74"/>
                <a:gd name="T18" fmla="*/ 76 w 112"/>
                <a:gd name="T19" fmla="*/ 39 h 74"/>
                <a:gd name="T20" fmla="*/ 80 w 112"/>
                <a:gd name="T21" fmla="*/ 45 h 74"/>
                <a:gd name="T22" fmla="*/ 86 w 112"/>
                <a:gd name="T23" fmla="*/ 49 h 74"/>
                <a:gd name="T24" fmla="*/ 92 w 112"/>
                <a:gd name="T25" fmla="*/ 53 h 74"/>
                <a:gd name="T26" fmla="*/ 98 w 112"/>
                <a:gd name="T27" fmla="*/ 57 h 74"/>
                <a:gd name="T28" fmla="*/ 104 w 112"/>
                <a:gd name="T29" fmla="*/ 62 h 74"/>
                <a:gd name="T30" fmla="*/ 109 w 112"/>
                <a:gd name="T31" fmla="*/ 66 h 74"/>
                <a:gd name="T32" fmla="*/ 112 w 112"/>
                <a:gd name="T33" fmla="*/ 72 h 74"/>
                <a:gd name="T34" fmla="*/ 104 w 112"/>
                <a:gd name="T35" fmla="*/ 74 h 74"/>
                <a:gd name="T36" fmla="*/ 97 w 112"/>
                <a:gd name="T37" fmla="*/ 72 h 74"/>
                <a:gd name="T38" fmla="*/ 91 w 112"/>
                <a:gd name="T39" fmla="*/ 68 h 74"/>
                <a:gd name="T40" fmla="*/ 85 w 112"/>
                <a:gd name="T41" fmla="*/ 61 h 74"/>
                <a:gd name="T42" fmla="*/ 78 w 112"/>
                <a:gd name="T43" fmla="*/ 54 h 74"/>
                <a:gd name="T44" fmla="*/ 71 w 112"/>
                <a:gd name="T45" fmla="*/ 49 h 74"/>
                <a:gd name="T46" fmla="*/ 63 w 112"/>
                <a:gd name="T47" fmla="*/ 46 h 74"/>
                <a:gd name="T48" fmla="*/ 54 w 112"/>
                <a:gd name="T49" fmla="*/ 47 h 74"/>
                <a:gd name="T50" fmla="*/ 49 w 112"/>
                <a:gd name="T51" fmla="*/ 40 h 74"/>
                <a:gd name="T52" fmla="*/ 43 w 112"/>
                <a:gd name="T53" fmla="*/ 35 h 74"/>
                <a:gd name="T54" fmla="*/ 37 w 112"/>
                <a:gd name="T55" fmla="*/ 31 h 74"/>
                <a:gd name="T56" fmla="*/ 29 w 112"/>
                <a:gd name="T57" fmla="*/ 30 h 74"/>
                <a:gd name="T58" fmla="*/ 22 w 112"/>
                <a:gd name="T59" fmla="*/ 32 h 74"/>
                <a:gd name="T60" fmla="*/ 15 w 112"/>
                <a:gd name="T61" fmla="*/ 36 h 74"/>
                <a:gd name="T62" fmla="*/ 7 w 112"/>
                <a:gd name="T63" fmla="*/ 37 h 74"/>
                <a:gd name="T64" fmla="*/ 0 w 112"/>
                <a:gd name="T65" fmla="*/ 33 h 74"/>
                <a:gd name="T66" fmla="*/ 0 w 112"/>
                <a:gd name="T67" fmla="*/ 28 h 74"/>
                <a:gd name="T68" fmla="*/ 0 w 112"/>
                <a:gd name="T69" fmla="*/ 20 h 74"/>
                <a:gd name="T70" fmla="*/ 1 w 112"/>
                <a:gd name="T71" fmla="*/ 13 h 74"/>
                <a:gd name="T72" fmla="*/ 8 w 112"/>
                <a:gd name="T73" fmla="*/ 11 h 74"/>
                <a:gd name="T74" fmla="*/ 10 w 112"/>
                <a:gd name="T75" fmla="*/ 7 h 74"/>
                <a:gd name="T76" fmla="*/ 11 w 112"/>
                <a:gd name="T77" fmla="*/ 4 h 74"/>
                <a:gd name="T78" fmla="*/ 14 w 112"/>
                <a:gd name="T79" fmla="*/ 2 h 74"/>
                <a:gd name="T80" fmla="*/ 17 w 112"/>
                <a:gd name="T81" fmla="*/ 0 h 74"/>
                <a:gd name="T82" fmla="*/ 23 w 112"/>
                <a:gd name="T83" fmla="*/ 3 h 74"/>
                <a:gd name="T84" fmla="*/ 28 w 112"/>
                <a:gd name="T85" fmla="*/ 4 h 74"/>
                <a:gd name="T86" fmla="*/ 34 w 112"/>
                <a:gd name="T87" fmla="*/ 7 h 74"/>
                <a:gd name="T88" fmla="*/ 37 w 112"/>
                <a:gd name="T8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4">
                  <a:moveTo>
                    <a:pt x="37" y="13"/>
                  </a:moveTo>
                  <a:lnTo>
                    <a:pt x="37" y="18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6" y="28"/>
                  </a:lnTo>
                  <a:lnTo>
                    <a:pt x="55" y="29"/>
                  </a:lnTo>
                  <a:lnTo>
                    <a:pt x="61" y="27"/>
                  </a:lnTo>
                  <a:lnTo>
                    <a:pt x="68" y="27"/>
                  </a:lnTo>
                  <a:lnTo>
                    <a:pt x="73" y="32"/>
                  </a:lnTo>
                  <a:lnTo>
                    <a:pt x="76" y="39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53"/>
                  </a:lnTo>
                  <a:lnTo>
                    <a:pt x="98" y="57"/>
                  </a:lnTo>
                  <a:lnTo>
                    <a:pt x="104" y="62"/>
                  </a:lnTo>
                  <a:lnTo>
                    <a:pt x="109" y="66"/>
                  </a:lnTo>
                  <a:lnTo>
                    <a:pt x="112" y="72"/>
                  </a:lnTo>
                  <a:lnTo>
                    <a:pt x="104" y="74"/>
                  </a:lnTo>
                  <a:lnTo>
                    <a:pt x="97" y="72"/>
                  </a:lnTo>
                  <a:lnTo>
                    <a:pt x="91" y="68"/>
                  </a:lnTo>
                  <a:lnTo>
                    <a:pt x="85" y="61"/>
                  </a:lnTo>
                  <a:lnTo>
                    <a:pt x="78" y="54"/>
                  </a:lnTo>
                  <a:lnTo>
                    <a:pt x="71" y="49"/>
                  </a:lnTo>
                  <a:lnTo>
                    <a:pt x="63" y="46"/>
                  </a:lnTo>
                  <a:lnTo>
                    <a:pt x="54" y="47"/>
                  </a:lnTo>
                  <a:lnTo>
                    <a:pt x="49" y="40"/>
                  </a:lnTo>
                  <a:lnTo>
                    <a:pt x="43" y="35"/>
                  </a:lnTo>
                  <a:lnTo>
                    <a:pt x="37" y="31"/>
                  </a:lnTo>
                  <a:lnTo>
                    <a:pt x="29" y="30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4" y="7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114" y="63"/>
              <a:ext cx="30" cy="122"/>
            </a:xfrm>
            <a:custGeom>
              <a:avLst/>
              <a:gdLst>
                <a:gd name="T0" fmla="*/ 30 w 91"/>
                <a:gd name="T1" fmla="*/ 29 h 365"/>
                <a:gd name="T2" fmla="*/ 31 w 91"/>
                <a:gd name="T3" fmla="*/ 55 h 365"/>
                <a:gd name="T4" fmla="*/ 45 w 91"/>
                <a:gd name="T5" fmla="*/ 65 h 365"/>
                <a:gd name="T6" fmla="*/ 54 w 91"/>
                <a:gd name="T7" fmla="*/ 67 h 365"/>
                <a:gd name="T8" fmla="*/ 53 w 91"/>
                <a:gd name="T9" fmla="*/ 74 h 365"/>
                <a:gd name="T10" fmla="*/ 45 w 91"/>
                <a:gd name="T11" fmla="*/ 77 h 365"/>
                <a:gd name="T12" fmla="*/ 41 w 91"/>
                <a:gd name="T13" fmla="*/ 85 h 365"/>
                <a:gd name="T14" fmla="*/ 45 w 91"/>
                <a:gd name="T15" fmla="*/ 101 h 365"/>
                <a:gd name="T16" fmla="*/ 54 w 91"/>
                <a:gd name="T17" fmla="*/ 114 h 365"/>
                <a:gd name="T18" fmla="*/ 64 w 91"/>
                <a:gd name="T19" fmla="*/ 126 h 365"/>
                <a:gd name="T20" fmla="*/ 52 w 91"/>
                <a:gd name="T21" fmla="*/ 142 h 365"/>
                <a:gd name="T22" fmla="*/ 57 w 91"/>
                <a:gd name="T23" fmla="*/ 156 h 365"/>
                <a:gd name="T24" fmla="*/ 64 w 91"/>
                <a:gd name="T25" fmla="*/ 170 h 365"/>
                <a:gd name="T26" fmla="*/ 76 w 91"/>
                <a:gd name="T27" fmla="*/ 179 h 365"/>
                <a:gd name="T28" fmla="*/ 84 w 91"/>
                <a:gd name="T29" fmla="*/ 177 h 365"/>
                <a:gd name="T30" fmla="*/ 87 w 91"/>
                <a:gd name="T31" fmla="*/ 175 h 365"/>
                <a:gd name="T32" fmla="*/ 90 w 91"/>
                <a:gd name="T33" fmla="*/ 176 h 365"/>
                <a:gd name="T34" fmla="*/ 90 w 91"/>
                <a:gd name="T35" fmla="*/ 179 h 365"/>
                <a:gd name="T36" fmla="*/ 84 w 91"/>
                <a:gd name="T37" fmla="*/ 187 h 365"/>
                <a:gd name="T38" fmla="*/ 68 w 91"/>
                <a:gd name="T39" fmla="*/ 193 h 365"/>
                <a:gd name="T40" fmla="*/ 69 w 91"/>
                <a:gd name="T41" fmla="*/ 218 h 365"/>
                <a:gd name="T42" fmla="*/ 83 w 91"/>
                <a:gd name="T43" fmla="*/ 244 h 365"/>
                <a:gd name="T44" fmla="*/ 90 w 91"/>
                <a:gd name="T45" fmla="*/ 285 h 365"/>
                <a:gd name="T46" fmla="*/ 81 w 91"/>
                <a:gd name="T47" fmla="*/ 342 h 365"/>
                <a:gd name="T48" fmla="*/ 66 w 91"/>
                <a:gd name="T49" fmla="*/ 361 h 365"/>
                <a:gd name="T50" fmla="*/ 64 w 91"/>
                <a:gd name="T51" fmla="*/ 365 h 365"/>
                <a:gd name="T52" fmla="*/ 67 w 91"/>
                <a:gd name="T53" fmla="*/ 325 h 365"/>
                <a:gd name="T54" fmla="*/ 60 w 91"/>
                <a:gd name="T55" fmla="*/ 284 h 365"/>
                <a:gd name="T56" fmla="*/ 37 w 91"/>
                <a:gd name="T57" fmla="*/ 247 h 365"/>
                <a:gd name="T58" fmla="*/ 33 w 91"/>
                <a:gd name="T59" fmla="*/ 205 h 365"/>
                <a:gd name="T60" fmla="*/ 32 w 91"/>
                <a:gd name="T61" fmla="*/ 162 h 365"/>
                <a:gd name="T62" fmla="*/ 18 w 91"/>
                <a:gd name="T63" fmla="*/ 121 h 365"/>
                <a:gd name="T64" fmla="*/ 7 w 91"/>
                <a:gd name="T65" fmla="*/ 62 h 365"/>
                <a:gd name="T66" fmla="*/ 0 w 91"/>
                <a:gd name="T67" fmla="*/ 0 h 365"/>
                <a:gd name="T68" fmla="*/ 14 w 91"/>
                <a:gd name="T69" fmla="*/ 7 h 365"/>
                <a:gd name="T70" fmla="*/ 26 w 91"/>
                <a:gd name="T71" fmla="*/ 1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65">
                  <a:moveTo>
                    <a:pt x="26" y="17"/>
                  </a:moveTo>
                  <a:lnTo>
                    <a:pt x="30" y="29"/>
                  </a:lnTo>
                  <a:lnTo>
                    <a:pt x="29" y="42"/>
                  </a:lnTo>
                  <a:lnTo>
                    <a:pt x="31" y="55"/>
                  </a:lnTo>
                  <a:lnTo>
                    <a:pt x="41" y="63"/>
                  </a:lnTo>
                  <a:lnTo>
                    <a:pt x="45" y="65"/>
                  </a:lnTo>
                  <a:lnTo>
                    <a:pt x="50" y="65"/>
                  </a:lnTo>
                  <a:lnTo>
                    <a:pt x="54" y="67"/>
                  </a:lnTo>
                  <a:lnTo>
                    <a:pt x="57" y="72"/>
                  </a:lnTo>
                  <a:lnTo>
                    <a:pt x="53" y="74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1" y="77"/>
                  </a:lnTo>
                  <a:lnTo>
                    <a:pt x="41" y="85"/>
                  </a:lnTo>
                  <a:lnTo>
                    <a:pt x="42" y="93"/>
                  </a:lnTo>
                  <a:lnTo>
                    <a:pt x="45" y="101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61" y="119"/>
                  </a:lnTo>
                  <a:lnTo>
                    <a:pt x="64" y="126"/>
                  </a:lnTo>
                  <a:lnTo>
                    <a:pt x="60" y="135"/>
                  </a:lnTo>
                  <a:lnTo>
                    <a:pt x="52" y="142"/>
                  </a:lnTo>
                  <a:lnTo>
                    <a:pt x="53" y="148"/>
                  </a:lnTo>
                  <a:lnTo>
                    <a:pt x="57" y="156"/>
                  </a:lnTo>
                  <a:lnTo>
                    <a:pt x="59" y="164"/>
                  </a:lnTo>
                  <a:lnTo>
                    <a:pt x="64" y="170"/>
                  </a:lnTo>
                  <a:lnTo>
                    <a:pt x="69" y="175"/>
                  </a:lnTo>
                  <a:lnTo>
                    <a:pt x="76" y="179"/>
                  </a:lnTo>
                  <a:lnTo>
                    <a:pt x="83" y="178"/>
                  </a:lnTo>
                  <a:lnTo>
                    <a:pt x="84" y="177"/>
                  </a:lnTo>
                  <a:lnTo>
                    <a:pt x="86" y="175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79"/>
                  </a:lnTo>
                  <a:lnTo>
                    <a:pt x="90" y="181"/>
                  </a:lnTo>
                  <a:lnTo>
                    <a:pt x="84" y="187"/>
                  </a:lnTo>
                  <a:lnTo>
                    <a:pt x="76" y="189"/>
                  </a:lnTo>
                  <a:lnTo>
                    <a:pt x="68" y="193"/>
                  </a:lnTo>
                  <a:lnTo>
                    <a:pt x="67" y="203"/>
                  </a:lnTo>
                  <a:lnTo>
                    <a:pt x="69" y="218"/>
                  </a:lnTo>
                  <a:lnTo>
                    <a:pt x="75" y="230"/>
                  </a:lnTo>
                  <a:lnTo>
                    <a:pt x="83" y="244"/>
                  </a:lnTo>
                  <a:lnTo>
                    <a:pt x="90" y="255"/>
                  </a:lnTo>
                  <a:lnTo>
                    <a:pt x="90" y="285"/>
                  </a:lnTo>
                  <a:lnTo>
                    <a:pt x="88" y="315"/>
                  </a:lnTo>
                  <a:lnTo>
                    <a:pt x="81" y="342"/>
                  </a:lnTo>
                  <a:lnTo>
                    <a:pt x="64" y="361"/>
                  </a:lnTo>
                  <a:lnTo>
                    <a:pt x="66" y="361"/>
                  </a:lnTo>
                  <a:lnTo>
                    <a:pt x="66" y="365"/>
                  </a:lnTo>
                  <a:lnTo>
                    <a:pt x="64" y="365"/>
                  </a:lnTo>
                  <a:lnTo>
                    <a:pt x="65" y="345"/>
                  </a:lnTo>
                  <a:lnTo>
                    <a:pt x="67" y="325"/>
                  </a:lnTo>
                  <a:lnTo>
                    <a:pt x="66" y="304"/>
                  </a:lnTo>
                  <a:lnTo>
                    <a:pt x="60" y="284"/>
                  </a:lnTo>
                  <a:lnTo>
                    <a:pt x="45" y="267"/>
                  </a:lnTo>
                  <a:lnTo>
                    <a:pt x="37" y="247"/>
                  </a:lnTo>
                  <a:lnTo>
                    <a:pt x="34" y="227"/>
                  </a:lnTo>
                  <a:lnTo>
                    <a:pt x="33" y="205"/>
                  </a:lnTo>
                  <a:lnTo>
                    <a:pt x="33" y="184"/>
                  </a:lnTo>
                  <a:lnTo>
                    <a:pt x="32" y="162"/>
                  </a:lnTo>
                  <a:lnTo>
                    <a:pt x="28" y="142"/>
                  </a:lnTo>
                  <a:lnTo>
                    <a:pt x="18" y="121"/>
                  </a:lnTo>
                  <a:lnTo>
                    <a:pt x="13" y="93"/>
                  </a:lnTo>
                  <a:lnTo>
                    <a:pt x="7" y="62"/>
                  </a:lnTo>
                  <a:lnTo>
                    <a:pt x="3" y="3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19" y="13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4849" y="63"/>
              <a:ext cx="86" cy="144"/>
            </a:xfrm>
            <a:custGeom>
              <a:avLst/>
              <a:gdLst>
                <a:gd name="T0" fmla="*/ 191 w 258"/>
                <a:gd name="T1" fmla="*/ 29 h 432"/>
                <a:gd name="T2" fmla="*/ 210 w 258"/>
                <a:gd name="T3" fmla="*/ 63 h 432"/>
                <a:gd name="T4" fmla="*/ 236 w 258"/>
                <a:gd name="T5" fmla="*/ 88 h 432"/>
                <a:gd name="T6" fmla="*/ 231 w 258"/>
                <a:gd name="T7" fmla="*/ 144 h 432"/>
                <a:gd name="T8" fmla="*/ 236 w 258"/>
                <a:gd name="T9" fmla="*/ 193 h 432"/>
                <a:gd name="T10" fmla="*/ 248 w 258"/>
                <a:gd name="T11" fmla="*/ 239 h 432"/>
                <a:gd name="T12" fmla="*/ 250 w 258"/>
                <a:gd name="T13" fmla="*/ 283 h 432"/>
                <a:gd name="T14" fmla="*/ 244 w 258"/>
                <a:gd name="T15" fmla="*/ 336 h 432"/>
                <a:gd name="T16" fmla="*/ 226 w 258"/>
                <a:gd name="T17" fmla="*/ 376 h 432"/>
                <a:gd name="T18" fmla="*/ 222 w 258"/>
                <a:gd name="T19" fmla="*/ 416 h 432"/>
                <a:gd name="T20" fmla="*/ 188 w 258"/>
                <a:gd name="T21" fmla="*/ 432 h 432"/>
                <a:gd name="T22" fmla="*/ 176 w 258"/>
                <a:gd name="T23" fmla="*/ 422 h 432"/>
                <a:gd name="T24" fmla="*/ 179 w 258"/>
                <a:gd name="T25" fmla="*/ 391 h 432"/>
                <a:gd name="T26" fmla="*/ 176 w 258"/>
                <a:gd name="T27" fmla="*/ 356 h 432"/>
                <a:gd name="T28" fmla="*/ 179 w 258"/>
                <a:gd name="T29" fmla="*/ 340 h 432"/>
                <a:gd name="T30" fmla="*/ 205 w 258"/>
                <a:gd name="T31" fmla="*/ 288 h 432"/>
                <a:gd name="T32" fmla="*/ 218 w 258"/>
                <a:gd name="T33" fmla="*/ 233 h 432"/>
                <a:gd name="T34" fmla="*/ 211 w 258"/>
                <a:gd name="T35" fmla="*/ 189 h 432"/>
                <a:gd name="T36" fmla="*/ 200 w 258"/>
                <a:gd name="T37" fmla="*/ 172 h 432"/>
                <a:gd name="T38" fmla="*/ 186 w 258"/>
                <a:gd name="T39" fmla="*/ 158 h 432"/>
                <a:gd name="T40" fmla="*/ 152 w 258"/>
                <a:gd name="T41" fmla="*/ 158 h 432"/>
                <a:gd name="T42" fmla="*/ 118 w 258"/>
                <a:gd name="T43" fmla="*/ 180 h 432"/>
                <a:gd name="T44" fmla="*/ 92 w 258"/>
                <a:gd name="T45" fmla="*/ 218 h 432"/>
                <a:gd name="T46" fmla="*/ 77 w 258"/>
                <a:gd name="T47" fmla="*/ 269 h 432"/>
                <a:gd name="T48" fmla="*/ 65 w 258"/>
                <a:gd name="T49" fmla="*/ 323 h 432"/>
                <a:gd name="T50" fmla="*/ 53 w 258"/>
                <a:gd name="T51" fmla="*/ 358 h 432"/>
                <a:gd name="T52" fmla="*/ 43 w 258"/>
                <a:gd name="T53" fmla="*/ 357 h 432"/>
                <a:gd name="T54" fmla="*/ 50 w 258"/>
                <a:gd name="T55" fmla="*/ 344 h 432"/>
                <a:gd name="T56" fmla="*/ 43 w 258"/>
                <a:gd name="T57" fmla="*/ 336 h 432"/>
                <a:gd name="T58" fmla="*/ 39 w 258"/>
                <a:gd name="T59" fmla="*/ 328 h 432"/>
                <a:gd name="T60" fmla="*/ 49 w 258"/>
                <a:gd name="T61" fmla="*/ 296 h 432"/>
                <a:gd name="T62" fmla="*/ 36 w 258"/>
                <a:gd name="T63" fmla="*/ 294 h 432"/>
                <a:gd name="T64" fmla="*/ 21 w 258"/>
                <a:gd name="T65" fmla="*/ 296 h 432"/>
                <a:gd name="T66" fmla="*/ 0 w 258"/>
                <a:gd name="T67" fmla="*/ 278 h 432"/>
                <a:gd name="T68" fmla="*/ 17 w 258"/>
                <a:gd name="T69" fmla="*/ 284 h 432"/>
                <a:gd name="T70" fmla="*/ 34 w 258"/>
                <a:gd name="T71" fmla="*/ 279 h 432"/>
                <a:gd name="T72" fmla="*/ 42 w 258"/>
                <a:gd name="T73" fmla="*/ 264 h 432"/>
                <a:gd name="T74" fmla="*/ 54 w 258"/>
                <a:gd name="T75" fmla="*/ 250 h 432"/>
                <a:gd name="T76" fmla="*/ 48 w 258"/>
                <a:gd name="T77" fmla="*/ 242 h 432"/>
                <a:gd name="T78" fmla="*/ 59 w 258"/>
                <a:gd name="T79" fmla="*/ 230 h 432"/>
                <a:gd name="T80" fmla="*/ 61 w 258"/>
                <a:gd name="T81" fmla="*/ 214 h 432"/>
                <a:gd name="T82" fmla="*/ 57 w 258"/>
                <a:gd name="T83" fmla="*/ 205 h 432"/>
                <a:gd name="T84" fmla="*/ 73 w 258"/>
                <a:gd name="T85" fmla="*/ 203 h 432"/>
                <a:gd name="T86" fmla="*/ 85 w 258"/>
                <a:gd name="T87" fmla="*/ 195 h 432"/>
                <a:gd name="T88" fmla="*/ 90 w 258"/>
                <a:gd name="T89" fmla="*/ 182 h 432"/>
                <a:gd name="T90" fmla="*/ 95 w 258"/>
                <a:gd name="T91" fmla="*/ 173 h 432"/>
                <a:gd name="T92" fmla="*/ 74 w 258"/>
                <a:gd name="T93" fmla="*/ 169 h 432"/>
                <a:gd name="T94" fmla="*/ 57 w 258"/>
                <a:gd name="T95" fmla="*/ 161 h 432"/>
                <a:gd name="T96" fmla="*/ 57 w 258"/>
                <a:gd name="T97" fmla="*/ 148 h 432"/>
                <a:gd name="T98" fmla="*/ 77 w 258"/>
                <a:gd name="T99" fmla="*/ 143 h 432"/>
                <a:gd name="T100" fmla="*/ 90 w 258"/>
                <a:gd name="T101" fmla="*/ 129 h 432"/>
                <a:gd name="T102" fmla="*/ 102 w 258"/>
                <a:gd name="T103" fmla="*/ 113 h 432"/>
                <a:gd name="T104" fmla="*/ 100 w 258"/>
                <a:gd name="T105" fmla="*/ 96 h 432"/>
                <a:gd name="T106" fmla="*/ 98 w 258"/>
                <a:gd name="T107" fmla="*/ 84 h 432"/>
                <a:gd name="T108" fmla="*/ 110 w 258"/>
                <a:gd name="T109" fmla="*/ 88 h 432"/>
                <a:gd name="T110" fmla="*/ 120 w 258"/>
                <a:gd name="T111" fmla="*/ 75 h 432"/>
                <a:gd name="T112" fmla="*/ 118 w 258"/>
                <a:gd name="T113" fmla="*/ 60 h 432"/>
                <a:gd name="T114" fmla="*/ 116 w 258"/>
                <a:gd name="T115" fmla="*/ 45 h 432"/>
                <a:gd name="T116" fmla="*/ 136 w 258"/>
                <a:gd name="T117" fmla="*/ 53 h 432"/>
                <a:gd name="T118" fmla="*/ 156 w 258"/>
                <a:gd name="T119" fmla="*/ 39 h 432"/>
                <a:gd name="T120" fmla="*/ 167 w 258"/>
                <a:gd name="T121" fmla="*/ 10 h 432"/>
                <a:gd name="T122" fmla="*/ 192 w 258"/>
                <a:gd name="T123" fmla="*/ 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432">
                  <a:moveTo>
                    <a:pt x="192" y="2"/>
                  </a:moveTo>
                  <a:lnTo>
                    <a:pt x="190" y="16"/>
                  </a:lnTo>
                  <a:lnTo>
                    <a:pt x="191" y="29"/>
                  </a:lnTo>
                  <a:lnTo>
                    <a:pt x="195" y="41"/>
                  </a:lnTo>
                  <a:lnTo>
                    <a:pt x="201" y="53"/>
                  </a:lnTo>
                  <a:lnTo>
                    <a:pt x="210" y="63"/>
                  </a:lnTo>
                  <a:lnTo>
                    <a:pt x="218" y="72"/>
                  </a:lnTo>
                  <a:lnTo>
                    <a:pt x="228" y="81"/>
                  </a:lnTo>
                  <a:lnTo>
                    <a:pt x="236" y="88"/>
                  </a:lnTo>
                  <a:lnTo>
                    <a:pt x="230" y="105"/>
                  </a:lnTo>
                  <a:lnTo>
                    <a:pt x="228" y="124"/>
                  </a:lnTo>
                  <a:lnTo>
                    <a:pt x="231" y="144"/>
                  </a:lnTo>
                  <a:lnTo>
                    <a:pt x="242" y="162"/>
                  </a:lnTo>
                  <a:lnTo>
                    <a:pt x="234" y="177"/>
                  </a:lnTo>
                  <a:lnTo>
                    <a:pt x="236" y="193"/>
                  </a:lnTo>
                  <a:lnTo>
                    <a:pt x="242" y="209"/>
                  </a:lnTo>
                  <a:lnTo>
                    <a:pt x="244" y="225"/>
                  </a:lnTo>
                  <a:lnTo>
                    <a:pt x="248" y="239"/>
                  </a:lnTo>
                  <a:lnTo>
                    <a:pt x="255" y="254"/>
                  </a:lnTo>
                  <a:lnTo>
                    <a:pt x="258" y="269"/>
                  </a:lnTo>
                  <a:lnTo>
                    <a:pt x="250" y="283"/>
                  </a:lnTo>
                  <a:lnTo>
                    <a:pt x="247" y="301"/>
                  </a:lnTo>
                  <a:lnTo>
                    <a:pt x="247" y="320"/>
                  </a:lnTo>
                  <a:lnTo>
                    <a:pt x="244" y="336"/>
                  </a:lnTo>
                  <a:lnTo>
                    <a:pt x="233" y="349"/>
                  </a:lnTo>
                  <a:lnTo>
                    <a:pt x="228" y="361"/>
                  </a:lnTo>
                  <a:lnTo>
                    <a:pt x="226" y="376"/>
                  </a:lnTo>
                  <a:lnTo>
                    <a:pt x="225" y="390"/>
                  </a:lnTo>
                  <a:lnTo>
                    <a:pt x="224" y="403"/>
                  </a:lnTo>
                  <a:lnTo>
                    <a:pt x="222" y="416"/>
                  </a:lnTo>
                  <a:lnTo>
                    <a:pt x="215" y="425"/>
                  </a:lnTo>
                  <a:lnTo>
                    <a:pt x="205" y="431"/>
                  </a:lnTo>
                  <a:lnTo>
                    <a:pt x="188" y="432"/>
                  </a:lnTo>
                  <a:lnTo>
                    <a:pt x="185" y="427"/>
                  </a:lnTo>
                  <a:lnTo>
                    <a:pt x="180" y="425"/>
                  </a:lnTo>
                  <a:lnTo>
                    <a:pt x="176" y="422"/>
                  </a:lnTo>
                  <a:lnTo>
                    <a:pt x="173" y="418"/>
                  </a:lnTo>
                  <a:lnTo>
                    <a:pt x="177" y="405"/>
                  </a:lnTo>
                  <a:lnTo>
                    <a:pt x="179" y="391"/>
                  </a:lnTo>
                  <a:lnTo>
                    <a:pt x="179" y="375"/>
                  </a:lnTo>
                  <a:lnTo>
                    <a:pt x="179" y="360"/>
                  </a:lnTo>
                  <a:lnTo>
                    <a:pt x="176" y="356"/>
                  </a:lnTo>
                  <a:lnTo>
                    <a:pt x="176" y="350"/>
                  </a:lnTo>
                  <a:lnTo>
                    <a:pt x="178" y="345"/>
                  </a:lnTo>
                  <a:lnTo>
                    <a:pt x="179" y="340"/>
                  </a:lnTo>
                  <a:lnTo>
                    <a:pt x="189" y="324"/>
                  </a:lnTo>
                  <a:lnTo>
                    <a:pt x="197" y="307"/>
                  </a:lnTo>
                  <a:lnTo>
                    <a:pt x="205" y="288"/>
                  </a:lnTo>
                  <a:lnTo>
                    <a:pt x="211" y="270"/>
                  </a:lnTo>
                  <a:lnTo>
                    <a:pt x="216" y="252"/>
                  </a:lnTo>
                  <a:lnTo>
                    <a:pt x="218" y="233"/>
                  </a:lnTo>
                  <a:lnTo>
                    <a:pt x="217" y="214"/>
                  </a:lnTo>
                  <a:lnTo>
                    <a:pt x="213" y="196"/>
                  </a:lnTo>
                  <a:lnTo>
                    <a:pt x="211" y="189"/>
                  </a:lnTo>
                  <a:lnTo>
                    <a:pt x="208" y="184"/>
                  </a:lnTo>
                  <a:lnTo>
                    <a:pt x="205" y="178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1" y="163"/>
                  </a:lnTo>
                  <a:lnTo>
                    <a:pt x="186" y="158"/>
                  </a:lnTo>
                  <a:lnTo>
                    <a:pt x="180" y="155"/>
                  </a:lnTo>
                  <a:lnTo>
                    <a:pt x="165" y="156"/>
                  </a:lnTo>
                  <a:lnTo>
                    <a:pt x="152" y="158"/>
                  </a:lnTo>
                  <a:lnTo>
                    <a:pt x="140" y="164"/>
                  </a:lnTo>
                  <a:lnTo>
                    <a:pt x="128" y="171"/>
                  </a:lnTo>
                  <a:lnTo>
                    <a:pt x="118" y="180"/>
                  </a:lnTo>
                  <a:lnTo>
                    <a:pt x="108" y="192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6" y="235"/>
                  </a:lnTo>
                  <a:lnTo>
                    <a:pt x="81" y="252"/>
                  </a:lnTo>
                  <a:lnTo>
                    <a:pt x="77" y="269"/>
                  </a:lnTo>
                  <a:lnTo>
                    <a:pt x="72" y="287"/>
                  </a:lnTo>
                  <a:lnTo>
                    <a:pt x="68" y="305"/>
                  </a:lnTo>
                  <a:lnTo>
                    <a:pt x="65" y="323"/>
                  </a:lnTo>
                  <a:lnTo>
                    <a:pt x="61" y="341"/>
                  </a:lnTo>
                  <a:lnTo>
                    <a:pt x="56" y="359"/>
                  </a:lnTo>
                  <a:lnTo>
                    <a:pt x="53" y="358"/>
                  </a:lnTo>
                  <a:lnTo>
                    <a:pt x="50" y="358"/>
                  </a:lnTo>
                  <a:lnTo>
                    <a:pt x="46" y="357"/>
                  </a:lnTo>
                  <a:lnTo>
                    <a:pt x="43" y="357"/>
                  </a:lnTo>
                  <a:lnTo>
                    <a:pt x="45" y="352"/>
                  </a:lnTo>
                  <a:lnTo>
                    <a:pt x="48" y="349"/>
                  </a:lnTo>
                  <a:lnTo>
                    <a:pt x="50" y="344"/>
                  </a:lnTo>
                  <a:lnTo>
                    <a:pt x="51" y="340"/>
                  </a:lnTo>
                  <a:lnTo>
                    <a:pt x="47" y="336"/>
                  </a:lnTo>
                  <a:lnTo>
                    <a:pt x="43" y="336"/>
                  </a:lnTo>
                  <a:lnTo>
                    <a:pt x="38" y="337"/>
                  </a:lnTo>
                  <a:lnTo>
                    <a:pt x="33" y="337"/>
                  </a:lnTo>
                  <a:lnTo>
                    <a:pt x="39" y="328"/>
                  </a:lnTo>
                  <a:lnTo>
                    <a:pt x="44" y="318"/>
                  </a:lnTo>
                  <a:lnTo>
                    <a:pt x="47" y="308"/>
                  </a:lnTo>
                  <a:lnTo>
                    <a:pt x="49" y="296"/>
                  </a:lnTo>
                  <a:lnTo>
                    <a:pt x="45" y="294"/>
                  </a:lnTo>
                  <a:lnTo>
                    <a:pt x="41" y="293"/>
                  </a:lnTo>
                  <a:lnTo>
                    <a:pt x="36" y="294"/>
                  </a:lnTo>
                  <a:lnTo>
                    <a:pt x="32" y="295"/>
                  </a:lnTo>
                  <a:lnTo>
                    <a:pt x="27" y="296"/>
                  </a:lnTo>
                  <a:lnTo>
                    <a:pt x="21" y="296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0" y="278"/>
                  </a:lnTo>
                  <a:lnTo>
                    <a:pt x="6" y="281"/>
                  </a:lnTo>
                  <a:lnTo>
                    <a:pt x="12" y="283"/>
                  </a:lnTo>
                  <a:lnTo>
                    <a:pt x="17" y="284"/>
                  </a:lnTo>
                  <a:lnTo>
                    <a:pt x="24" y="283"/>
                  </a:lnTo>
                  <a:lnTo>
                    <a:pt x="29" y="281"/>
                  </a:lnTo>
                  <a:lnTo>
                    <a:pt x="34" y="279"/>
                  </a:lnTo>
                  <a:lnTo>
                    <a:pt x="38" y="276"/>
                  </a:lnTo>
                  <a:lnTo>
                    <a:pt x="43" y="271"/>
                  </a:lnTo>
                  <a:lnTo>
                    <a:pt x="42" y="264"/>
                  </a:lnTo>
                  <a:lnTo>
                    <a:pt x="44" y="256"/>
                  </a:lnTo>
                  <a:lnTo>
                    <a:pt x="48" y="252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2" y="244"/>
                  </a:lnTo>
                  <a:lnTo>
                    <a:pt x="48" y="242"/>
                  </a:lnTo>
                  <a:lnTo>
                    <a:pt x="46" y="238"/>
                  </a:lnTo>
                  <a:lnTo>
                    <a:pt x="51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64" y="215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7" y="209"/>
                  </a:lnTo>
                  <a:lnTo>
                    <a:pt x="57" y="205"/>
                  </a:lnTo>
                  <a:lnTo>
                    <a:pt x="63" y="205"/>
                  </a:lnTo>
                  <a:lnTo>
                    <a:pt x="68" y="204"/>
                  </a:lnTo>
                  <a:lnTo>
                    <a:pt x="73" y="203"/>
                  </a:lnTo>
                  <a:lnTo>
                    <a:pt x="78" y="201"/>
                  </a:lnTo>
                  <a:lnTo>
                    <a:pt x="82" y="198"/>
                  </a:lnTo>
                  <a:lnTo>
                    <a:pt x="85" y="195"/>
                  </a:lnTo>
                  <a:lnTo>
                    <a:pt x="88" y="192"/>
                  </a:lnTo>
                  <a:lnTo>
                    <a:pt x="90" y="187"/>
                  </a:lnTo>
                  <a:lnTo>
                    <a:pt x="90" y="182"/>
                  </a:lnTo>
                  <a:lnTo>
                    <a:pt x="92" y="180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88" y="171"/>
                  </a:lnTo>
                  <a:lnTo>
                    <a:pt x="82" y="170"/>
                  </a:lnTo>
                  <a:lnTo>
                    <a:pt x="74" y="169"/>
                  </a:lnTo>
                  <a:lnTo>
                    <a:pt x="68" y="166"/>
                  </a:lnTo>
                  <a:lnTo>
                    <a:pt x="62" y="164"/>
                  </a:lnTo>
                  <a:lnTo>
                    <a:pt x="57" y="161"/>
                  </a:lnTo>
                  <a:lnTo>
                    <a:pt x="53" y="156"/>
                  </a:lnTo>
                  <a:lnTo>
                    <a:pt x="51" y="149"/>
                  </a:lnTo>
                  <a:lnTo>
                    <a:pt x="57" y="148"/>
                  </a:lnTo>
                  <a:lnTo>
                    <a:pt x="65" y="147"/>
                  </a:lnTo>
                  <a:lnTo>
                    <a:pt x="70" y="145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6" y="135"/>
                  </a:lnTo>
                  <a:lnTo>
                    <a:pt x="90" y="129"/>
                  </a:lnTo>
                  <a:lnTo>
                    <a:pt x="92" y="122"/>
                  </a:lnTo>
                  <a:lnTo>
                    <a:pt x="98" y="119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100" y="91"/>
                  </a:lnTo>
                  <a:lnTo>
                    <a:pt x="99" y="88"/>
                  </a:lnTo>
                  <a:lnTo>
                    <a:pt x="98" y="84"/>
                  </a:lnTo>
                  <a:lnTo>
                    <a:pt x="101" y="87"/>
                  </a:lnTo>
                  <a:lnTo>
                    <a:pt x="106" y="88"/>
                  </a:lnTo>
                  <a:lnTo>
                    <a:pt x="110" y="88"/>
                  </a:lnTo>
                  <a:lnTo>
                    <a:pt x="113" y="84"/>
                  </a:lnTo>
                  <a:lnTo>
                    <a:pt x="117" y="80"/>
                  </a:lnTo>
                  <a:lnTo>
                    <a:pt x="120" y="75"/>
                  </a:lnTo>
                  <a:lnTo>
                    <a:pt x="122" y="68"/>
                  </a:lnTo>
                  <a:lnTo>
                    <a:pt x="123" y="63"/>
                  </a:lnTo>
                  <a:lnTo>
                    <a:pt x="118" y="60"/>
                  </a:lnTo>
                  <a:lnTo>
                    <a:pt x="115" y="56"/>
                  </a:lnTo>
                  <a:lnTo>
                    <a:pt x="114" y="50"/>
                  </a:lnTo>
                  <a:lnTo>
                    <a:pt x="116" y="45"/>
                  </a:lnTo>
                  <a:lnTo>
                    <a:pt x="122" y="49"/>
                  </a:lnTo>
                  <a:lnTo>
                    <a:pt x="128" y="51"/>
                  </a:lnTo>
                  <a:lnTo>
                    <a:pt x="136" y="53"/>
                  </a:lnTo>
                  <a:lnTo>
                    <a:pt x="142" y="51"/>
                  </a:lnTo>
                  <a:lnTo>
                    <a:pt x="151" y="47"/>
                  </a:lnTo>
                  <a:lnTo>
                    <a:pt x="156" y="39"/>
                  </a:lnTo>
                  <a:lnTo>
                    <a:pt x="159" y="29"/>
                  </a:lnTo>
                  <a:lnTo>
                    <a:pt x="162" y="19"/>
                  </a:lnTo>
                  <a:lnTo>
                    <a:pt x="167" y="10"/>
                  </a:lnTo>
                  <a:lnTo>
                    <a:pt x="172" y="4"/>
                  </a:lnTo>
                  <a:lnTo>
                    <a:pt x="180" y="0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060" y="79"/>
              <a:ext cx="53" cy="99"/>
            </a:xfrm>
            <a:custGeom>
              <a:avLst/>
              <a:gdLst>
                <a:gd name="T0" fmla="*/ 120 w 159"/>
                <a:gd name="T1" fmla="*/ 75 h 296"/>
                <a:gd name="T2" fmla="*/ 130 w 159"/>
                <a:gd name="T3" fmla="*/ 139 h 296"/>
                <a:gd name="T4" fmla="*/ 124 w 159"/>
                <a:gd name="T5" fmla="*/ 189 h 296"/>
                <a:gd name="T6" fmla="*/ 122 w 159"/>
                <a:gd name="T7" fmla="*/ 226 h 296"/>
                <a:gd name="T8" fmla="*/ 120 w 159"/>
                <a:gd name="T9" fmla="*/ 245 h 296"/>
                <a:gd name="T10" fmla="*/ 132 w 159"/>
                <a:gd name="T11" fmla="*/ 230 h 296"/>
                <a:gd name="T12" fmla="*/ 144 w 159"/>
                <a:gd name="T13" fmla="*/ 215 h 296"/>
                <a:gd name="T14" fmla="*/ 147 w 159"/>
                <a:gd name="T15" fmla="*/ 215 h 296"/>
                <a:gd name="T16" fmla="*/ 148 w 159"/>
                <a:gd name="T17" fmla="*/ 217 h 296"/>
                <a:gd name="T18" fmla="*/ 134 w 159"/>
                <a:gd name="T19" fmla="*/ 232 h 296"/>
                <a:gd name="T20" fmla="*/ 125 w 159"/>
                <a:gd name="T21" fmla="*/ 252 h 296"/>
                <a:gd name="T22" fmla="*/ 135 w 159"/>
                <a:gd name="T23" fmla="*/ 253 h 296"/>
                <a:gd name="T24" fmla="*/ 144 w 159"/>
                <a:gd name="T25" fmla="*/ 254 h 296"/>
                <a:gd name="T26" fmla="*/ 153 w 159"/>
                <a:gd name="T27" fmla="*/ 256 h 296"/>
                <a:gd name="T28" fmla="*/ 159 w 159"/>
                <a:gd name="T29" fmla="*/ 263 h 296"/>
                <a:gd name="T30" fmla="*/ 151 w 159"/>
                <a:gd name="T31" fmla="*/ 260 h 296"/>
                <a:gd name="T32" fmla="*/ 141 w 159"/>
                <a:gd name="T33" fmla="*/ 258 h 296"/>
                <a:gd name="T34" fmla="*/ 132 w 159"/>
                <a:gd name="T35" fmla="*/ 258 h 296"/>
                <a:gd name="T36" fmla="*/ 122 w 159"/>
                <a:gd name="T37" fmla="*/ 259 h 296"/>
                <a:gd name="T38" fmla="*/ 134 w 159"/>
                <a:gd name="T39" fmla="*/ 276 h 296"/>
                <a:gd name="T40" fmla="*/ 142 w 159"/>
                <a:gd name="T41" fmla="*/ 296 h 296"/>
                <a:gd name="T42" fmla="*/ 131 w 159"/>
                <a:gd name="T43" fmla="*/ 280 h 296"/>
                <a:gd name="T44" fmla="*/ 120 w 159"/>
                <a:gd name="T45" fmla="*/ 264 h 296"/>
                <a:gd name="T46" fmla="*/ 108 w 159"/>
                <a:gd name="T47" fmla="*/ 251 h 296"/>
                <a:gd name="T48" fmla="*/ 92 w 159"/>
                <a:gd name="T49" fmla="*/ 240 h 296"/>
                <a:gd name="T50" fmla="*/ 71 w 159"/>
                <a:gd name="T51" fmla="*/ 236 h 296"/>
                <a:gd name="T52" fmla="*/ 51 w 159"/>
                <a:gd name="T53" fmla="*/ 237 h 296"/>
                <a:gd name="T54" fmla="*/ 31 w 159"/>
                <a:gd name="T55" fmla="*/ 242 h 296"/>
                <a:gd name="T56" fmla="*/ 12 w 159"/>
                <a:gd name="T57" fmla="*/ 245 h 296"/>
                <a:gd name="T58" fmla="*/ 0 w 159"/>
                <a:gd name="T59" fmla="*/ 154 h 296"/>
                <a:gd name="T60" fmla="*/ 4 w 159"/>
                <a:gd name="T61" fmla="*/ 62 h 296"/>
                <a:gd name="T62" fmla="*/ 13 w 159"/>
                <a:gd name="T63" fmla="*/ 41 h 296"/>
                <a:gd name="T64" fmla="*/ 26 w 159"/>
                <a:gd name="T65" fmla="*/ 21 h 296"/>
                <a:gd name="T66" fmla="*/ 42 w 159"/>
                <a:gd name="T67" fmla="*/ 5 h 296"/>
                <a:gd name="T68" fmla="*/ 64 w 159"/>
                <a:gd name="T69" fmla="*/ 0 h 296"/>
                <a:gd name="T70" fmla="*/ 82 w 159"/>
                <a:gd name="T71" fmla="*/ 2 h 296"/>
                <a:gd name="T72" fmla="*/ 95 w 159"/>
                <a:gd name="T73" fmla="*/ 14 h 296"/>
                <a:gd name="T74" fmla="*/ 104 w 159"/>
                <a:gd name="T75" fmla="*/ 29 h 296"/>
                <a:gd name="T76" fmla="*/ 114 w 159"/>
                <a:gd name="T77" fmla="*/ 4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" h="296">
                  <a:moveTo>
                    <a:pt x="114" y="45"/>
                  </a:moveTo>
                  <a:lnTo>
                    <a:pt x="120" y="75"/>
                  </a:lnTo>
                  <a:lnTo>
                    <a:pt x="126" y="106"/>
                  </a:lnTo>
                  <a:lnTo>
                    <a:pt x="130" y="139"/>
                  </a:lnTo>
                  <a:lnTo>
                    <a:pt x="128" y="172"/>
                  </a:lnTo>
                  <a:lnTo>
                    <a:pt x="124" y="189"/>
                  </a:lnTo>
                  <a:lnTo>
                    <a:pt x="123" y="207"/>
                  </a:lnTo>
                  <a:lnTo>
                    <a:pt x="122" y="226"/>
                  </a:lnTo>
                  <a:lnTo>
                    <a:pt x="119" y="244"/>
                  </a:lnTo>
                  <a:lnTo>
                    <a:pt x="120" y="245"/>
                  </a:lnTo>
                  <a:lnTo>
                    <a:pt x="125" y="237"/>
                  </a:lnTo>
                  <a:lnTo>
                    <a:pt x="132" y="230"/>
                  </a:lnTo>
                  <a:lnTo>
                    <a:pt x="138" y="222"/>
                  </a:lnTo>
                  <a:lnTo>
                    <a:pt x="144" y="215"/>
                  </a:lnTo>
                  <a:lnTo>
                    <a:pt x="146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8" y="217"/>
                  </a:lnTo>
                  <a:lnTo>
                    <a:pt x="141" y="226"/>
                  </a:lnTo>
                  <a:lnTo>
                    <a:pt x="134" y="232"/>
                  </a:lnTo>
                  <a:lnTo>
                    <a:pt x="128" y="242"/>
                  </a:lnTo>
                  <a:lnTo>
                    <a:pt x="125" y="252"/>
                  </a:lnTo>
                  <a:lnTo>
                    <a:pt x="130" y="253"/>
                  </a:lnTo>
                  <a:lnTo>
                    <a:pt x="135" y="253"/>
                  </a:lnTo>
                  <a:lnTo>
                    <a:pt x="140" y="254"/>
                  </a:lnTo>
                  <a:lnTo>
                    <a:pt x="144" y="254"/>
                  </a:lnTo>
                  <a:lnTo>
                    <a:pt x="150" y="255"/>
                  </a:lnTo>
                  <a:lnTo>
                    <a:pt x="153" y="256"/>
                  </a:lnTo>
                  <a:lnTo>
                    <a:pt x="157" y="260"/>
                  </a:lnTo>
                  <a:lnTo>
                    <a:pt x="159" y="263"/>
                  </a:lnTo>
                  <a:lnTo>
                    <a:pt x="155" y="262"/>
                  </a:lnTo>
                  <a:lnTo>
                    <a:pt x="151" y="260"/>
                  </a:lnTo>
                  <a:lnTo>
                    <a:pt x="146" y="259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2" y="259"/>
                  </a:lnTo>
                  <a:lnTo>
                    <a:pt x="129" y="267"/>
                  </a:lnTo>
                  <a:lnTo>
                    <a:pt x="134" y="276"/>
                  </a:lnTo>
                  <a:lnTo>
                    <a:pt x="138" y="286"/>
                  </a:lnTo>
                  <a:lnTo>
                    <a:pt x="142" y="296"/>
                  </a:lnTo>
                  <a:lnTo>
                    <a:pt x="136" y="288"/>
                  </a:lnTo>
                  <a:lnTo>
                    <a:pt x="131" y="280"/>
                  </a:lnTo>
                  <a:lnTo>
                    <a:pt x="125" y="272"/>
                  </a:lnTo>
                  <a:lnTo>
                    <a:pt x="120" y="264"/>
                  </a:lnTo>
                  <a:lnTo>
                    <a:pt x="115" y="256"/>
                  </a:lnTo>
                  <a:lnTo>
                    <a:pt x="108" y="251"/>
                  </a:lnTo>
                  <a:lnTo>
                    <a:pt x="101" y="245"/>
                  </a:lnTo>
                  <a:lnTo>
                    <a:pt x="92" y="240"/>
                  </a:lnTo>
                  <a:lnTo>
                    <a:pt x="82" y="237"/>
                  </a:lnTo>
                  <a:lnTo>
                    <a:pt x="71" y="236"/>
                  </a:lnTo>
                  <a:lnTo>
                    <a:pt x="61" y="237"/>
                  </a:lnTo>
                  <a:lnTo>
                    <a:pt x="51" y="237"/>
                  </a:lnTo>
                  <a:lnTo>
                    <a:pt x="41" y="239"/>
                  </a:lnTo>
                  <a:lnTo>
                    <a:pt x="31" y="242"/>
                  </a:lnTo>
                  <a:lnTo>
                    <a:pt x="22" y="244"/>
                  </a:lnTo>
                  <a:lnTo>
                    <a:pt x="12" y="245"/>
                  </a:lnTo>
                  <a:lnTo>
                    <a:pt x="4" y="201"/>
                  </a:lnTo>
                  <a:lnTo>
                    <a:pt x="0" y="154"/>
                  </a:lnTo>
                  <a:lnTo>
                    <a:pt x="0" y="107"/>
                  </a:lnTo>
                  <a:lnTo>
                    <a:pt x="4" y="62"/>
                  </a:lnTo>
                  <a:lnTo>
                    <a:pt x="8" y="51"/>
                  </a:lnTo>
                  <a:lnTo>
                    <a:pt x="13" y="41"/>
                  </a:lnTo>
                  <a:lnTo>
                    <a:pt x="18" y="31"/>
                  </a:lnTo>
                  <a:lnTo>
                    <a:pt x="26" y="21"/>
                  </a:lnTo>
                  <a:lnTo>
                    <a:pt x="33" y="11"/>
                  </a:lnTo>
                  <a:lnTo>
                    <a:pt x="42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8"/>
                  </a:lnTo>
                  <a:lnTo>
                    <a:pt x="95" y="14"/>
                  </a:lnTo>
                  <a:lnTo>
                    <a:pt x="100" y="21"/>
                  </a:lnTo>
                  <a:lnTo>
                    <a:pt x="104" y="29"/>
                  </a:lnTo>
                  <a:lnTo>
                    <a:pt x="108" y="37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5061" y="82"/>
              <a:ext cx="40" cy="79"/>
            </a:xfrm>
            <a:custGeom>
              <a:avLst/>
              <a:gdLst>
                <a:gd name="T0" fmla="*/ 115 w 118"/>
                <a:gd name="T1" fmla="*/ 150 h 237"/>
                <a:gd name="T2" fmla="*/ 103 w 118"/>
                <a:gd name="T3" fmla="*/ 129 h 237"/>
                <a:gd name="T4" fmla="*/ 89 w 118"/>
                <a:gd name="T5" fmla="*/ 123 h 237"/>
                <a:gd name="T6" fmla="*/ 81 w 118"/>
                <a:gd name="T7" fmla="*/ 123 h 237"/>
                <a:gd name="T8" fmla="*/ 79 w 118"/>
                <a:gd name="T9" fmla="*/ 105 h 237"/>
                <a:gd name="T10" fmla="*/ 89 w 118"/>
                <a:gd name="T11" fmla="*/ 106 h 237"/>
                <a:gd name="T12" fmla="*/ 98 w 118"/>
                <a:gd name="T13" fmla="*/ 100 h 237"/>
                <a:gd name="T14" fmla="*/ 101 w 118"/>
                <a:gd name="T15" fmla="*/ 92 h 237"/>
                <a:gd name="T16" fmla="*/ 100 w 118"/>
                <a:gd name="T17" fmla="*/ 83 h 237"/>
                <a:gd name="T18" fmla="*/ 92 w 118"/>
                <a:gd name="T19" fmla="*/ 70 h 237"/>
                <a:gd name="T20" fmla="*/ 82 w 118"/>
                <a:gd name="T21" fmla="*/ 59 h 237"/>
                <a:gd name="T22" fmla="*/ 76 w 118"/>
                <a:gd name="T23" fmla="*/ 48 h 237"/>
                <a:gd name="T24" fmla="*/ 77 w 118"/>
                <a:gd name="T25" fmla="*/ 31 h 237"/>
                <a:gd name="T26" fmla="*/ 71 w 118"/>
                <a:gd name="T27" fmla="*/ 29 h 237"/>
                <a:gd name="T28" fmla="*/ 64 w 118"/>
                <a:gd name="T29" fmla="*/ 27 h 237"/>
                <a:gd name="T30" fmla="*/ 61 w 118"/>
                <a:gd name="T31" fmla="*/ 41 h 237"/>
                <a:gd name="T32" fmla="*/ 60 w 118"/>
                <a:gd name="T33" fmla="*/ 56 h 237"/>
                <a:gd name="T34" fmla="*/ 47 w 118"/>
                <a:gd name="T35" fmla="*/ 40 h 237"/>
                <a:gd name="T36" fmla="*/ 30 w 118"/>
                <a:gd name="T37" fmla="*/ 32 h 237"/>
                <a:gd name="T38" fmla="*/ 32 w 118"/>
                <a:gd name="T39" fmla="*/ 57 h 237"/>
                <a:gd name="T40" fmla="*/ 21 w 118"/>
                <a:gd name="T41" fmla="*/ 73 h 237"/>
                <a:gd name="T42" fmla="*/ 12 w 118"/>
                <a:gd name="T43" fmla="*/ 98 h 237"/>
                <a:gd name="T44" fmla="*/ 14 w 118"/>
                <a:gd name="T45" fmla="*/ 128 h 237"/>
                <a:gd name="T46" fmla="*/ 20 w 118"/>
                <a:gd name="T47" fmla="*/ 141 h 237"/>
                <a:gd name="T48" fmla="*/ 31 w 118"/>
                <a:gd name="T49" fmla="*/ 147 h 237"/>
                <a:gd name="T50" fmla="*/ 43 w 118"/>
                <a:gd name="T51" fmla="*/ 153 h 237"/>
                <a:gd name="T52" fmla="*/ 45 w 118"/>
                <a:gd name="T53" fmla="*/ 168 h 237"/>
                <a:gd name="T54" fmla="*/ 38 w 118"/>
                <a:gd name="T55" fmla="*/ 166 h 237"/>
                <a:gd name="T56" fmla="*/ 32 w 118"/>
                <a:gd name="T57" fmla="*/ 161 h 237"/>
                <a:gd name="T58" fmla="*/ 21 w 118"/>
                <a:gd name="T59" fmla="*/ 172 h 237"/>
                <a:gd name="T60" fmla="*/ 25 w 118"/>
                <a:gd name="T61" fmla="*/ 188 h 237"/>
                <a:gd name="T62" fmla="*/ 42 w 118"/>
                <a:gd name="T63" fmla="*/ 201 h 237"/>
                <a:gd name="T64" fmla="*/ 52 w 118"/>
                <a:gd name="T65" fmla="*/ 219 h 237"/>
                <a:gd name="T66" fmla="*/ 64 w 118"/>
                <a:gd name="T67" fmla="*/ 217 h 237"/>
                <a:gd name="T68" fmla="*/ 70 w 118"/>
                <a:gd name="T69" fmla="*/ 203 h 237"/>
                <a:gd name="T70" fmla="*/ 77 w 118"/>
                <a:gd name="T71" fmla="*/ 213 h 237"/>
                <a:gd name="T72" fmla="*/ 88 w 118"/>
                <a:gd name="T73" fmla="*/ 214 h 237"/>
                <a:gd name="T74" fmla="*/ 91 w 118"/>
                <a:gd name="T75" fmla="*/ 207 h 237"/>
                <a:gd name="T76" fmla="*/ 90 w 118"/>
                <a:gd name="T77" fmla="*/ 199 h 237"/>
                <a:gd name="T78" fmla="*/ 103 w 118"/>
                <a:gd name="T79" fmla="*/ 195 h 237"/>
                <a:gd name="T80" fmla="*/ 113 w 118"/>
                <a:gd name="T81" fmla="*/ 183 h 237"/>
                <a:gd name="T82" fmla="*/ 114 w 118"/>
                <a:gd name="T83" fmla="*/ 181 h 237"/>
                <a:gd name="T84" fmla="*/ 115 w 118"/>
                <a:gd name="T85" fmla="*/ 180 h 237"/>
                <a:gd name="T86" fmla="*/ 114 w 118"/>
                <a:gd name="T87" fmla="*/ 209 h 237"/>
                <a:gd name="T88" fmla="*/ 110 w 118"/>
                <a:gd name="T89" fmla="*/ 237 h 237"/>
                <a:gd name="T90" fmla="*/ 89 w 118"/>
                <a:gd name="T91" fmla="*/ 224 h 237"/>
                <a:gd name="T92" fmla="*/ 63 w 118"/>
                <a:gd name="T93" fmla="*/ 221 h 237"/>
                <a:gd name="T94" fmla="*/ 38 w 118"/>
                <a:gd name="T95" fmla="*/ 223 h 237"/>
                <a:gd name="T96" fmla="*/ 14 w 118"/>
                <a:gd name="T97" fmla="*/ 230 h 237"/>
                <a:gd name="T98" fmla="*/ 4 w 118"/>
                <a:gd name="T99" fmla="*/ 174 h 237"/>
                <a:gd name="T100" fmla="*/ 0 w 118"/>
                <a:gd name="T101" fmla="*/ 113 h 237"/>
                <a:gd name="T102" fmla="*/ 8 w 118"/>
                <a:gd name="T103" fmla="*/ 56 h 237"/>
                <a:gd name="T104" fmla="*/ 36 w 118"/>
                <a:gd name="T105" fmla="*/ 9 h 237"/>
                <a:gd name="T106" fmla="*/ 48 w 118"/>
                <a:gd name="T107" fmla="*/ 6 h 237"/>
                <a:gd name="T108" fmla="*/ 61 w 118"/>
                <a:gd name="T109" fmla="*/ 1 h 237"/>
                <a:gd name="T110" fmla="*/ 73 w 118"/>
                <a:gd name="T111" fmla="*/ 1 h 237"/>
                <a:gd name="T112" fmla="*/ 84 w 118"/>
                <a:gd name="T113" fmla="*/ 9 h 237"/>
                <a:gd name="T114" fmla="*/ 103 w 118"/>
                <a:gd name="T115" fmla="*/ 43 h 237"/>
                <a:gd name="T116" fmla="*/ 114 w 118"/>
                <a:gd name="T117" fmla="*/ 81 h 237"/>
                <a:gd name="T118" fmla="*/ 118 w 118"/>
                <a:gd name="T119" fmla="*/ 121 h 237"/>
                <a:gd name="T120" fmla="*/ 118 w 118"/>
                <a:gd name="T121" fmla="*/ 16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237">
                  <a:moveTo>
                    <a:pt x="118" y="161"/>
                  </a:moveTo>
                  <a:lnTo>
                    <a:pt x="115" y="150"/>
                  </a:lnTo>
                  <a:lnTo>
                    <a:pt x="111" y="138"/>
                  </a:lnTo>
                  <a:lnTo>
                    <a:pt x="103" y="12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81" y="123"/>
                  </a:lnTo>
                  <a:lnTo>
                    <a:pt x="79" y="120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9" y="106"/>
                  </a:lnTo>
                  <a:lnTo>
                    <a:pt x="94" y="106"/>
                  </a:lnTo>
                  <a:lnTo>
                    <a:pt x="98" y="100"/>
                  </a:lnTo>
                  <a:lnTo>
                    <a:pt x="101" y="97"/>
                  </a:lnTo>
                  <a:lnTo>
                    <a:pt x="101" y="92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96" y="76"/>
                  </a:lnTo>
                  <a:lnTo>
                    <a:pt x="92" y="70"/>
                  </a:lnTo>
                  <a:lnTo>
                    <a:pt x="86" y="65"/>
                  </a:lnTo>
                  <a:lnTo>
                    <a:pt x="82" y="59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5" y="40"/>
                  </a:lnTo>
                  <a:lnTo>
                    <a:pt x="77" y="31"/>
                  </a:lnTo>
                  <a:lnTo>
                    <a:pt x="74" y="30"/>
                  </a:lnTo>
                  <a:lnTo>
                    <a:pt x="71" y="29"/>
                  </a:lnTo>
                  <a:lnTo>
                    <a:pt x="67" y="29"/>
                  </a:lnTo>
                  <a:lnTo>
                    <a:pt x="64" y="27"/>
                  </a:lnTo>
                  <a:lnTo>
                    <a:pt x="61" y="34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7" y="40"/>
                  </a:lnTo>
                  <a:lnTo>
                    <a:pt x="43" y="30"/>
                  </a:lnTo>
                  <a:lnTo>
                    <a:pt x="30" y="32"/>
                  </a:lnTo>
                  <a:lnTo>
                    <a:pt x="28" y="43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21" y="73"/>
                  </a:lnTo>
                  <a:lnTo>
                    <a:pt x="14" y="84"/>
                  </a:lnTo>
                  <a:lnTo>
                    <a:pt x="12" y="98"/>
                  </a:lnTo>
                  <a:lnTo>
                    <a:pt x="12" y="113"/>
                  </a:lnTo>
                  <a:lnTo>
                    <a:pt x="14" y="128"/>
                  </a:lnTo>
                  <a:lnTo>
                    <a:pt x="16" y="137"/>
                  </a:lnTo>
                  <a:lnTo>
                    <a:pt x="20" y="141"/>
                  </a:lnTo>
                  <a:lnTo>
                    <a:pt x="25" y="145"/>
                  </a:lnTo>
                  <a:lnTo>
                    <a:pt x="31" y="147"/>
                  </a:lnTo>
                  <a:lnTo>
                    <a:pt x="38" y="149"/>
                  </a:lnTo>
                  <a:lnTo>
                    <a:pt x="43" y="153"/>
                  </a:lnTo>
                  <a:lnTo>
                    <a:pt x="45" y="158"/>
                  </a:lnTo>
                  <a:lnTo>
                    <a:pt x="45" y="168"/>
                  </a:lnTo>
                  <a:lnTo>
                    <a:pt x="40" y="169"/>
                  </a:lnTo>
                  <a:lnTo>
                    <a:pt x="38" y="166"/>
                  </a:lnTo>
                  <a:lnTo>
                    <a:pt x="35" y="163"/>
                  </a:lnTo>
                  <a:lnTo>
                    <a:pt x="32" y="161"/>
                  </a:lnTo>
                  <a:lnTo>
                    <a:pt x="25" y="165"/>
                  </a:lnTo>
                  <a:lnTo>
                    <a:pt x="21" y="172"/>
                  </a:lnTo>
                  <a:lnTo>
                    <a:pt x="21" y="180"/>
                  </a:lnTo>
                  <a:lnTo>
                    <a:pt x="25" y="188"/>
                  </a:lnTo>
                  <a:lnTo>
                    <a:pt x="32" y="197"/>
                  </a:lnTo>
                  <a:lnTo>
                    <a:pt x="42" y="201"/>
                  </a:lnTo>
                  <a:lnTo>
                    <a:pt x="49" y="205"/>
                  </a:lnTo>
                  <a:lnTo>
                    <a:pt x="52" y="219"/>
                  </a:lnTo>
                  <a:lnTo>
                    <a:pt x="59" y="221"/>
                  </a:lnTo>
                  <a:lnTo>
                    <a:pt x="64" y="217"/>
                  </a:lnTo>
                  <a:lnTo>
                    <a:pt x="67" y="210"/>
                  </a:lnTo>
                  <a:lnTo>
                    <a:pt x="70" y="203"/>
                  </a:lnTo>
                  <a:lnTo>
                    <a:pt x="74" y="207"/>
                  </a:lnTo>
                  <a:lnTo>
                    <a:pt x="77" y="213"/>
                  </a:lnTo>
                  <a:lnTo>
                    <a:pt x="80" y="218"/>
                  </a:lnTo>
                  <a:lnTo>
                    <a:pt x="88" y="214"/>
                  </a:lnTo>
                  <a:lnTo>
                    <a:pt x="91" y="212"/>
                  </a:lnTo>
                  <a:lnTo>
                    <a:pt x="91" y="207"/>
                  </a:lnTo>
                  <a:lnTo>
                    <a:pt x="91" y="203"/>
                  </a:lnTo>
                  <a:lnTo>
                    <a:pt x="90" y="199"/>
                  </a:lnTo>
                  <a:lnTo>
                    <a:pt x="97" y="198"/>
                  </a:lnTo>
                  <a:lnTo>
                    <a:pt x="103" y="195"/>
                  </a:lnTo>
                  <a:lnTo>
                    <a:pt x="109" y="190"/>
                  </a:lnTo>
                  <a:lnTo>
                    <a:pt x="113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80"/>
                  </a:lnTo>
                  <a:lnTo>
                    <a:pt x="115" y="180"/>
                  </a:lnTo>
                  <a:lnTo>
                    <a:pt x="115" y="194"/>
                  </a:lnTo>
                  <a:lnTo>
                    <a:pt x="114" y="209"/>
                  </a:lnTo>
                  <a:lnTo>
                    <a:pt x="112" y="223"/>
                  </a:lnTo>
                  <a:lnTo>
                    <a:pt x="110" y="237"/>
                  </a:lnTo>
                  <a:lnTo>
                    <a:pt x="100" y="229"/>
                  </a:lnTo>
                  <a:lnTo>
                    <a:pt x="89" y="224"/>
                  </a:lnTo>
                  <a:lnTo>
                    <a:pt x="76" y="221"/>
                  </a:lnTo>
                  <a:lnTo>
                    <a:pt x="63" y="221"/>
                  </a:lnTo>
                  <a:lnTo>
                    <a:pt x="50" y="222"/>
                  </a:lnTo>
                  <a:lnTo>
                    <a:pt x="38" y="223"/>
                  </a:lnTo>
                  <a:lnTo>
                    <a:pt x="25" y="227"/>
                  </a:lnTo>
                  <a:lnTo>
                    <a:pt x="14" y="230"/>
                  </a:lnTo>
                  <a:lnTo>
                    <a:pt x="9" y="203"/>
                  </a:lnTo>
                  <a:lnTo>
                    <a:pt x="4" y="174"/>
                  </a:lnTo>
                  <a:lnTo>
                    <a:pt x="1" y="144"/>
                  </a:lnTo>
                  <a:lnTo>
                    <a:pt x="0" y="113"/>
                  </a:lnTo>
                  <a:lnTo>
                    <a:pt x="2" y="83"/>
                  </a:lnTo>
                  <a:lnTo>
                    <a:pt x="8" y="56"/>
                  </a:lnTo>
                  <a:lnTo>
                    <a:pt x="19" y="31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3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95" y="25"/>
                  </a:lnTo>
                  <a:lnTo>
                    <a:pt x="103" y="43"/>
                  </a:lnTo>
                  <a:lnTo>
                    <a:pt x="110" y="62"/>
                  </a:lnTo>
                  <a:lnTo>
                    <a:pt x="114" y="81"/>
                  </a:lnTo>
                  <a:lnTo>
                    <a:pt x="116" y="100"/>
                  </a:lnTo>
                  <a:lnTo>
                    <a:pt x="118" y="121"/>
                  </a:lnTo>
                  <a:lnTo>
                    <a:pt x="118" y="140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934" y="93"/>
              <a:ext cx="67" cy="114"/>
            </a:xfrm>
            <a:custGeom>
              <a:avLst/>
              <a:gdLst>
                <a:gd name="T0" fmla="*/ 184 w 202"/>
                <a:gd name="T1" fmla="*/ 48 h 341"/>
                <a:gd name="T2" fmla="*/ 196 w 202"/>
                <a:gd name="T3" fmla="*/ 94 h 341"/>
                <a:gd name="T4" fmla="*/ 202 w 202"/>
                <a:gd name="T5" fmla="*/ 143 h 341"/>
                <a:gd name="T6" fmla="*/ 198 w 202"/>
                <a:gd name="T7" fmla="*/ 192 h 341"/>
                <a:gd name="T8" fmla="*/ 199 w 202"/>
                <a:gd name="T9" fmla="*/ 221 h 341"/>
                <a:gd name="T10" fmla="*/ 167 w 202"/>
                <a:gd name="T11" fmla="*/ 224 h 341"/>
                <a:gd name="T12" fmla="*/ 138 w 202"/>
                <a:gd name="T13" fmla="*/ 237 h 341"/>
                <a:gd name="T14" fmla="*/ 113 w 202"/>
                <a:gd name="T15" fmla="*/ 259 h 341"/>
                <a:gd name="T16" fmla="*/ 90 w 202"/>
                <a:gd name="T17" fmla="*/ 285 h 341"/>
                <a:gd name="T18" fmla="*/ 91 w 202"/>
                <a:gd name="T19" fmla="*/ 286 h 341"/>
                <a:gd name="T20" fmla="*/ 94 w 202"/>
                <a:gd name="T21" fmla="*/ 287 h 341"/>
                <a:gd name="T22" fmla="*/ 82 w 202"/>
                <a:gd name="T23" fmla="*/ 294 h 341"/>
                <a:gd name="T24" fmla="*/ 68 w 202"/>
                <a:gd name="T25" fmla="*/ 299 h 341"/>
                <a:gd name="T26" fmla="*/ 55 w 202"/>
                <a:gd name="T27" fmla="*/ 309 h 341"/>
                <a:gd name="T28" fmla="*/ 44 w 202"/>
                <a:gd name="T29" fmla="*/ 322 h 341"/>
                <a:gd name="T30" fmla="*/ 31 w 202"/>
                <a:gd name="T31" fmla="*/ 334 h 341"/>
                <a:gd name="T32" fmla="*/ 18 w 202"/>
                <a:gd name="T33" fmla="*/ 341 h 341"/>
                <a:gd name="T34" fmla="*/ 55 w 202"/>
                <a:gd name="T35" fmla="*/ 295 h 341"/>
                <a:gd name="T36" fmla="*/ 40 w 202"/>
                <a:gd name="T37" fmla="*/ 299 h 341"/>
                <a:gd name="T38" fmla="*/ 25 w 202"/>
                <a:gd name="T39" fmla="*/ 307 h 341"/>
                <a:gd name="T40" fmla="*/ 9 w 202"/>
                <a:gd name="T41" fmla="*/ 315 h 341"/>
                <a:gd name="T42" fmla="*/ 10 w 202"/>
                <a:gd name="T43" fmla="*/ 310 h 341"/>
                <a:gd name="T44" fmla="*/ 31 w 202"/>
                <a:gd name="T45" fmla="*/ 300 h 341"/>
                <a:gd name="T46" fmla="*/ 54 w 202"/>
                <a:gd name="T47" fmla="*/ 294 h 341"/>
                <a:gd name="T48" fmla="*/ 79 w 202"/>
                <a:gd name="T49" fmla="*/ 290 h 341"/>
                <a:gd name="T50" fmla="*/ 85 w 202"/>
                <a:gd name="T51" fmla="*/ 284 h 341"/>
                <a:gd name="T52" fmla="*/ 72 w 202"/>
                <a:gd name="T53" fmla="*/ 279 h 341"/>
                <a:gd name="T54" fmla="*/ 60 w 202"/>
                <a:gd name="T55" fmla="*/ 276 h 341"/>
                <a:gd name="T56" fmla="*/ 47 w 202"/>
                <a:gd name="T57" fmla="*/ 271 h 341"/>
                <a:gd name="T58" fmla="*/ 39 w 202"/>
                <a:gd name="T59" fmla="*/ 269 h 341"/>
                <a:gd name="T60" fmla="*/ 33 w 202"/>
                <a:gd name="T61" fmla="*/ 269 h 341"/>
                <a:gd name="T62" fmla="*/ 39 w 202"/>
                <a:gd name="T63" fmla="*/ 269 h 341"/>
                <a:gd name="T64" fmla="*/ 53 w 202"/>
                <a:gd name="T65" fmla="*/ 273 h 341"/>
                <a:gd name="T66" fmla="*/ 68 w 202"/>
                <a:gd name="T67" fmla="*/ 275 h 341"/>
                <a:gd name="T68" fmla="*/ 83 w 202"/>
                <a:gd name="T69" fmla="*/ 279 h 341"/>
                <a:gd name="T70" fmla="*/ 94 w 202"/>
                <a:gd name="T71" fmla="*/ 277 h 341"/>
                <a:gd name="T72" fmla="*/ 91 w 202"/>
                <a:gd name="T73" fmla="*/ 275 h 341"/>
                <a:gd name="T74" fmla="*/ 88 w 202"/>
                <a:gd name="T75" fmla="*/ 275 h 341"/>
                <a:gd name="T76" fmla="*/ 70 w 202"/>
                <a:gd name="T77" fmla="*/ 154 h 341"/>
                <a:gd name="T78" fmla="*/ 86 w 202"/>
                <a:gd name="T79" fmla="*/ 33 h 341"/>
                <a:gd name="T80" fmla="*/ 94 w 202"/>
                <a:gd name="T81" fmla="*/ 24 h 341"/>
                <a:gd name="T82" fmla="*/ 102 w 202"/>
                <a:gd name="T83" fmla="*/ 15 h 341"/>
                <a:gd name="T84" fmla="*/ 111 w 202"/>
                <a:gd name="T85" fmla="*/ 6 h 341"/>
                <a:gd name="T86" fmla="*/ 121 w 202"/>
                <a:gd name="T87" fmla="*/ 0 h 341"/>
                <a:gd name="T88" fmla="*/ 137 w 202"/>
                <a:gd name="T89" fmla="*/ 1 h 341"/>
                <a:gd name="T90" fmla="*/ 152 w 202"/>
                <a:gd name="T91" fmla="*/ 5 h 341"/>
                <a:gd name="T92" fmla="*/ 165 w 202"/>
                <a:gd name="T93" fmla="*/ 14 h 341"/>
                <a:gd name="T94" fmla="*/ 174 w 202"/>
                <a:gd name="T95" fmla="*/ 2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" h="341">
                  <a:moveTo>
                    <a:pt x="174" y="28"/>
                  </a:moveTo>
                  <a:lnTo>
                    <a:pt x="184" y="48"/>
                  </a:lnTo>
                  <a:lnTo>
                    <a:pt x="190" y="70"/>
                  </a:lnTo>
                  <a:lnTo>
                    <a:pt x="196" y="94"/>
                  </a:lnTo>
                  <a:lnTo>
                    <a:pt x="199" y="118"/>
                  </a:lnTo>
                  <a:lnTo>
                    <a:pt x="202" y="143"/>
                  </a:lnTo>
                  <a:lnTo>
                    <a:pt x="201" y="167"/>
                  </a:lnTo>
                  <a:lnTo>
                    <a:pt x="198" y="192"/>
                  </a:lnTo>
                  <a:lnTo>
                    <a:pt x="194" y="216"/>
                  </a:lnTo>
                  <a:lnTo>
                    <a:pt x="199" y="221"/>
                  </a:lnTo>
                  <a:lnTo>
                    <a:pt x="183" y="221"/>
                  </a:lnTo>
                  <a:lnTo>
                    <a:pt x="167" y="224"/>
                  </a:lnTo>
                  <a:lnTo>
                    <a:pt x="152" y="229"/>
                  </a:lnTo>
                  <a:lnTo>
                    <a:pt x="138" y="237"/>
                  </a:lnTo>
                  <a:lnTo>
                    <a:pt x="124" y="246"/>
                  </a:lnTo>
                  <a:lnTo>
                    <a:pt x="113" y="259"/>
                  </a:lnTo>
                  <a:lnTo>
                    <a:pt x="101" y="271"/>
                  </a:lnTo>
                  <a:lnTo>
                    <a:pt x="90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3" y="287"/>
                  </a:lnTo>
                  <a:lnTo>
                    <a:pt x="94" y="287"/>
                  </a:lnTo>
                  <a:lnTo>
                    <a:pt x="89" y="292"/>
                  </a:lnTo>
                  <a:lnTo>
                    <a:pt x="82" y="294"/>
                  </a:lnTo>
                  <a:lnTo>
                    <a:pt x="75" y="295"/>
                  </a:lnTo>
                  <a:lnTo>
                    <a:pt x="68" y="299"/>
                  </a:lnTo>
                  <a:lnTo>
                    <a:pt x="62" y="303"/>
                  </a:lnTo>
                  <a:lnTo>
                    <a:pt x="55" y="309"/>
                  </a:lnTo>
                  <a:lnTo>
                    <a:pt x="49" y="316"/>
                  </a:lnTo>
                  <a:lnTo>
                    <a:pt x="44" y="322"/>
                  </a:lnTo>
                  <a:lnTo>
                    <a:pt x="37" y="328"/>
                  </a:lnTo>
                  <a:lnTo>
                    <a:pt x="31" y="334"/>
                  </a:lnTo>
                  <a:lnTo>
                    <a:pt x="25" y="339"/>
                  </a:lnTo>
                  <a:lnTo>
                    <a:pt x="18" y="341"/>
                  </a:lnTo>
                  <a:lnTo>
                    <a:pt x="65" y="296"/>
                  </a:lnTo>
                  <a:lnTo>
                    <a:pt x="55" y="295"/>
                  </a:lnTo>
                  <a:lnTo>
                    <a:pt x="47" y="296"/>
                  </a:lnTo>
                  <a:lnTo>
                    <a:pt x="40" y="299"/>
                  </a:lnTo>
                  <a:lnTo>
                    <a:pt x="32" y="302"/>
                  </a:lnTo>
                  <a:lnTo>
                    <a:pt x="25" y="307"/>
                  </a:lnTo>
                  <a:lnTo>
                    <a:pt x="16" y="311"/>
                  </a:lnTo>
                  <a:lnTo>
                    <a:pt x="9" y="315"/>
                  </a:lnTo>
                  <a:lnTo>
                    <a:pt x="0" y="318"/>
                  </a:lnTo>
                  <a:lnTo>
                    <a:pt x="10" y="310"/>
                  </a:lnTo>
                  <a:lnTo>
                    <a:pt x="19" y="304"/>
                  </a:lnTo>
                  <a:lnTo>
                    <a:pt x="31" y="300"/>
                  </a:lnTo>
                  <a:lnTo>
                    <a:pt x="43" y="296"/>
                  </a:lnTo>
                  <a:lnTo>
                    <a:pt x="54" y="294"/>
                  </a:lnTo>
                  <a:lnTo>
                    <a:pt x="66" y="292"/>
                  </a:lnTo>
                  <a:lnTo>
                    <a:pt x="79" y="290"/>
                  </a:lnTo>
                  <a:lnTo>
                    <a:pt x="90" y="287"/>
                  </a:lnTo>
                  <a:lnTo>
                    <a:pt x="85" y="284"/>
                  </a:lnTo>
                  <a:lnTo>
                    <a:pt x="79" y="282"/>
                  </a:lnTo>
                  <a:lnTo>
                    <a:pt x="72" y="279"/>
                  </a:lnTo>
                  <a:lnTo>
                    <a:pt x="66" y="277"/>
                  </a:lnTo>
                  <a:lnTo>
                    <a:pt x="60" y="276"/>
                  </a:lnTo>
                  <a:lnTo>
                    <a:pt x="53" y="274"/>
                  </a:lnTo>
                  <a:lnTo>
                    <a:pt x="47" y="271"/>
                  </a:lnTo>
                  <a:lnTo>
                    <a:pt x="42" y="269"/>
                  </a:lnTo>
                  <a:lnTo>
                    <a:pt x="39" y="269"/>
                  </a:lnTo>
                  <a:lnTo>
                    <a:pt x="35" y="270"/>
                  </a:lnTo>
                  <a:lnTo>
                    <a:pt x="33" y="269"/>
                  </a:lnTo>
                  <a:lnTo>
                    <a:pt x="31" y="268"/>
                  </a:lnTo>
                  <a:lnTo>
                    <a:pt x="39" y="269"/>
                  </a:lnTo>
                  <a:lnTo>
                    <a:pt x="46" y="270"/>
                  </a:lnTo>
                  <a:lnTo>
                    <a:pt x="53" y="273"/>
                  </a:lnTo>
                  <a:lnTo>
                    <a:pt x="61" y="274"/>
                  </a:lnTo>
                  <a:lnTo>
                    <a:pt x="68" y="275"/>
                  </a:lnTo>
                  <a:lnTo>
                    <a:pt x="76" y="277"/>
                  </a:lnTo>
                  <a:lnTo>
                    <a:pt x="83" y="279"/>
                  </a:lnTo>
                  <a:lnTo>
                    <a:pt x="90" y="282"/>
                  </a:lnTo>
                  <a:lnTo>
                    <a:pt x="94" y="277"/>
                  </a:lnTo>
                  <a:lnTo>
                    <a:pt x="93" y="276"/>
                  </a:lnTo>
                  <a:lnTo>
                    <a:pt x="91" y="275"/>
                  </a:lnTo>
                  <a:lnTo>
                    <a:pt x="89" y="275"/>
                  </a:lnTo>
                  <a:lnTo>
                    <a:pt x="88" y="275"/>
                  </a:lnTo>
                  <a:lnTo>
                    <a:pt x="77" y="216"/>
                  </a:lnTo>
                  <a:lnTo>
                    <a:pt x="70" y="154"/>
                  </a:lnTo>
                  <a:lnTo>
                    <a:pt x="72" y="93"/>
                  </a:lnTo>
                  <a:lnTo>
                    <a:pt x="86" y="33"/>
                  </a:lnTo>
                  <a:lnTo>
                    <a:pt x="89" y="29"/>
                  </a:lnTo>
                  <a:lnTo>
                    <a:pt x="94" y="24"/>
                  </a:lnTo>
                  <a:lnTo>
                    <a:pt x="98" y="20"/>
                  </a:lnTo>
                  <a:lnTo>
                    <a:pt x="102" y="15"/>
                  </a:lnTo>
                  <a:lnTo>
                    <a:pt x="106" y="11"/>
                  </a:lnTo>
                  <a:lnTo>
                    <a:pt x="111" y="6"/>
                  </a:lnTo>
                  <a:lnTo>
                    <a:pt x="116" y="3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4" y="3"/>
                  </a:lnTo>
                  <a:lnTo>
                    <a:pt x="152" y="5"/>
                  </a:lnTo>
                  <a:lnTo>
                    <a:pt x="158" y="9"/>
                  </a:lnTo>
                  <a:lnTo>
                    <a:pt x="165" y="14"/>
                  </a:lnTo>
                  <a:lnTo>
                    <a:pt x="170" y="20"/>
                  </a:lnTo>
                  <a:lnTo>
                    <a:pt x="17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958" y="95"/>
              <a:ext cx="42" cy="90"/>
            </a:xfrm>
            <a:custGeom>
              <a:avLst/>
              <a:gdLst>
                <a:gd name="T0" fmla="*/ 96 w 124"/>
                <a:gd name="T1" fmla="*/ 25 h 268"/>
                <a:gd name="T2" fmla="*/ 108 w 124"/>
                <a:gd name="T3" fmla="*/ 53 h 268"/>
                <a:gd name="T4" fmla="*/ 116 w 124"/>
                <a:gd name="T5" fmla="*/ 83 h 268"/>
                <a:gd name="T6" fmla="*/ 122 w 124"/>
                <a:gd name="T7" fmla="*/ 114 h 268"/>
                <a:gd name="T8" fmla="*/ 124 w 124"/>
                <a:gd name="T9" fmla="*/ 150 h 268"/>
                <a:gd name="T10" fmla="*/ 122 w 124"/>
                <a:gd name="T11" fmla="*/ 189 h 268"/>
                <a:gd name="T12" fmla="*/ 112 w 124"/>
                <a:gd name="T13" fmla="*/ 207 h 268"/>
                <a:gd name="T14" fmla="*/ 100 w 124"/>
                <a:gd name="T15" fmla="*/ 207 h 268"/>
                <a:gd name="T16" fmla="*/ 92 w 124"/>
                <a:gd name="T17" fmla="*/ 208 h 268"/>
                <a:gd name="T18" fmla="*/ 89 w 124"/>
                <a:gd name="T19" fmla="*/ 200 h 268"/>
                <a:gd name="T20" fmla="*/ 97 w 124"/>
                <a:gd name="T21" fmla="*/ 190 h 268"/>
                <a:gd name="T22" fmla="*/ 105 w 124"/>
                <a:gd name="T23" fmla="*/ 172 h 268"/>
                <a:gd name="T24" fmla="*/ 105 w 124"/>
                <a:gd name="T25" fmla="*/ 148 h 268"/>
                <a:gd name="T26" fmla="*/ 89 w 124"/>
                <a:gd name="T27" fmla="*/ 129 h 268"/>
                <a:gd name="T28" fmla="*/ 77 w 124"/>
                <a:gd name="T29" fmla="*/ 107 h 268"/>
                <a:gd name="T30" fmla="*/ 89 w 124"/>
                <a:gd name="T31" fmla="*/ 108 h 268"/>
                <a:gd name="T32" fmla="*/ 98 w 124"/>
                <a:gd name="T33" fmla="*/ 101 h 268"/>
                <a:gd name="T34" fmla="*/ 93 w 124"/>
                <a:gd name="T35" fmla="*/ 82 h 268"/>
                <a:gd name="T36" fmla="*/ 79 w 124"/>
                <a:gd name="T37" fmla="*/ 68 h 268"/>
                <a:gd name="T38" fmla="*/ 72 w 124"/>
                <a:gd name="T39" fmla="*/ 27 h 268"/>
                <a:gd name="T40" fmla="*/ 66 w 124"/>
                <a:gd name="T41" fmla="*/ 25 h 268"/>
                <a:gd name="T42" fmla="*/ 59 w 124"/>
                <a:gd name="T43" fmla="*/ 25 h 268"/>
                <a:gd name="T44" fmla="*/ 56 w 124"/>
                <a:gd name="T45" fmla="*/ 43 h 268"/>
                <a:gd name="T46" fmla="*/ 57 w 124"/>
                <a:gd name="T47" fmla="*/ 63 h 268"/>
                <a:gd name="T48" fmla="*/ 46 w 124"/>
                <a:gd name="T49" fmla="*/ 30 h 268"/>
                <a:gd name="T50" fmla="*/ 36 w 124"/>
                <a:gd name="T51" fmla="*/ 30 h 268"/>
                <a:gd name="T52" fmla="*/ 30 w 124"/>
                <a:gd name="T53" fmla="*/ 35 h 268"/>
                <a:gd name="T54" fmla="*/ 32 w 124"/>
                <a:gd name="T55" fmla="*/ 53 h 268"/>
                <a:gd name="T56" fmla="*/ 35 w 124"/>
                <a:gd name="T57" fmla="*/ 72 h 268"/>
                <a:gd name="T58" fmla="*/ 18 w 124"/>
                <a:gd name="T59" fmla="*/ 91 h 268"/>
                <a:gd name="T60" fmla="*/ 12 w 124"/>
                <a:gd name="T61" fmla="*/ 118 h 268"/>
                <a:gd name="T62" fmla="*/ 16 w 124"/>
                <a:gd name="T63" fmla="*/ 136 h 268"/>
                <a:gd name="T64" fmla="*/ 26 w 124"/>
                <a:gd name="T65" fmla="*/ 148 h 268"/>
                <a:gd name="T66" fmla="*/ 33 w 124"/>
                <a:gd name="T67" fmla="*/ 150 h 268"/>
                <a:gd name="T68" fmla="*/ 41 w 124"/>
                <a:gd name="T69" fmla="*/ 155 h 268"/>
                <a:gd name="T70" fmla="*/ 40 w 124"/>
                <a:gd name="T71" fmla="*/ 178 h 268"/>
                <a:gd name="T72" fmla="*/ 30 w 124"/>
                <a:gd name="T73" fmla="*/ 172 h 268"/>
                <a:gd name="T74" fmla="*/ 23 w 124"/>
                <a:gd name="T75" fmla="*/ 180 h 268"/>
                <a:gd name="T76" fmla="*/ 24 w 124"/>
                <a:gd name="T77" fmla="*/ 191 h 268"/>
                <a:gd name="T78" fmla="*/ 33 w 124"/>
                <a:gd name="T79" fmla="*/ 204 h 268"/>
                <a:gd name="T80" fmla="*/ 49 w 124"/>
                <a:gd name="T81" fmla="*/ 214 h 268"/>
                <a:gd name="T82" fmla="*/ 51 w 124"/>
                <a:gd name="T83" fmla="*/ 228 h 268"/>
                <a:gd name="T84" fmla="*/ 58 w 124"/>
                <a:gd name="T85" fmla="*/ 229 h 268"/>
                <a:gd name="T86" fmla="*/ 54 w 124"/>
                <a:gd name="T87" fmla="*/ 233 h 268"/>
                <a:gd name="T88" fmla="*/ 44 w 124"/>
                <a:gd name="T89" fmla="*/ 241 h 268"/>
                <a:gd name="T90" fmla="*/ 33 w 124"/>
                <a:gd name="T91" fmla="*/ 251 h 268"/>
                <a:gd name="T92" fmla="*/ 24 w 124"/>
                <a:gd name="T93" fmla="*/ 261 h 268"/>
                <a:gd name="T94" fmla="*/ 14 w 124"/>
                <a:gd name="T95" fmla="*/ 239 h 268"/>
                <a:gd name="T96" fmla="*/ 5 w 124"/>
                <a:gd name="T97" fmla="*/ 182 h 268"/>
                <a:gd name="T98" fmla="*/ 0 w 124"/>
                <a:gd name="T99" fmla="*/ 124 h 268"/>
                <a:gd name="T100" fmla="*/ 6 w 124"/>
                <a:gd name="T101" fmla="*/ 66 h 268"/>
                <a:gd name="T102" fmla="*/ 17 w 124"/>
                <a:gd name="T103" fmla="*/ 31 h 268"/>
                <a:gd name="T104" fmla="*/ 25 w 124"/>
                <a:gd name="T105" fmla="*/ 20 h 268"/>
                <a:gd name="T106" fmla="*/ 33 w 124"/>
                <a:gd name="T107" fmla="*/ 12 h 268"/>
                <a:gd name="T108" fmla="*/ 43 w 124"/>
                <a:gd name="T109" fmla="*/ 5 h 268"/>
                <a:gd name="T110" fmla="*/ 53 w 124"/>
                <a:gd name="T111" fmla="*/ 1 h 268"/>
                <a:gd name="T112" fmla="*/ 63 w 124"/>
                <a:gd name="T113" fmla="*/ 2 h 268"/>
                <a:gd name="T114" fmla="*/ 72 w 124"/>
                <a:gd name="T115" fmla="*/ 6 h 268"/>
                <a:gd name="T116" fmla="*/ 82 w 124"/>
                <a:gd name="T117" fmla="*/ 1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268">
                  <a:moveTo>
                    <a:pt x="87" y="12"/>
                  </a:moveTo>
                  <a:lnTo>
                    <a:pt x="96" y="25"/>
                  </a:lnTo>
                  <a:lnTo>
                    <a:pt x="102" y="39"/>
                  </a:lnTo>
                  <a:lnTo>
                    <a:pt x="108" y="53"/>
                  </a:lnTo>
                  <a:lnTo>
                    <a:pt x="113" y="67"/>
                  </a:lnTo>
                  <a:lnTo>
                    <a:pt x="116" y="83"/>
                  </a:lnTo>
                  <a:lnTo>
                    <a:pt x="119" y="98"/>
                  </a:lnTo>
                  <a:lnTo>
                    <a:pt x="122" y="114"/>
                  </a:lnTo>
                  <a:lnTo>
                    <a:pt x="124" y="130"/>
                  </a:lnTo>
                  <a:lnTo>
                    <a:pt x="124" y="150"/>
                  </a:lnTo>
                  <a:lnTo>
                    <a:pt x="124" y="170"/>
                  </a:lnTo>
                  <a:lnTo>
                    <a:pt x="122" y="189"/>
                  </a:lnTo>
                  <a:lnTo>
                    <a:pt x="118" y="207"/>
                  </a:lnTo>
                  <a:lnTo>
                    <a:pt x="112" y="207"/>
                  </a:lnTo>
                  <a:lnTo>
                    <a:pt x="105" y="207"/>
                  </a:lnTo>
                  <a:lnTo>
                    <a:pt x="100" y="207"/>
                  </a:lnTo>
                  <a:lnTo>
                    <a:pt x="95" y="211"/>
                  </a:lnTo>
                  <a:lnTo>
                    <a:pt x="92" y="208"/>
                  </a:lnTo>
                  <a:lnTo>
                    <a:pt x="90" y="205"/>
                  </a:lnTo>
                  <a:lnTo>
                    <a:pt x="89" y="200"/>
                  </a:lnTo>
                  <a:lnTo>
                    <a:pt x="89" y="196"/>
                  </a:lnTo>
                  <a:lnTo>
                    <a:pt x="97" y="190"/>
                  </a:lnTo>
                  <a:lnTo>
                    <a:pt x="102" y="182"/>
                  </a:lnTo>
                  <a:lnTo>
                    <a:pt x="105" y="172"/>
                  </a:lnTo>
                  <a:lnTo>
                    <a:pt x="107" y="163"/>
                  </a:lnTo>
                  <a:lnTo>
                    <a:pt x="105" y="148"/>
                  </a:lnTo>
                  <a:lnTo>
                    <a:pt x="99" y="137"/>
                  </a:lnTo>
                  <a:lnTo>
                    <a:pt x="89" y="129"/>
                  </a:lnTo>
                  <a:lnTo>
                    <a:pt x="79" y="121"/>
                  </a:lnTo>
                  <a:lnTo>
                    <a:pt x="77" y="107"/>
                  </a:lnTo>
                  <a:lnTo>
                    <a:pt x="82" y="106"/>
                  </a:lnTo>
                  <a:lnTo>
                    <a:pt x="89" y="108"/>
                  </a:lnTo>
                  <a:lnTo>
                    <a:pt x="95" y="108"/>
                  </a:lnTo>
                  <a:lnTo>
                    <a:pt x="98" y="101"/>
                  </a:lnTo>
                  <a:lnTo>
                    <a:pt x="96" y="91"/>
                  </a:lnTo>
                  <a:lnTo>
                    <a:pt x="93" y="82"/>
                  </a:lnTo>
                  <a:lnTo>
                    <a:pt x="87" y="74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2" y="27"/>
                  </a:lnTo>
                  <a:lnTo>
                    <a:pt x="69" y="26"/>
                  </a:lnTo>
                  <a:lnTo>
                    <a:pt x="66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34"/>
                  </a:lnTo>
                  <a:lnTo>
                    <a:pt x="56" y="43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51" y="63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30" y="46"/>
                  </a:lnTo>
                  <a:lnTo>
                    <a:pt x="32" y="53"/>
                  </a:lnTo>
                  <a:lnTo>
                    <a:pt x="34" y="63"/>
                  </a:lnTo>
                  <a:lnTo>
                    <a:pt x="35" y="72"/>
                  </a:lnTo>
                  <a:lnTo>
                    <a:pt x="26" y="80"/>
                  </a:lnTo>
                  <a:lnTo>
                    <a:pt x="18" y="91"/>
                  </a:lnTo>
                  <a:lnTo>
                    <a:pt x="14" y="105"/>
                  </a:lnTo>
                  <a:lnTo>
                    <a:pt x="12" y="118"/>
                  </a:lnTo>
                  <a:lnTo>
                    <a:pt x="13" y="128"/>
                  </a:lnTo>
                  <a:lnTo>
                    <a:pt x="16" y="136"/>
                  </a:lnTo>
                  <a:lnTo>
                    <a:pt x="21" y="142"/>
                  </a:lnTo>
                  <a:lnTo>
                    <a:pt x="26" y="148"/>
                  </a:lnTo>
                  <a:lnTo>
                    <a:pt x="30" y="149"/>
                  </a:lnTo>
                  <a:lnTo>
                    <a:pt x="33" y="150"/>
                  </a:lnTo>
                  <a:lnTo>
                    <a:pt x="38" y="153"/>
                  </a:lnTo>
                  <a:lnTo>
                    <a:pt x="41" y="155"/>
                  </a:lnTo>
                  <a:lnTo>
                    <a:pt x="44" y="179"/>
                  </a:lnTo>
                  <a:lnTo>
                    <a:pt x="40" y="178"/>
                  </a:lnTo>
                  <a:lnTo>
                    <a:pt x="35" y="174"/>
                  </a:lnTo>
                  <a:lnTo>
                    <a:pt x="30" y="172"/>
                  </a:lnTo>
                  <a:lnTo>
                    <a:pt x="25" y="174"/>
                  </a:lnTo>
                  <a:lnTo>
                    <a:pt x="23" y="180"/>
                  </a:lnTo>
                  <a:lnTo>
                    <a:pt x="23" y="186"/>
                  </a:lnTo>
                  <a:lnTo>
                    <a:pt x="24" y="191"/>
                  </a:lnTo>
                  <a:lnTo>
                    <a:pt x="26" y="196"/>
                  </a:lnTo>
                  <a:lnTo>
                    <a:pt x="33" y="204"/>
                  </a:lnTo>
                  <a:lnTo>
                    <a:pt x="43" y="208"/>
                  </a:lnTo>
                  <a:lnTo>
                    <a:pt x="49" y="214"/>
                  </a:lnTo>
                  <a:lnTo>
                    <a:pt x="49" y="227"/>
                  </a:lnTo>
                  <a:lnTo>
                    <a:pt x="51" y="228"/>
                  </a:lnTo>
                  <a:lnTo>
                    <a:pt x="54" y="229"/>
                  </a:lnTo>
                  <a:lnTo>
                    <a:pt x="58" y="229"/>
                  </a:lnTo>
                  <a:lnTo>
                    <a:pt x="60" y="229"/>
                  </a:lnTo>
                  <a:lnTo>
                    <a:pt x="54" y="233"/>
                  </a:lnTo>
                  <a:lnTo>
                    <a:pt x="49" y="238"/>
                  </a:lnTo>
                  <a:lnTo>
                    <a:pt x="44" y="241"/>
                  </a:lnTo>
                  <a:lnTo>
                    <a:pt x="39" y="246"/>
                  </a:lnTo>
                  <a:lnTo>
                    <a:pt x="33" y="251"/>
                  </a:lnTo>
                  <a:lnTo>
                    <a:pt x="28" y="255"/>
                  </a:lnTo>
                  <a:lnTo>
                    <a:pt x="24" y="261"/>
                  </a:lnTo>
                  <a:lnTo>
                    <a:pt x="21" y="268"/>
                  </a:lnTo>
                  <a:lnTo>
                    <a:pt x="14" y="239"/>
                  </a:lnTo>
                  <a:lnTo>
                    <a:pt x="9" y="211"/>
                  </a:lnTo>
                  <a:lnTo>
                    <a:pt x="5" y="182"/>
                  </a:lnTo>
                  <a:lnTo>
                    <a:pt x="2" y="153"/>
                  </a:lnTo>
                  <a:lnTo>
                    <a:pt x="0" y="124"/>
                  </a:lnTo>
                  <a:lnTo>
                    <a:pt x="2" y="95"/>
                  </a:lnTo>
                  <a:lnTo>
                    <a:pt x="6" y="6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5" y="20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080" y="114"/>
              <a:ext cx="3" cy="9"/>
            </a:xfrm>
            <a:custGeom>
              <a:avLst/>
              <a:gdLst>
                <a:gd name="T0" fmla="*/ 8 w 8"/>
                <a:gd name="T1" fmla="*/ 28 h 28"/>
                <a:gd name="T2" fmla="*/ 3 w 8"/>
                <a:gd name="T3" fmla="*/ 28 h 28"/>
                <a:gd name="T4" fmla="*/ 0 w 8"/>
                <a:gd name="T5" fmla="*/ 0 h 28"/>
                <a:gd name="T6" fmla="*/ 8 w 8"/>
                <a:gd name="T7" fmla="*/ 0 h 28"/>
                <a:gd name="T8" fmla="*/ 8 w 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3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5073" y="117"/>
              <a:ext cx="2" cy="5"/>
            </a:xfrm>
            <a:custGeom>
              <a:avLst/>
              <a:gdLst>
                <a:gd name="T0" fmla="*/ 3 w 5"/>
                <a:gd name="T1" fmla="*/ 15 h 15"/>
                <a:gd name="T2" fmla="*/ 1 w 5"/>
                <a:gd name="T3" fmla="*/ 15 h 15"/>
                <a:gd name="T4" fmla="*/ 0 w 5"/>
                <a:gd name="T5" fmla="*/ 0 h 15"/>
                <a:gd name="T6" fmla="*/ 1 w 5"/>
                <a:gd name="T7" fmla="*/ 3 h 15"/>
                <a:gd name="T8" fmla="*/ 3 w 5"/>
                <a:gd name="T9" fmla="*/ 7 h 15"/>
                <a:gd name="T10" fmla="*/ 5 w 5"/>
                <a:gd name="T11" fmla="*/ 10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lnTo>
                    <a:pt x="1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4975" y="127"/>
              <a:ext cx="3" cy="8"/>
            </a:xfrm>
            <a:custGeom>
              <a:avLst/>
              <a:gdLst>
                <a:gd name="T0" fmla="*/ 9 w 9"/>
                <a:gd name="T1" fmla="*/ 21 h 23"/>
                <a:gd name="T2" fmla="*/ 0 w 9"/>
                <a:gd name="T3" fmla="*/ 23 h 23"/>
                <a:gd name="T4" fmla="*/ 0 w 9"/>
                <a:gd name="T5" fmla="*/ 17 h 23"/>
                <a:gd name="T6" fmla="*/ 0 w 9"/>
                <a:gd name="T7" fmla="*/ 10 h 23"/>
                <a:gd name="T8" fmla="*/ 1 w 9"/>
                <a:gd name="T9" fmla="*/ 4 h 23"/>
                <a:gd name="T10" fmla="*/ 6 w 9"/>
                <a:gd name="T11" fmla="*/ 0 h 23"/>
                <a:gd name="T12" fmla="*/ 9 w 9"/>
                <a:gd name="T13" fmla="*/ 4 h 23"/>
                <a:gd name="T14" fmla="*/ 9 w 9"/>
                <a:gd name="T15" fmla="*/ 10 h 23"/>
                <a:gd name="T16" fmla="*/ 9 w 9"/>
                <a:gd name="T17" fmla="*/ 15 h 23"/>
                <a:gd name="T18" fmla="*/ 9 w 9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9" y="21"/>
                  </a:move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878" y="128"/>
              <a:ext cx="28" cy="76"/>
            </a:xfrm>
            <a:custGeom>
              <a:avLst/>
              <a:gdLst>
                <a:gd name="T0" fmla="*/ 84 w 85"/>
                <a:gd name="T1" fmla="*/ 59 h 227"/>
                <a:gd name="T2" fmla="*/ 72 w 85"/>
                <a:gd name="T3" fmla="*/ 123 h 227"/>
                <a:gd name="T4" fmla="*/ 57 w 85"/>
                <a:gd name="T5" fmla="*/ 156 h 227"/>
                <a:gd name="T6" fmla="*/ 52 w 85"/>
                <a:gd name="T7" fmla="*/ 173 h 227"/>
                <a:gd name="T8" fmla="*/ 52 w 85"/>
                <a:gd name="T9" fmla="*/ 209 h 227"/>
                <a:gd name="T10" fmla="*/ 59 w 85"/>
                <a:gd name="T11" fmla="*/ 227 h 227"/>
                <a:gd name="T12" fmla="*/ 55 w 85"/>
                <a:gd name="T13" fmla="*/ 227 h 227"/>
                <a:gd name="T14" fmla="*/ 44 w 85"/>
                <a:gd name="T15" fmla="*/ 218 h 227"/>
                <a:gd name="T16" fmla="*/ 33 w 85"/>
                <a:gd name="T17" fmla="*/ 196 h 227"/>
                <a:gd name="T18" fmla="*/ 26 w 85"/>
                <a:gd name="T19" fmla="*/ 182 h 227"/>
                <a:gd name="T20" fmla="*/ 16 w 85"/>
                <a:gd name="T21" fmla="*/ 186 h 227"/>
                <a:gd name="T22" fmla="*/ 10 w 85"/>
                <a:gd name="T23" fmla="*/ 174 h 227"/>
                <a:gd name="T24" fmla="*/ 10 w 85"/>
                <a:gd name="T25" fmla="*/ 158 h 227"/>
                <a:gd name="T26" fmla="*/ 17 w 85"/>
                <a:gd name="T27" fmla="*/ 146 h 227"/>
                <a:gd name="T28" fmla="*/ 26 w 85"/>
                <a:gd name="T29" fmla="*/ 133 h 227"/>
                <a:gd name="T30" fmla="*/ 38 w 85"/>
                <a:gd name="T31" fmla="*/ 125 h 227"/>
                <a:gd name="T32" fmla="*/ 51 w 85"/>
                <a:gd name="T33" fmla="*/ 123 h 227"/>
                <a:gd name="T34" fmla="*/ 61 w 85"/>
                <a:gd name="T35" fmla="*/ 121 h 227"/>
                <a:gd name="T36" fmla="*/ 68 w 85"/>
                <a:gd name="T37" fmla="*/ 112 h 227"/>
                <a:gd name="T38" fmla="*/ 74 w 85"/>
                <a:gd name="T39" fmla="*/ 88 h 227"/>
                <a:gd name="T40" fmla="*/ 83 w 85"/>
                <a:gd name="T41" fmla="*/ 54 h 227"/>
                <a:gd name="T42" fmla="*/ 75 w 85"/>
                <a:gd name="T43" fmla="*/ 29 h 227"/>
                <a:gd name="T44" fmla="*/ 60 w 85"/>
                <a:gd name="T45" fmla="*/ 22 h 227"/>
                <a:gd name="T46" fmla="*/ 44 w 85"/>
                <a:gd name="T47" fmla="*/ 33 h 227"/>
                <a:gd name="T48" fmla="*/ 29 w 85"/>
                <a:gd name="T49" fmla="*/ 51 h 227"/>
                <a:gd name="T50" fmla="*/ 15 w 85"/>
                <a:gd name="T51" fmla="*/ 72 h 227"/>
                <a:gd name="T52" fmla="*/ 4 w 85"/>
                <a:gd name="T53" fmla="*/ 92 h 227"/>
                <a:gd name="T54" fmla="*/ 3 w 85"/>
                <a:gd name="T55" fmla="*/ 88 h 227"/>
                <a:gd name="T56" fmla="*/ 14 w 85"/>
                <a:gd name="T57" fmla="*/ 59 h 227"/>
                <a:gd name="T58" fmla="*/ 30 w 85"/>
                <a:gd name="T59" fmla="*/ 32 h 227"/>
                <a:gd name="T60" fmla="*/ 51 w 85"/>
                <a:gd name="T61" fmla="*/ 9 h 227"/>
                <a:gd name="T62" fmla="*/ 72 w 85"/>
                <a:gd name="T63" fmla="*/ 1 h 227"/>
                <a:gd name="T64" fmla="*/ 82 w 85"/>
                <a:gd name="T65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27">
                  <a:moveTo>
                    <a:pt x="85" y="27"/>
                  </a:moveTo>
                  <a:lnTo>
                    <a:pt x="84" y="59"/>
                  </a:lnTo>
                  <a:lnTo>
                    <a:pt x="80" y="92"/>
                  </a:lnTo>
                  <a:lnTo>
                    <a:pt x="72" y="123"/>
                  </a:lnTo>
                  <a:lnTo>
                    <a:pt x="57" y="152"/>
                  </a:lnTo>
                  <a:lnTo>
                    <a:pt x="57" y="156"/>
                  </a:lnTo>
                  <a:lnTo>
                    <a:pt x="56" y="156"/>
                  </a:lnTo>
                  <a:lnTo>
                    <a:pt x="52" y="173"/>
                  </a:lnTo>
                  <a:lnTo>
                    <a:pt x="50" y="191"/>
                  </a:lnTo>
                  <a:lnTo>
                    <a:pt x="52" y="209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44" y="218"/>
                  </a:lnTo>
                  <a:lnTo>
                    <a:pt x="37" y="207"/>
                  </a:lnTo>
                  <a:lnTo>
                    <a:pt x="33" y="196"/>
                  </a:lnTo>
                  <a:lnTo>
                    <a:pt x="33" y="182"/>
                  </a:lnTo>
                  <a:lnTo>
                    <a:pt x="26" y="182"/>
                  </a:lnTo>
                  <a:lnTo>
                    <a:pt x="21" y="185"/>
                  </a:lnTo>
                  <a:lnTo>
                    <a:pt x="16" y="186"/>
                  </a:lnTo>
                  <a:lnTo>
                    <a:pt x="10" y="182"/>
                  </a:lnTo>
                  <a:lnTo>
                    <a:pt x="10" y="174"/>
                  </a:lnTo>
                  <a:lnTo>
                    <a:pt x="8" y="166"/>
                  </a:lnTo>
                  <a:lnTo>
                    <a:pt x="10" y="158"/>
                  </a:lnTo>
                  <a:lnTo>
                    <a:pt x="15" y="153"/>
                  </a:lnTo>
                  <a:lnTo>
                    <a:pt x="17" y="146"/>
                  </a:lnTo>
                  <a:lnTo>
                    <a:pt x="21" y="139"/>
                  </a:lnTo>
                  <a:lnTo>
                    <a:pt x="26" y="133"/>
                  </a:lnTo>
                  <a:lnTo>
                    <a:pt x="33" y="128"/>
                  </a:lnTo>
                  <a:lnTo>
                    <a:pt x="38" y="125"/>
                  </a:lnTo>
                  <a:lnTo>
                    <a:pt x="44" y="124"/>
                  </a:lnTo>
                  <a:lnTo>
                    <a:pt x="51" y="123"/>
                  </a:lnTo>
                  <a:lnTo>
                    <a:pt x="56" y="122"/>
                  </a:lnTo>
                  <a:lnTo>
                    <a:pt x="61" y="121"/>
                  </a:lnTo>
                  <a:lnTo>
                    <a:pt x="66" y="117"/>
                  </a:lnTo>
                  <a:lnTo>
                    <a:pt x="68" y="112"/>
                  </a:lnTo>
                  <a:lnTo>
                    <a:pt x="70" y="105"/>
                  </a:lnTo>
                  <a:lnTo>
                    <a:pt x="74" y="88"/>
                  </a:lnTo>
                  <a:lnTo>
                    <a:pt x="79" y="71"/>
                  </a:lnTo>
                  <a:lnTo>
                    <a:pt x="83" y="54"/>
                  </a:lnTo>
                  <a:lnTo>
                    <a:pt x="82" y="35"/>
                  </a:lnTo>
                  <a:lnTo>
                    <a:pt x="75" y="29"/>
                  </a:lnTo>
                  <a:lnTo>
                    <a:pt x="68" y="23"/>
                  </a:lnTo>
                  <a:lnTo>
                    <a:pt x="60" y="22"/>
                  </a:lnTo>
                  <a:lnTo>
                    <a:pt x="53" y="25"/>
                  </a:lnTo>
                  <a:lnTo>
                    <a:pt x="44" y="33"/>
                  </a:lnTo>
                  <a:lnTo>
                    <a:pt x="36" y="42"/>
                  </a:lnTo>
                  <a:lnTo>
                    <a:pt x="29" y="51"/>
                  </a:lnTo>
                  <a:lnTo>
                    <a:pt x="22" y="62"/>
                  </a:lnTo>
                  <a:lnTo>
                    <a:pt x="15" y="72"/>
                  </a:lnTo>
                  <a:lnTo>
                    <a:pt x="10" y="82"/>
                  </a:lnTo>
                  <a:lnTo>
                    <a:pt x="4" y="92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7" y="74"/>
                  </a:lnTo>
                  <a:lnTo>
                    <a:pt x="14" y="59"/>
                  </a:lnTo>
                  <a:lnTo>
                    <a:pt x="21" y="44"/>
                  </a:lnTo>
                  <a:lnTo>
                    <a:pt x="30" y="32"/>
                  </a:lnTo>
                  <a:lnTo>
                    <a:pt x="39" y="19"/>
                  </a:lnTo>
                  <a:lnTo>
                    <a:pt x="51" y="9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7" y="8"/>
                  </a:lnTo>
                  <a:lnTo>
                    <a:pt x="82" y="18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969" y="131"/>
              <a:ext cx="1" cy="6"/>
            </a:xfrm>
            <a:custGeom>
              <a:avLst/>
              <a:gdLst>
                <a:gd name="T0" fmla="*/ 3 w 3"/>
                <a:gd name="T1" fmla="*/ 17 h 17"/>
                <a:gd name="T2" fmla="*/ 0 w 3"/>
                <a:gd name="T3" fmla="*/ 14 h 17"/>
                <a:gd name="T4" fmla="*/ 0 w 3"/>
                <a:gd name="T5" fmla="*/ 10 h 17"/>
                <a:gd name="T6" fmla="*/ 0 w 3"/>
                <a:gd name="T7" fmla="*/ 5 h 17"/>
                <a:gd name="T8" fmla="*/ 2 w 3"/>
                <a:gd name="T9" fmla="*/ 0 h 17"/>
                <a:gd name="T10" fmla="*/ 3 w 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082" y="133"/>
              <a:ext cx="3" cy="8"/>
            </a:xfrm>
            <a:custGeom>
              <a:avLst/>
              <a:gdLst>
                <a:gd name="T0" fmla="*/ 5 w 8"/>
                <a:gd name="T1" fmla="*/ 0 h 23"/>
                <a:gd name="T2" fmla="*/ 5 w 8"/>
                <a:gd name="T3" fmla="*/ 7 h 23"/>
                <a:gd name="T4" fmla="*/ 6 w 8"/>
                <a:gd name="T5" fmla="*/ 12 h 23"/>
                <a:gd name="T6" fmla="*/ 8 w 8"/>
                <a:gd name="T7" fmla="*/ 18 h 23"/>
                <a:gd name="T8" fmla="*/ 4 w 8"/>
                <a:gd name="T9" fmla="*/ 23 h 23"/>
                <a:gd name="T10" fmla="*/ 1 w 8"/>
                <a:gd name="T11" fmla="*/ 18 h 23"/>
                <a:gd name="T12" fmla="*/ 0 w 8"/>
                <a:gd name="T13" fmla="*/ 12 h 23"/>
                <a:gd name="T14" fmla="*/ 0 w 8"/>
                <a:gd name="T15" fmla="*/ 7 h 23"/>
                <a:gd name="T16" fmla="*/ 0 w 8"/>
                <a:gd name="T17" fmla="*/ 0 h 23"/>
                <a:gd name="T18" fmla="*/ 5 w 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3">
                  <a:moveTo>
                    <a:pt x="5" y="0"/>
                  </a:moveTo>
                  <a:lnTo>
                    <a:pt x="5" y="7"/>
                  </a:lnTo>
                  <a:lnTo>
                    <a:pt x="6" y="12"/>
                  </a:lnTo>
                  <a:lnTo>
                    <a:pt x="8" y="18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5089" y="134"/>
              <a:ext cx="3" cy="3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9 h 11"/>
                <a:gd name="T4" fmla="*/ 8 w 9"/>
                <a:gd name="T5" fmla="*/ 9 h 11"/>
                <a:gd name="T6" fmla="*/ 7 w 9"/>
                <a:gd name="T7" fmla="*/ 9 h 11"/>
                <a:gd name="T8" fmla="*/ 4 w 9"/>
                <a:gd name="T9" fmla="*/ 9 h 11"/>
                <a:gd name="T10" fmla="*/ 4 w 9"/>
                <a:gd name="T11" fmla="*/ 11 h 11"/>
                <a:gd name="T12" fmla="*/ 0 w 9"/>
                <a:gd name="T13" fmla="*/ 0 h 11"/>
                <a:gd name="T14" fmla="*/ 3 w 9"/>
                <a:gd name="T15" fmla="*/ 0 h 11"/>
                <a:gd name="T16" fmla="*/ 7 w 9"/>
                <a:gd name="T17" fmla="*/ 0 h 11"/>
                <a:gd name="T18" fmla="*/ 9 w 9"/>
                <a:gd name="T19" fmla="*/ 0 h 11"/>
                <a:gd name="T20" fmla="*/ 9 w 9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9" y="3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5011" y="146"/>
              <a:ext cx="79" cy="98"/>
            </a:xfrm>
            <a:custGeom>
              <a:avLst/>
              <a:gdLst>
                <a:gd name="T0" fmla="*/ 176 w 237"/>
                <a:gd name="T1" fmla="*/ 90 h 294"/>
                <a:gd name="T2" fmla="*/ 186 w 237"/>
                <a:gd name="T3" fmla="*/ 111 h 294"/>
                <a:gd name="T4" fmla="*/ 187 w 237"/>
                <a:gd name="T5" fmla="*/ 136 h 294"/>
                <a:gd name="T6" fmla="*/ 188 w 237"/>
                <a:gd name="T7" fmla="*/ 163 h 294"/>
                <a:gd name="T8" fmla="*/ 194 w 237"/>
                <a:gd name="T9" fmla="*/ 174 h 294"/>
                <a:gd name="T10" fmla="*/ 201 w 237"/>
                <a:gd name="T11" fmla="*/ 170 h 294"/>
                <a:gd name="T12" fmla="*/ 210 w 237"/>
                <a:gd name="T13" fmla="*/ 167 h 294"/>
                <a:gd name="T14" fmla="*/ 219 w 237"/>
                <a:gd name="T15" fmla="*/ 167 h 294"/>
                <a:gd name="T16" fmla="*/ 229 w 237"/>
                <a:gd name="T17" fmla="*/ 175 h 294"/>
                <a:gd name="T18" fmla="*/ 236 w 237"/>
                <a:gd name="T19" fmla="*/ 190 h 294"/>
                <a:gd name="T20" fmla="*/ 234 w 237"/>
                <a:gd name="T21" fmla="*/ 196 h 294"/>
                <a:gd name="T22" fmla="*/ 226 w 237"/>
                <a:gd name="T23" fmla="*/ 191 h 294"/>
                <a:gd name="T24" fmla="*/ 216 w 237"/>
                <a:gd name="T25" fmla="*/ 190 h 294"/>
                <a:gd name="T26" fmla="*/ 207 w 237"/>
                <a:gd name="T27" fmla="*/ 191 h 294"/>
                <a:gd name="T28" fmla="*/ 195 w 237"/>
                <a:gd name="T29" fmla="*/ 210 h 294"/>
                <a:gd name="T30" fmla="*/ 187 w 237"/>
                <a:gd name="T31" fmla="*/ 246 h 294"/>
                <a:gd name="T32" fmla="*/ 169 w 237"/>
                <a:gd name="T33" fmla="*/ 268 h 294"/>
                <a:gd name="T34" fmla="*/ 150 w 237"/>
                <a:gd name="T35" fmla="*/ 281 h 294"/>
                <a:gd name="T36" fmla="*/ 130 w 237"/>
                <a:gd name="T37" fmla="*/ 291 h 294"/>
                <a:gd name="T38" fmla="*/ 108 w 237"/>
                <a:gd name="T39" fmla="*/ 294 h 294"/>
                <a:gd name="T40" fmla="*/ 91 w 237"/>
                <a:gd name="T41" fmla="*/ 289 h 294"/>
                <a:gd name="T42" fmla="*/ 80 w 237"/>
                <a:gd name="T43" fmla="*/ 282 h 294"/>
                <a:gd name="T44" fmla="*/ 68 w 237"/>
                <a:gd name="T45" fmla="*/ 273 h 294"/>
                <a:gd name="T46" fmla="*/ 61 w 237"/>
                <a:gd name="T47" fmla="*/ 262 h 294"/>
                <a:gd name="T48" fmla="*/ 56 w 237"/>
                <a:gd name="T49" fmla="*/ 250 h 294"/>
                <a:gd name="T50" fmla="*/ 52 w 237"/>
                <a:gd name="T51" fmla="*/ 238 h 294"/>
                <a:gd name="T52" fmla="*/ 46 w 237"/>
                <a:gd name="T53" fmla="*/ 227 h 294"/>
                <a:gd name="T54" fmla="*/ 36 w 237"/>
                <a:gd name="T55" fmla="*/ 222 h 294"/>
                <a:gd name="T56" fmla="*/ 27 w 237"/>
                <a:gd name="T57" fmla="*/ 221 h 294"/>
                <a:gd name="T58" fmla="*/ 15 w 237"/>
                <a:gd name="T59" fmla="*/ 222 h 294"/>
                <a:gd name="T60" fmla="*/ 3 w 237"/>
                <a:gd name="T61" fmla="*/ 229 h 294"/>
                <a:gd name="T62" fmla="*/ 0 w 237"/>
                <a:gd name="T63" fmla="*/ 209 h 294"/>
                <a:gd name="T64" fmla="*/ 7 w 237"/>
                <a:gd name="T65" fmla="*/ 190 h 294"/>
                <a:gd name="T66" fmla="*/ 19 w 237"/>
                <a:gd name="T67" fmla="*/ 180 h 294"/>
                <a:gd name="T68" fmla="*/ 35 w 237"/>
                <a:gd name="T69" fmla="*/ 180 h 294"/>
                <a:gd name="T70" fmla="*/ 50 w 237"/>
                <a:gd name="T71" fmla="*/ 201 h 294"/>
                <a:gd name="T72" fmla="*/ 55 w 237"/>
                <a:gd name="T73" fmla="*/ 229 h 294"/>
                <a:gd name="T74" fmla="*/ 62 w 237"/>
                <a:gd name="T75" fmla="*/ 256 h 294"/>
                <a:gd name="T76" fmla="*/ 79 w 237"/>
                <a:gd name="T77" fmla="*/ 275 h 294"/>
                <a:gd name="T78" fmla="*/ 90 w 237"/>
                <a:gd name="T79" fmla="*/ 282 h 294"/>
                <a:gd name="T80" fmla="*/ 103 w 237"/>
                <a:gd name="T81" fmla="*/ 286 h 294"/>
                <a:gd name="T82" fmla="*/ 117 w 237"/>
                <a:gd name="T83" fmla="*/ 287 h 294"/>
                <a:gd name="T84" fmla="*/ 130 w 237"/>
                <a:gd name="T85" fmla="*/ 287 h 294"/>
                <a:gd name="T86" fmla="*/ 150 w 237"/>
                <a:gd name="T87" fmla="*/ 275 h 294"/>
                <a:gd name="T88" fmla="*/ 169 w 237"/>
                <a:gd name="T89" fmla="*/ 263 h 294"/>
                <a:gd name="T90" fmla="*/ 183 w 237"/>
                <a:gd name="T91" fmla="*/ 246 h 294"/>
                <a:gd name="T92" fmla="*/ 190 w 237"/>
                <a:gd name="T93" fmla="*/ 223 h 294"/>
                <a:gd name="T94" fmla="*/ 186 w 237"/>
                <a:gd name="T95" fmla="*/ 168 h 294"/>
                <a:gd name="T96" fmla="*/ 183 w 237"/>
                <a:gd name="T97" fmla="*/ 110 h 294"/>
                <a:gd name="T98" fmla="*/ 173 w 237"/>
                <a:gd name="T99" fmla="*/ 94 h 294"/>
                <a:gd name="T100" fmla="*/ 160 w 237"/>
                <a:gd name="T101" fmla="*/ 80 h 294"/>
                <a:gd name="T102" fmla="*/ 145 w 237"/>
                <a:gd name="T103" fmla="*/ 70 h 294"/>
                <a:gd name="T104" fmla="*/ 129 w 237"/>
                <a:gd name="T105" fmla="*/ 62 h 294"/>
                <a:gd name="T106" fmla="*/ 76 w 237"/>
                <a:gd name="T107" fmla="*/ 0 h 294"/>
                <a:gd name="T108" fmla="*/ 99 w 237"/>
                <a:gd name="T109" fmla="*/ 24 h 294"/>
                <a:gd name="T110" fmla="*/ 120 w 237"/>
                <a:gd name="T111" fmla="*/ 46 h 294"/>
                <a:gd name="T112" fmla="*/ 141 w 237"/>
                <a:gd name="T113" fmla="*/ 66 h 294"/>
                <a:gd name="T114" fmla="*/ 167 w 237"/>
                <a:gd name="T115" fmla="*/ 7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294">
                  <a:moveTo>
                    <a:pt x="167" y="79"/>
                  </a:moveTo>
                  <a:lnTo>
                    <a:pt x="176" y="90"/>
                  </a:lnTo>
                  <a:lnTo>
                    <a:pt x="182" y="100"/>
                  </a:lnTo>
                  <a:lnTo>
                    <a:pt x="186" y="111"/>
                  </a:lnTo>
                  <a:lnTo>
                    <a:pt x="187" y="124"/>
                  </a:lnTo>
                  <a:lnTo>
                    <a:pt x="187" y="136"/>
                  </a:lnTo>
                  <a:lnTo>
                    <a:pt x="187" y="150"/>
                  </a:lnTo>
                  <a:lnTo>
                    <a:pt x="188" y="163"/>
                  </a:lnTo>
                  <a:lnTo>
                    <a:pt x="190" y="176"/>
                  </a:lnTo>
                  <a:lnTo>
                    <a:pt x="194" y="174"/>
                  </a:lnTo>
                  <a:lnTo>
                    <a:pt x="198" y="173"/>
                  </a:lnTo>
                  <a:lnTo>
                    <a:pt x="201" y="170"/>
                  </a:lnTo>
                  <a:lnTo>
                    <a:pt x="206" y="168"/>
                  </a:lnTo>
                  <a:lnTo>
                    <a:pt x="210" y="167"/>
                  </a:lnTo>
                  <a:lnTo>
                    <a:pt x="215" y="166"/>
                  </a:lnTo>
                  <a:lnTo>
                    <a:pt x="219" y="167"/>
                  </a:lnTo>
                  <a:lnTo>
                    <a:pt x="225" y="168"/>
                  </a:lnTo>
                  <a:lnTo>
                    <a:pt x="229" y="175"/>
                  </a:lnTo>
                  <a:lnTo>
                    <a:pt x="233" y="182"/>
                  </a:lnTo>
                  <a:lnTo>
                    <a:pt x="236" y="190"/>
                  </a:lnTo>
                  <a:lnTo>
                    <a:pt x="237" y="198"/>
                  </a:lnTo>
                  <a:lnTo>
                    <a:pt x="234" y="196"/>
                  </a:lnTo>
                  <a:lnTo>
                    <a:pt x="230" y="193"/>
                  </a:lnTo>
                  <a:lnTo>
                    <a:pt x="226" y="191"/>
                  </a:lnTo>
                  <a:lnTo>
                    <a:pt x="221" y="190"/>
                  </a:lnTo>
                  <a:lnTo>
                    <a:pt x="216" y="190"/>
                  </a:lnTo>
                  <a:lnTo>
                    <a:pt x="211" y="190"/>
                  </a:lnTo>
                  <a:lnTo>
                    <a:pt x="207" y="191"/>
                  </a:lnTo>
                  <a:lnTo>
                    <a:pt x="203" y="193"/>
                  </a:lnTo>
                  <a:lnTo>
                    <a:pt x="195" y="210"/>
                  </a:lnTo>
                  <a:lnTo>
                    <a:pt x="191" y="227"/>
                  </a:lnTo>
                  <a:lnTo>
                    <a:pt x="187" y="246"/>
                  </a:lnTo>
                  <a:lnTo>
                    <a:pt x="177" y="262"/>
                  </a:lnTo>
                  <a:lnTo>
                    <a:pt x="169" y="268"/>
                  </a:lnTo>
                  <a:lnTo>
                    <a:pt x="159" y="275"/>
                  </a:lnTo>
                  <a:lnTo>
                    <a:pt x="150" y="281"/>
                  </a:lnTo>
                  <a:lnTo>
                    <a:pt x="140" y="287"/>
                  </a:lnTo>
                  <a:lnTo>
                    <a:pt x="130" y="291"/>
                  </a:lnTo>
                  <a:lnTo>
                    <a:pt x="120" y="294"/>
                  </a:lnTo>
                  <a:lnTo>
                    <a:pt x="108" y="294"/>
                  </a:lnTo>
                  <a:lnTo>
                    <a:pt x="97" y="291"/>
                  </a:lnTo>
                  <a:lnTo>
                    <a:pt x="91" y="289"/>
                  </a:lnTo>
                  <a:lnTo>
                    <a:pt x="85" y="286"/>
                  </a:lnTo>
                  <a:lnTo>
                    <a:pt x="80" y="282"/>
                  </a:lnTo>
                  <a:lnTo>
                    <a:pt x="73" y="278"/>
                  </a:lnTo>
                  <a:lnTo>
                    <a:pt x="68" y="273"/>
                  </a:lnTo>
                  <a:lnTo>
                    <a:pt x="64" y="267"/>
                  </a:lnTo>
                  <a:lnTo>
                    <a:pt x="61" y="262"/>
                  </a:lnTo>
                  <a:lnTo>
                    <a:pt x="58" y="256"/>
                  </a:lnTo>
                  <a:lnTo>
                    <a:pt x="56" y="250"/>
                  </a:lnTo>
                  <a:lnTo>
                    <a:pt x="54" y="243"/>
                  </a:lnTo>
                  <a:lnTo>
                    <a:pt x="52" y="238"/>
                  </a:lnTo>
                  <a:lnTo>
                    <a:pt x="51" y="231"/>
                  </a:lnTo>
                  <a:lnTo>
                    <a:pt x="46" y="227"/>
                  </a:lnTo>
                  <a:lnTo>
                    <a:pt x="42" y="224"/>
                  </a:lnTo>
                  <a:lnTo>
                    <a:pt x="36" y="222"/>
                  </a:lnTo>
                  <a:lnTo>
                    <a:pt x="32" y="221"/>
                  </a:lnTo>
                  <a:lnTo>
                    <a:pt x="27" y="221"/>
                  </a:lnTo>
                  <a:lnTo>
                    <a:pt x="21" y="221"/>
                  </a:lnTo>
                  <a:lnTo>
                    <a:pt x="15" y="222"/>
                  </a:lnTo>
                  <a:lnTo>
                    <a:pt x="10" y="223"/>
                  </a:lnTo>
                  <a:lnTo>
                    <a:pt x="3" y="229"/>
                  </a:lnTo>
                  <a:lnTo>
                    <a:pt x="1" y="219"/>
                  </a:lnTo>
                  <a:lnTo>
                    <a:pt x="0" y="209"/>
                  </a:lnTo>
                  <a:lnTo>
                    <a:pt x="1" y="199"/>
                  </a:lnTo>
                  <a:lnTo>
                    <a:pt x="7" y="190"/>
                  </a:lnTo>
                  <a:lnTo>
                    <a:pt x="13" y="184"/>
                  </a:lnTo>
                  <a:lnTo>
                    <a:pt x="19" y="180"/>
                  </a:lnTo>
                  <a:lnTo>
                    <a:pt x="27" y="177"/>
                  </a:lnTo>
                  <a:lnTo>
                    <a:pt x="35" y="180"/>
                  </a:lnTo>
                  <a:lnTo>
                    <a:pt x="45" y="189"/>
                  </a:lnTo>
                  <a:lnTo>
                    <a:pt x="50" y="201"/>
                  </a:lnTo>
                  <a:lnTo>
                    <a:pt x="53" y="215"/>
                  </a:lnTo>
                  <a:lnTo>
                    <a:pt x="55" y="229"/>
                  </a:lnTo>
                  <a:lnTo>
                    <a:pt x="57" y="243"/>
                  </a:lnTo>
                  <a:lnTo>
                    <a:pt x="62" y="256"/>
                  </a:lnTo>
                  <a:lnTo>
                    <a:pt x="68" y="267"/>
                  </a:lnTo>
                  <a:lnTo>
                    <a:pt x="79" y="275"/>
                  </a:lnTo>
                  <a:lnTo>
                    <a:pt x="84" y="280"/>
                  </a:lnTo>
                  <a:lnTo>
                    <a:pt x="90" y="282"/>
                  </a:lnTo>
                  <a:lnTo>
                    <a:pt x="96" y="284"/>
                  </a:lnTo>
                  <a:lnTo>
                    <a:pt x="103" y="286"/>
                  </a:lnTo>
                  <a:lnTo>
                    <a:pt x="109" y="287"/>
                  </a:lnTo>
                  <a:lnTo>
                    <a:pt x="117" y="287"/>
                  </a:lnTo>
                  <a:lnTo>
                    <a:pt x="123" y="287"/>
                  </a:lnTo>
                  <a:lnTo>
                    <a:pt x="130" y="287"/>
                  </a:lnTo>
                  <a:lnTo>
                    <a:pt x="140" y="281"/>
                  </a:lnTo>
                  <a:lnTo>
                    <a:pt x="150" y="275"/>
                  </a:lnTo>
                  <a:lnTo>
                    <a:pt x="159" y="270"/>
                  </a:lnTo>
                  <a:lnTo>
                    <a:pt x="169" y="263"/>
                  </a:lnTo>
                  <a:lnTo>
                    <a:pt x="177" y="255"/>
                  </a:lnTo>
                  <a:lnTo>
                    <a:pt x="183" y="246"/>
                  </a:lnTo>
                  <a:lnTo>
                    <a:pt x="188" y="235"/>
                  </a:lnTo>
                  <a:lnTo>
                    <a:pt x="190" y="223"/>
                  </a:lnTo>
                  <a:lnTo>
                    <a:pt x="189" y="194"/>
                  </a:lnTo>
                  <a:lnTo>
                    <a:pt x="186" y="168"/>
                  </a:lnTo>
                  <a:lnTo>
                    <a:pt x="182" y="141"/>
                  </a:lnTo>
                  <a:lnTo>
                    <a:pt x="183" y="110"/>
                  </a:lnTo>
                  <a:lnTo>
                    <a:pt x="178" y="101"/>
                  </a:lnTo>
                  <a:lnTo>
                    <a:pt x="173" y="94"/>
                  </a:lnTo>
                  <a:lnTo>
                    <a:pt x="167" y="87"/>
                  </a:lnTo>
                  <a:lnTo>
                    <a:pt x="160" y="80"/>
                  </a:lnTo>
                  <a:lnTo>
                    <a:pt x="153" y="75"/>
                  </a:lnTo>
                  <a:lnTo>
                    <a:pt x="145" y="70"/>
                  </a:lnTo>
                  <a:lnTo>
                    <a:pt x="138" y="66"/>
                  </a:lnTo>
                  <a:lnTo>
                    <a:pt x="129" y="6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88" y="12"/>
                  </a:lnTo>
                  <a:lnTo>
                    <a:pt x="99" y="24"/>
                  </a:lnTo>
                  <a:lnTo>
                    <a:pt x="109" y="35"/>
                  </a:lnTo>
                  <a:lnTo>
                    <a:pt x="120" y="46"/>
                  </a:lnTo>
                  <a:lnTo>
                    <a:pt x="129" y="57"/>
                  </a:lnTo>
                  <a:lnTo>
                    <a:pt x="141" y="66"/>
                  </a:lnTo>
                  <a:lnTo>
                    <a:pt x="153" y="73"/>
                  </a:lnTo>
                  <a:lnTo>
                    <a:pt x="16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978" y="147"/>
              <a:ext cx="3" cy="8"/>
            </a:xfrm>
            <a:custGeom>
              <a:avLst/>
              <a:gdLst>
                <a:gd name="T0" fmla="*/ 10 w 10"/>
                <a:gd name="T1" fmla="*/ 24 h 24"/>
                <a:gd name="T2" fmla="*/ 3 w 10"/>
                <a:gd name="T3" fmla="*/ 24 h 24"/>
                <a:gd name="T4" fmla="*/ 1 w 10"/>
                <a:gd name="T5" fmla="*/ 18 h 24"/>
                <a:gd name="T6" fmla="*/ 0 w 10"/>
                <a:gd name="T7" fmla="*/ 9 h 24"/>
                <a:gd name="T8" fmla="*/ 0 w 10"/>
                <a:gd name="T9" fmla="*/ 0 h 24"/>
                <a:gd name="T10" fmla="*/ 3 w 10"/>
                <a:gd name="T11" fmla="*/ 6 h 24"/>
                <a:gd name="T12" fmla="*/ 7 w 10"/>
                <a:gd name="T13" fmla="*/ 10 h 24"/>
                <a:gd name="T14" fmla="*/ 9 w 10"/>
                <a:gd name="T15" fmla="*/ 16 h 24"/>
                <a:gd name="T16" fmla="*/ 10 w 10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3" y="24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9" y="16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986" y="148"/>
              <a:ext cx="1" cy="4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0 h 10"/>
                <a:gd name="T4" fmla="*/ 3 w 3"/>
                <a:gd name="T5" fmla="*/ 0 h 10"/>
                <a:gd name="T6" fmla="*/ 2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980" y="163"/>
              <a:ext cx="4" cy="8"/>
            </a:xfrm>
            <a:custGeom>
              <a:avLst/>
              <a:gdLst>
                <a:gd name="T0" fmla="*/ 13 w 13"/>
                <a:gd name="T1" fmla="*/ 9 h 22"/>
                <a:gd name="T2" fmla="*/ 13 w 13"/>
                <a:gd name="T3" fmla="*/ 14 h 22"/>
                <a:gd name="T4" fmla="*/ 10 w 13"/>
                <a:gd name="T5" fmla="*/ 17 h 22"/>
                <a:gd name="T6" fmla="*/ 6 w 13"/>
                <a:gd name="T7" fmla="*/ 20 h 22"/>
                <a:gd name="T8" fmla="*/ 2 w 13"/>
                <a:gd name="T9" fmla="*/ 22 h 22"/>
                <a:gd name="T10" fmla="*/ 2 w 13"/>
                <a:gd name="T11" fmla="*/ 14 h 22"/>
                <a:gd name="T12" fmla="*/ 0 w 13"/>
                <a:gd name="T13" fmla="*/ 7 h 22"/>
                <a:gd name="T14" fmla="*/ 0 w 13"/>
                <a:gd name="T15" fmla="*/ 1 h 22"/>
                <a:gd name="T16" fmla="*/ 6 w 13"/>
                <a:gd name="T17" fmla="*/ 0 h 22"/>
                <a:gd name="T18" fmla="*/ 13 w 13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13" y="9"/>
                  </a:moveTo>
                  <a:lnTo>
                    <a:pt x="13" y="14"/>
                  </a:lnTo>
                  <a:lnTo>
                    <a:pt x="10" y="17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987" y="170"/>
              <a:ext cx="40" cy="47"/>
            </a:xfrm>
            <a:custGeom>
              <a:avLst/>
              <a:gdLst>
                <a:gd name="T0" fmla="*/ 121 w 121"/>
                <a:gd name="T1" fmla="*/ 47 h 142"/>
                <a:gd name="T2" fmla="*/ 119 w 121"/>
                <a:gd name="T3" fmla="*/ 69 h 142"/>
                <a:gd name="T4" fmla="*/ 111 w 121"/>
                <a:gd name="T5" fmla="*/ 80 h 142"/>
                <a:gd name="T6" fmla="*/ 100 w 121"/>
                <a:gd name="T7" fmla="*/ 78 h 142"/>
                <a:gd name="T8" fmla="*/ 87 w 121"/>
                <a:gd name="T9" fmla="*/ 74 h 142"/>
                <a:gd name="T10" fmla="*/ 75 w 121"/>
                <a:gd name="T11" fmla="*/ 76 h 142"/>
                <a:gd name="T12" fmla="*/ 62 w 121"/>
                <a:gd name="T13" fmla="*/ 86 h 142"/>
                <a:gd name="T14" fmla="*/ 52 w 121"/>
                <a:gd name="T15" fmla="*/ 107 h 142"/>
                <a:gd name="T16" fmla="*/ 57 w 121"/>
                <a:gd name="T17" fmla="*/ 126 h 142"/>
                <a:gd name="T18" fmla="*/ 65 w 121"/>
                <a:gd name="T19" fmla="*/ 136 h 142"/>
                <a:gd name="T20" fmla="*/ 59 w 121"/>
                <a:gd name="T21" fmla="*/ 138 h 142"/>
                <a:gd name="T22" fmla="*/ 53 w 121"/>
                <a:gd name="T23" fmla="*/ 127 h 142"/>
                <a:gd name="T24" fmla="*/ 47 w 121"/>
                <a:gd name="T25" fmla="*/ 109 h 142"/>
                <a:gd name="T26" fmla="*/ 54 w 121"/>
                <a:gd name="T27" fmla="*/ 85 h 142"/>
                <a:gd name="T28" fmla="*/ 51 w 121"/>
                <a:gd name="T29" fmla="*/ 79 h 142"/>
                <a:gd name="T30" fmla="*/ 33 w 121"/>
                <a:gd name="T31" fmla="*/ 89 h 142"/>
                <a:gd name="T32" fmla="*/ 18 w 121"/>
                <a:gd name="T33" fmla="*/ 105 h 142"/>
                <a:gd name="T34" fmla="*/ 9 w 121"/>
                <a:gd name="T35" fmla="*/ 127 h 142"/>
                <a:gd name="T36" fmla="*/ 4 w 121"/>
                <a:gd name="T37" fmla="*/ 138 h 142"/>
                <a:gd name="T38" fmla="*/ 1 w 121"/>
                <a:gd name="T39" fmla="*/ 136 h 142"/>
                <a:gd name="T40" fmla="*/ 2 w 121"/>
                <a:gd name="T41" fmla="*/ 123 h 142"/>
                <a:gd name="T42" fmla="*/ 12 w 121"/>
                <a:gd name="T43" fmla="*/ 104 h 142"/>
                <a:gd name="T44" fmla="*/ 26 w 121"/>
                <a:gd name="T45" fmla="*/ 88 h 142"/>
                <a:gd name="T46" fmla="*/ 43 w 121"/>
                <a:gd name="T47" fmla="*/ 76 h 142"/>
                <a:gd name="T48" fmla="*/ 57 w 121"/>
                <a:gd name="T49" fmla="*/ 69 h 142"/>
                <a:gd name="T50" fmla="*/ 71 w 121"/>
                <a:gd name="T51" fmla="*/ 66 h 142"/>
                <a:gd name="T52" fmla="*/ 85 w 121"/>
                <a:gd name="T53" fmla="*/ 66 h 142"/>
                <a:gd name="T54" fmla="*/ 99 w 121"/>
                <a:gd name="T55" fmla="*/ 69 h 142"/>
                <a:gd name="T56" fmla="*/ 107 w 121"/>
                <a:gd name="T57" fmla="*/ 63 h 142"/>
                <a:gd name="T58" fmla="*/ 101 w 121"/>
                <a:gd name="T59" fmla="*/ 48 h 142"/>
                <a:gd name="T60" fmla="*/ 92 w 121"/>
                <a:gd name="T61" fmla="*/ 37 h 142"/>
                <a:gd name="T62" fmla="*/ 81 w 121"/>
                <a:gd name="T63" fmla="*/ 30 h 142"/>
                <a:gd name="T64" fmla="*/ 94 w 121"/>
                <a:gd name="T65" fmla="*/ 29 h 142"/>
                <a:gd name="T66" fmla="*/ 107 w 121"/>
                <a:gd name="T67" fmla="*/ 50 h 142"/>
                <a:gd name="T68" fmla="*/ 117 w 121"/>
                <a:gd name="T69" fmla="*/ 50 h 142"/>
                <a:gd name="T70" fmla="*/ 112 w 121"/>
                <a:gd name="T71" fmla="*/ 23 h 142"/>
                <a:gd name="T72" fmla="*/ 103 w 121"/>
                <a:gd name="T73" fmla="*/ 3 h 142"/>
                <a:gd name="T74" fmla="*/ 107 w 121"/>
                <a:gd name="T75" fmla="*/ 2 h 142"/>
                <a:gd name="T76" fmla="*/ 111 w 121"/>
                <a:gd name="T7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42">
                  <a:moveTo>
                    <a:pt x="121" y="36"/>
                  </a:moveTo>
                  <a:lnTo>
                    <a:pt x="121" y="47"/>
                  </a:lnTo>
                  <a:lnTo>
                    <a:pt x="120" y="58"/>
                  </a:lnTo>
                  <a:lnTo>
                    <a:pt x="119" y="69"/>
                  </a:lnTo>
                  <a:lnTo>
                    <a:pt x="118" y="80"/>
                  </a:lnTo>
                  <a:lnTo>
                    <a:pt x="111" y="80"/>
                  </a:lnTo>
                  <a:lnTo>
                    <a:pt x="106" y="79"/>
                  </a:lnTo>
                  <a:lnTo>
                    <a:pt x="100" y="78"/>
                  </a:lnTo>
                  <a:lnTo>
                    <a:pt x="93" y="76"/>
                  </a:lnTo>
                  <a:lnTo>
                    <a:pt x="87" y="74"/>
                  </a:lnTo>
                  <a:lnTo>
                    <a:pt x="81" y="74"/>
                  </a:lnTo>
                  <a:lnTo>
                    <a:pt x="75" y="76"/>
                  </a:lnTo>
                  <a:lnTo>
                    <a:pt x="69" y="78"/>
                  </a:lnTo>
                  <a:lnTo>
                    <a:pt x="62" y="86"/>
                  </a:lnTo>
                  <a:lnTo>
                    <a:pt x="55" y="96"/>
                  </a:lnTo>
                  <a:lnTo>
                    <a:pt x="52" y="107"/>
                  </a:lnTo>
                  <a:lnTo>
                    <a:pt x="54" y="119"/>
                  </a:lnTo>
                  <a:lnTo>
                    <a:pt x="57" y="126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6" y="142"/>
                  </a:lnTo>
                  <a:lnTo>
                    <a:pt x="59" y="138"/>
                  </a:lnTo>
                  <a:lnTo>
                    <a:pt x="56" y="133"/>
                  </a:lnTo>
                  <a:lnTo>
                    <a:pt x="53" y="127"/>
                  </a:lnTo>
                  <a:lnTo>
                    <a:pt x="49" y="121"/>
                  </a:lnTo>
                  <a:lnTo>
                    <a:pt x="47" y="109"/>
                  </a:lnTo>
                  <a:lnTo>
                    <a:pt x="49" y="95"/>
                  </a:lnTo>
                  <a:lnTo>
                    <a:pt x="54" y="85"/>
                  </a:lnTo>
                  <a:lnTo>
                    <a:pt x="62" y="76"/>
                  </a:lnTo>
                  <a:lnTo>
                    <a:pt x="51" y="79"/>
                  </a:lnTo>
                  <a:lnTo>
                    <a:pt x="41" y="84"/>
                  </a:lnTo>
                  <a:lnTo>
                    <a:pt x="33" y="89"/>
                  </a:lnTo>
                  <a:lnTo>
                    <a:pt x="26" y="96"/>
                  </a:lnTo>
                  <a:lnTo>
                    <a:pt x="18" y="105"/>
                  </a:lnTo>
                  <a:lnTo>
                    <a:pt x="13" y="115"/>
                  </a:lnTo>
                  <a:lnTo>
                    <a:pt x="9" y="127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4"/>
                  </a:lnTo>
                  <a:lnTo>
                    <a:pt x="2" y="123"/>
                  </a:lnTo>
                  <a:lnTo>
                    <a:pt x="7" y="113"/>
                  </a:lnTo>
                  <a:lnTo>
                    <a:pt x="12" y="104"/>
                  </a:lnTo>
                  <a:lnTo>
                    <a:pt x="18" y="96"/>
                  </a:lnTo>
                  <a:lnTo>
                    <a:pt x="26" y="88"/>
                  </a:lnTo>
                  <a:lnTo>
                    <a:pt x="34" y="82"/>
                  </a:lnTo>
                  <a:lnTo>
                    <a:pt x="43" y="76"/>
                  </a:lnTo>
                  <a:lnTo>
                    <a:pt x="51" y="71"/>
                  </a:lnTo>
                  <a:lnTo>
                    <a:pt x="57" y="69"/>
                  </a:lnTo>
                  <a:lnTo>
                    <a:pt x="64" y="68"/>
                  </a:lnTo>
                  <a:lnTo>
                    <a:pt x="71" y="66"/>
                  </a:lnTo>
                  <a:lnTo>
                    <a:pt x="79" y="65"/>
                  </a:lnTo>
                  <a:lnTo>
                    <a:pt x="85" y="66"/>
                  </a:lnTo>
                  <a:lnTo>
                    <a:pt x="92" y="68"/>
                  </a:lnTo>
                  <a:lnTo>
                    <a:pt x="99" y="69"/>
                  </a:lnTo>
                  <a:lnTo>
                    <a:pt x="105" y="71"/>
                  </a:lnTo>
                  <a:lnTo>
                    <a:pt x="107" y="63"/>
                  </a:lnTo>
                  <a:lnTo>
                    <a:pt x="105" y="55"/>
                  </a:lnTo>
                  <a:lnTo>
                    <a:pt x="101" y="48"/>
                  </a:lnTo>
                  <a:lnTo>
                    <a:pt x="98" y="41"/>
                  </a:lnTo>
                  <a:lnTo>
                    <a:pt x="92" y="37"/>
                  </a:lnTo>
                  <a:lnTo>
                    <a:pt x="86" y="33"/>
                  </a:lnTo>
                  <a:lnTo>
                    <a:pt x="81" y="30"/>
                  </a:lnTo>
                  <a:lnTo>
                    <a:pt x="83" y="24"/>
                  </a:lnTo>
                  <a:lnTo>
                    <a:pt x="94" y="29"/>
                  </a:lnTo>
                  <a:lnTo>
                    <a:pt x="102" y="39"/>
                  </a:lnTo>
                  <a:lnTo>
                    <a:pt x="107" y="50"/>
                  </a:lnTo>
                  <a:lnTo>
                    <a:pt x="111" y="63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2" y="23"/>
                  </a:lnTo>
                  <a:lnTo>
                    <a:pt x="108" y="11"/>
                  </a:lnTo>
                  <a:lnTo>
                    <a:pt x="103" y="3"/>
                  </a:lnTo>
                  <a:lnTo>
                    <a:pt x="105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5030" y="184"/>
              <a:ext cx="3" cy="13"/>
            </a:xfrm>
            <a:custGeom>
              <a:avLst/>
              <a:gdLst>
                <a:gd name="T0" fmla="*/ 4 w 7"/>
                <a:gd name="T1" fmla="*/ 37 h 41"/>
                <a:gd name="T2" fmla="*/ 0 w 7"/>
                <a:gd name="T3" fmla="*/ 41 h 41"/>
                <a:gd name="T4" fmla="*/ 3 w 7"/>
                <a:gd name="T5" fmla="*/ 32 h 41"/>
                <a:gd name="T6" fmla="*/ 2 w 7"/>
                <a:gd name="T7" fmla="*/ 21 h 41"/>
                <a:gd name="T8" fmla="*/ 0 w 7"/>
                <a:gd name="T9" fmla="*/ 9 h 41"/>
                <a:gd name="T10" fmla="*/ 3 w 7"/>
                <a:gd name="T11" fmla="*/ 0 h 41"/>
                <a:gd name="T12" fmla="*/ 7 w 7"/>
                <a:gd name="T13" fmla="*/ 8 h 41"/>
                <a:gd name="T14" fmla="*/ 7 w 7"/>
                <a:gd name="T15" fmla="*/ 17 h 41"/>
                <a:gd name="T16" fmla="*/ 5 w 7"/>
                <a:gd name="T17" fmla="*/ 27 h 41"/>
                <a:gd name="T18" fmla="*/ 4 w 7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1">
                  <a:moveTo>
                    <a:pt x="4" y="37"/>
                  </a:moveTo>
                  <a:lnTo>
                    <a:pt x="0" y="41"/>
                  </a:lnTo>
                  <a:lnTo>
                    <a:pt x="3" y="32"/>
                  </a:lnTo>
                  <a:lnTo>
                    <a:pt x="2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7" y="8"/>
                  </a:lnTo>
                  <a:lnTo>
                    <a:pt x="7" y="17"/>
                  </a:lnTo>
                  <a:lnTo>
                    <a:pt x="5" y="27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078" y="190"/>
              <a:ext cx="15" cy="15"/>
            </a:xfrm>
            <a:custGeom>
              <a:avLst/>
              <a:gdLst>
                <a:gd name="T0" fmla="*/ 42 w 46"/>
                <a:gd name="T1" fmla="*/ 16 h 45"/>
                <a:gd name="T2" fmla="*/ 46 w 46"/>
                <a:gd name="T3" fmla="*/ 45 h 45"/>
                <a:gd name="T4" fmla="*/ 42 w 46"/>
                <a:gd name="T5" fmla="*/ 35 h 45"/>
                <a:gd name="T6" fmla="*/ 40 w 46"/>
                <a:gd name="T7" fmla="*/ 21 h 45"/>
                <a:gd name="T8" fmla="*/ 34 w 46"/>
                <a:gd name="T9" fmla="*/ 10 h 45"/>
                <a:gd name="T10" fmla="*/ 23 w 46"/>
                <a:gd name="T11" fmla="*/ 4 h 45"/>
                <a:gd name="T12" fmla="*/ 16 w 46"/>
                <a:gd name="T13" fmla="*/ 3 h 45"/>
                <a:gd name="T14" fmla="*/ 12 w 46"/>
                <a:gd name="T15" fmla="*/ 6 h 45"/>
                <a:gd name="T16" fmla="*/ 7 w 46"/>
                <a:gd name="T17" fmla="*/ 9 h 45"/>
                <a:gd name="T18" fmla="*/ 0 w 46"/>
                <a:gd name="T19" fmla="*/ 9 h 45"/>
                <a:gd name="T20" fmla="*/ 1 w 46"/>
                <a:gd name="T21" fmla="*/ 5 h 45"/>
                <a:gd name="T22" fmla="*/ 6 w 46"/>
                <a:gd name="T23" fmla="*/ 3 h 45"/>
                <a:gd name="T24" fmla="*/ 10 w 46"/>
                <a:gd name="T25" fmla="*/ 2 h 45"/>
                <a:gd name="T26" fmla="*/ 13 w 46"/>
                <a:gd name="T27" fmla="*/ 0 h 45"/>
                <a:gd name="T28" fmla="*/ 22 w 46"/>
                <a:gd name="T29" fmla="*/ 1 h 45"/>
                <a:gd name="T30" fmla="*/ 30 w 46"/>
                <a:gd name="T31" fmla="*/ 4 h 45"/>
                <a:gd name="T32" fmla="*/ 37 w 46"/>
                <a:gd name="T33" fmla="*/ 9 h 45"/>
                <a:gd name="T34" fmla="*/ 42 w 46"/>
                <a:gd name="T3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5">
                  <a:moveTo>
                    <a:pt x="42" y="16"/>
                  </a:moveTo>
                  <a:lnTo>
                    <a:pt x="46" y="45"/>
                  </a:lnTo>
                  <a:lnTo>
                    <a:pt x="42" y="35"/>
                  </a:lnTo>
                  <a:lnTo>
                    <a:pt x="40" y="21"/>
                  </a:lnTo>
                  <a:lnTo>
                    <a:pt x="34" y="10"/>
                  </a:lnTo>
                  <a:lnTo>
                    <a:pt x="23" y="4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0" y="4"/>
                  </a:lnTo>
                  <a:lnTo>
                    <a:pt x="37" y="9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928" y="205"/>
              <a:ext cx="39" cy="49"/>
            </a:xfrm>
            <a:custGeom>
              <a:avLst/>
              <a:gdLst>
                <a:gd name="T0" fmla="*/ 115 w 115"/>
                <a:gd name="T1" fmla="*/ 16 h 147"/>
                <a:gd name="T2" fmla="*/ 108 w 115"/>
                <a:gd name="T3" fmla="*/ 14 h 147"/>
                <a:gd name="T4" fmla="*/ 102 w 115"/>
                <a:gd name="T5" fmla="*/ 12 h 147"/>
                <a:gd name="T6" fmla="*/ 96 w 115"/>
                <a:gd name="T7" fmla="*/ 9 h 147"/>
                <a:gd name="T8" fmla="*/ 89 w 115"/>
                <a:gd name="T9" fmla="*/ 8 h 147"/>
                <a:gd name="T10" fmla="*/ 82 w 115"/>
                <a:gd name="T11" fmla="*/ 7 h 147"/>
                <a:gd name="T12" fmla="*/ 76 w 115"/>
                <a:gd name="T13" fmla="*/ 7 h 147"/>
                <a:gd name="T14" fmla="*/ 69 w 115"/>
                <a:gd name="T15" fmla="*/ 9 h 147"/>
                <a:gd name="T16" fmla="*/ 64 w 115"/>
                <a:gd name="T17" fmla="*/ 14 h 147"/>
                <a:gd name="T18" fmla="*/ 52 w 115"/>
                <a:gd name="T19" fmla="*/ 28 h 147"/>
                <a:gd name="T20" fmla="*/ 42 w 115"/>
                <a:gd name="T21" fmla="*/ 42 h 147"/>
                <a:gd name="T22" fmla="*/ 32 w 115"/>
                <a:gd name="T23" fmla="*/ 57 h 147"/>
                <a:gd name="T24" fmla="*/ 24 w 115"/>
                <a:gd name="T25" fmla="*/ 73 h 147"/>
                <a:gd name="T26" fmla="*/ 16 w 115"/>
                <a:gd name="T27" fmla="*/ 90 h 147"/>
                <a:gd name="T28" fmla="*/ 10 w 115"/>
                <a:gd name="T29" fmla="*/ 107 h 147"/>
                <a:gd name="T30" fmla="*/ 7 w 115"/>
                <a:gd name="T31" fmla="*/ 125 h 147"/>
                <a:gd name="T32" fmla="*/ 5 w 115"/>
                <a:gd name="T33" fmla="*/ 145 h 147"/>
                <a:gd name="T34" fmla="*/ 4 w 115"/>
                <a:gd name="T35" fmla="*/ 145 h 147"/>
                <a:gd name="T36" fmla="*/ 3 w 115"/>
                <a:gd name="T37" fmla="*/ 146 h 147"/>
                <a:gd name="T38" fmla="*/ 2 w 115"/>
                <a:gd name="T39" fmla="*/ 146 h 147"/>
                <a:gd name="T40" fmla="*/ 0 w 115"/>
                <a:gd name="T41" fmla="*/ 147 h 147"/>
                <a:gd name="T42" fmla="*/ 5 w 115"/>
                <a:gd name="T43" fmla="*/ 125 h 147"/>
                <a:gd name="T44" fmla="*/ 10 w 115"/>
                <a:gd name="T45" fmla="*/ 103 h 147"/>
                <a:gd name="T46" fmla="*/ 16 w 115"/>
                <a:gd name="T47" fmla="*/ 81 h 147"/>
                <a:gd name="T48" fmla="*/ 25 w 115"/>
                <a:gd name="T49" fmla="*/ 61 h 147"/>
                <a:gd name="T50" fmla="*/ 35 w 115"/>
                <a:gd name="T51" fmla="*/ 42 h 147"/>
                <a:gd name="T52" fmla="*/ 49 w 115"/>
                <a:gd name="T53" fmla="*/ 25 h 147"/>
                <a:gd name="T54" fmla="*/ 65 w 115"/>
                <a:gd name="T55" fmla="*/ 10 h 147"/>
                <a:gd name="T56" fmla="*/ 85 w 115"/>
                <a:gd name="T57" fmla="*/ 0 h 147"/>
                <a:gd name="T58" fmla="*/ 94 w 115"/>
                <a:gd name="T59" fmla="*/ 1 h 147"/>
                <a:gd name="T60" fmla="*/ 102 w 115"/>
                <a:gd name="T61" fmla="*/ 5 h 147"/>
                <a:gd name="T62" fmla="*/ 110 w 115"/>
                <a:gd name="T63" fmla="*/ 10 h 147"/>
                <a:gd name="T64" fmla="*/ 115 w 115"/>
                <a:gd name="T65" fmla="*/ 1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47">
                  <a:moveTo>
                    <a:pt x="115" y="16"/>
                  </a:moveTo>
                  <a:lnTo>
                    <a:pt x="108" y="14"/>
                  </a:lnTo>
                  <a:lnTo>
                    <a:pt x="102" y="12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69" y="9"/>
                  </a:lnTo>
                  <a:lnTo>
                    <a:pt x="64" y="14"/>
                  </a:lnTo>
                  <a:lnTo>
                    <a:pt x="52" y="28"/>
                  </a:lnTo>
                  <a:lnTo>
                    <a:pt x="42" y="42"/>
                  </a:lnTo>
                  <a:lnTo>
                    <a:pt x="32" y="57"/>
                  </a:lnTo>
                  <a:lnTo>
                    <a:pt x="24" y="73"/>
                  </a:lnTo>
                  <a:lnTo>
                    <a:pt x="16" y="90"/>
                  </a:lnTo>
                  <a:lnTo>
                    <a:pt x="10" y="107"/>
                  </a:lnTo>
                  <a:lnTo>
                    <a:pt x="7" y="12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3" y="146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5" y="125"/>
                  </a:lnTo>
                  <a:lnTo>
                    <a:pt x="10" y="103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2"/>
                  </a:lnTo>
                  <a:lnTo>
                    <a:pt x="49" y="25"/>
                  </a:lnTo>
                  <a:lnTo>
                    <a:pt x="65" y="1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2" y="5"/>
                  </a:lnTo>
                  <a:lnTo>
                    <a:pt x="110" y="10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094" y="209"/>
              <a:ext cx="71" cy="80"/>
            </a:xfrm>
            <a:custGeom>
              <a:avLst/>
              <a:gdLst>
                <a:gd name="T0" fmla="*/ 204 w 215"/>
                <a:gd name="T1" fmla="*/ 84 h 239"/>
                <a:gd name="T2" fmla="*/ 212 w 215"/>
                <a:gd name="T3" fmla="*/ 84 h 239"/>
                <a:gd name="T4" fmla="*/ 208 w 215"/>
                <a:gd name="T5" fmla="*/ 98 h 239"/>
                <a:gd name="T6" fmla="*/ 190 w 215"/>
                <a:gd name="T7" fmla="*/ 123 h 239"/>
                <a:gd name="T8" fmla="*/ 169 w 215"/>
                <a:gd name="T9" fmla="*/ 144 h 239"/>
                <a:gd name="T10" fmla="*/ 146 w 215"/>
                <a:gd name="T11" fmla="*/ 165 h 239"/>
                <a:gd name="T12" fmla="*/ 121 w 215"/>
                <a:gd name="T13" fmla="*/ 183 h 239"/>
                <a:gd name="T14" fmla="*/ 95 w 215"/>
                <a:gd name="T15" fmla="*/ 200 h 239"/>
                <a:gd name="T16" fmla="*/ 70 w 215"/>
                <a:gd name="T17" fmla="*/ 216 h 239"/>
                <a:gd name="T18" fmla="*/ 46 w 215"/>
                <a:gd name="T19" fmla="*/ 231 h 239"/>
                <a:gd name="T20" fmla="*/ 9 w 215"/>
                <a:gd name="T21" fmla="*/ 228 h 239"/>
                <a:gd name="T22" fmla="*/ 25 w 215"/>
                <a:gd name="T23" fmla="*/ 212 h 239"/>
                <a:gd name="T24" fmla="*/ 47 w 215"/>
                <a:gd name="T25" fmla="*/ 197 h 239"/>
                <a:gd name="T26" fmla="*/ 68 w 215"/>
                <a:gd name="T27" fmla="*/ 184 h 239"/>
                <a:gd name="T28" fmla="*/ 88 w 215"/>
                <a:gd name="T29" fmla="*/ 169 h 239"/>
                <a:gd name="T30" fmla="*/ 112 w 215"/>
                <a:gd name="T31" fmla="*/ 144 h 239"/>
                <a:gd name="T32" fmla="*/ 135 w 215"/>
                <a:gd name="T33" fmla="*/ 116 h 239"/>
                <a:gd name="T34" fmla="*/ 158 w 215"/>
                <a:gd name="T35" fmla="*/ 89 h 239"/>
                <a:gd name="T36" fmla="*/ 186 w 215"/>
                <a:gd name="T37" fmla="*/ 67 h 239"/>
                <a:gd name="T38" fmla="*/ 173 w 215"/>
                <a:gd name="T39" fmla="*/ 68 h 239"/>
                <a:gd name="T40" fmla="*/ 149 w 215"/>
                <a:gd name="T41" fmla="*/ 85 h 239"/>
                <a:gd name="T42" fmla="*/ 130 w 215"/>
                <a:gd name="T43" fmla="*/ 108 h 239"/>
                <a:gd name="T44" fmla="*/ 111 w 215"/>
                <a:gd name="T45" fmla="*/ 132 h 239"/>
                <a:gd name="T46" fmla="*/ 97 w 215"/>
                <a:gd name="T47" fmla="*/ 146 h 239"/>
                <a:gd name="T48" fmla="*/ 88 w 215"/>
                <a:gd name="T49" fmla="*/ 156 h 239"/>
                <a:gd name="T50" fmla="*/ 78 w 215"/>
                <a:gd name="T51" fmla="*/ 166 h 239"/>
                <a:gd name="T52" fmla="*/ 68 w 215"/>
                <a:gd name="T53" fmla="*/ 174 h 239"/>
                <a:gd name="T54" fmla="*/ 55 w 215"/>
                <a:gd name="T55" fmla="*/ 182 h 239"/>
                <a:gd name="T56" fmla="*/ 39 w 215"/>
                <a:gd name="T57" fmla="*/ 193 h 239"/>
                <a:gd name="T58" fmla="*/ 23 w 215"/>
                <a:gd name="T59" fmla="*/ 204 h 239"/>
                <a:gd name="T60" fmla="*/ 7 w 215"/>
                <a:gd name="T61" fmla="*/ 216 h 239"/>
                <a:gd name="T62" fmla="*/ 9 w 215"/>
                <a:gd name="T63" fmla="*/ 205 h 239"/>
                <a:gd name="T64" fmla="*/ 28 w 215"/>
                <a:gd name="T65" fmla="*/ 172 h 239"/>
                <a:gd name="T66" fmla="*/ 49 w 215"/>
                <a:gd name="T67" fmla="*/ 139 h 239"/>
                <a:gd name="T68" fmla="*/ 72 w 215"/>
                <a:gd name="T69" fmla="*/ 109 h 239"/>
                <a:gd name="T70" fmla="*/ 97 w 215"/>
                <a:gd name="T71" fmla="*/ 81 h 239"/>
                <a:gd name="T72" fmla="*/ 125 w 215"/>
                <a:gd name="T73" fmla="*/ 54 h 239"/>
                <a:gd name="T74" fmla="*/ 153 w 215"/>
                <a:gd name="T75" fmla="*/ 32 h 239"/>
                <a:gd name="T76" fmla="*/ 182 w 215"/>
                <a:gd name="T77" fmla="*/ 10 h 239"/>
                <a:gd name="T78" fmla="*/ 196 w 215"/>
                <a:gd name="T79" fmla="*/ 10 h 239"/>
                <a:gd name="T80" fmla="*/ 189 w 215"/>
                <a:gd name="T81" fmla="*/ 33 h 239"/>
                <a:gd name="T82" fmla="*/ 184 w 215"/>
                <a:gd name="T83" fmla="*/ 54 h 239"/>
                <a:gd name="T84" fmla="*/ 192 w 215"/>
                <a:gd name="T85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39">
                  <a:moveTo>
                    <a:pt x="201" y="82"/>
                  </a:moveTo>
                  <a:lnTo>
                    <a:pt x="204" y="84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5" y="84"/>
                  </a:lnTo>
                  <a:lnTo>
                    <a:pt x="208" y="98"/>
                  </a:lnTo>
                  <a:lnTo>
                    <a:pt x="199" y="110"/>
                  </a:lnTo>
                  <a:lnTo>
                    <a:pt x="190" y="123"/>
                  </a:lnTo>
                  <a:lnTo>
                    <a:pt x="180" y="134"/>
                  </a:lnTo>
                  <a:lnTo>
                    <a:pt x="169" y="144"/>
                  </a:lnTo>
                  <a:lnTo>
                    <a:pt x="158" y="155"/>
                  </a:lnTo>
                  <a:lnTo>
                    <a:pt x="146" y="165"/>
                  </a:lnTo>
                  <a:lnTo>
                    <a:pt x="133" y="174"/>
                  </a:lnTo>
                  <a:lnTo>
                    <a:pt x="121" y="183"/>
                  </a:lnTo>
                  <a:lnTo>
                    <a:pt x="108" y="191"/>
                  </a:lnTo>
                  <a:lnTo>
                    <a:pt x="95" y="200"/>
                  </a:lnTo>
                  <a:lnTo>
                    <a:pt x="83" y="208"/>
                  </a:lnTo>
                  <a:lnTo>
                    <a:pt x="70" y="216"/>
                  </a:lnTo>
                  <a:lnTo>
                    <a:pt x="58" y="223"/>
                  </a:lnTo>
                  <a:lnTo>
                    <a:pt x="46" y="231"/>
                  </a:lnTo>
                  <a:lnTo>
                    <a:pt x="34" y="239"/>
                  </a:lnTo>
                  <a:lnTo>
                    <a:pt x="9" y="228"/>
                  </a:lnTo>
                  <a:lnTo>
                    <a:pt x="16" y="220"/>
                  </a:lnTo>
                  <a:lnTo>
                    <a:pt x="25" y="212"/>
                  </a:lnTo>
                  <a:lnTo>
                    <a:pt x="35" y="204"/>
                  </a:lnTo>
                  <a:lnTo>
                    <a:pt x="47" y="197"/>
                  </a:lnTo>
                  <a:lnTo>
                    <a:pt x="57" y="191"/>
                  </a:lnTo>
                  <a:lnTo>
                    <a:pt x="68" y="184"/>
                  </a:lnTo>
                  <a:lnTo>
                    <a:pt x="78" y="176"/>
                  </a:lnTo>
                  <a:lnTo>
                    <a:pt x="88" y="169"/>
                  </a:lnTo>
                  <a:lnTo>
                    <a:pt x="101" y="158"/>
                  </a:lnTo>
                  <a:lnTo>
                    <a:pt x="112" y="144"/>
                  </a:lnTo>
                  <a:lnTo>
                    <a:pt x="123" y="131"/>
                  </a:lnTo>
                  <a:lnTo>
                    <a:pt x="135" y="116"/>
                  </a:lnTo>
                  <a:lnTo>
                    <a:pt x="146" y="101"/>
                  </a:lnTo>
                  <a:lnTo>
                    <a:pt x="158" y="89"/>
                  </a:lnTo>
                  <a:lnTo>
                    <a:pt x="172" y="76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73" y="68"/>
                  </a:lnTo>
                  <a:lnTo>
                    <a:pt x="161" y="75"/>
                  </a:lnTo>
                  <a:lnTo>
                    <a:pt x="149" y="85"/>
                  </a:lnTo>
                  <a:lnTo>
                    <a:pt x="140" y="95"/>
                  </a:lnTo>
                  <a:lnTo>
                    <a:pt x="130" y="108"/>
                  </a:lnTo>
                  <a:lnTo>
                    <a:pt x="121" y="119"/>
                  </a:lnTo>
                  <a:lnTo>
                    <a:pt x="111" y="132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2" y="150"/>
                  </a:lnTo>
                  <a:lnTo>
                    <a:pt x="88" y="156"/>
                  </a:lnTo>
                  <a:lnTo>
                    <a:pt x="84" y="160"/>
                  </a:lnTo>
                  <a:lnTo>
                    <a:pt x="78" y="166"/>
                  </a:lnTo>
                  <a:lnTo>
                    <a:pt x="73" y="171"/>
                  </a:lnTo>
                  <a:lnTo>
                    <a:pt x="68" y="174"/>
                  </a:lnTo>
                  <a:lnTo>
                    <a:pt x="63" y="176"/>
                  </a:lnTo>
                  <a:lnTo>
                    <a:pt x="55" y="182"/>
                  </a:lnTo>
                  <a:lnTo>
                    <a:pt x="48" y="188"/>
                  </a:lnTo>
                  <a:lnTo>
                    <a:pt x="39" y="193"/>
                  </a:lnTo>
                  <a:lnTo>
                    <a:pt x="32" y="198"/>
                  </a:lnTo>
                  <a:lnTo>
                    <a:pt x="23" y="204"/>
                  </a:lnTo>
                  <a:lnTo>
                    <a:pt x="15" y="209"/>
                  </a:lnTo>
                  <a:lnTo>
                    <a:pt x="7" y="216"/>
                  </a:lnTo>
                  <a:lnTo>
                    <a:pt x="0" y="223"/>
                  </a:lnTo>
                  <a:lnTo>
                    <a:pt x="9" y="205"/>
                  </a:lnTo>
                  <a:lnTo>
                    <a:pt x="18" y="188"/>
                  </a:lnTo>
                  <a:lnTo>
                    <a:pt x="28" y="172"/>
                  </a:lnTo>
                  <a:lnTo>
                    <a:pt x="38" y="155"/>
                  </a:lnTo>
                  <a:lnTo>
                    <a:pt x="49" y="139"/>
                  </a:lnTo>
                  <a:lnTo>
                    <a:pt x="60" y="124"/>
                  </a:lnTo>
                  <a:lnTo>
                    <a:pt x="72" y="109"/>
                  </a:lnTo>
                  <a:lnTo>
                    <a:pt x="85" y="94"/>
                  </a:lnTo>
                  <a:lnTo>
                    <a:pt x="97" y="81"/>
                  </a:lnTo>
                  <a:lnTo>
                    <a:pt x="111" y="68"/>
                  </a:lnTo>
                  <a:lnTo>
                    <a:pt x="125" y="54"/>
                  </a:lnTo>
                  <a:lnTo>
                    <a:pt x="139" y="43"/>
                  </a:lnTo>
                  <a:lnTo>
                    <a:pt x="153" y="32"/>
                  </a:lnTo>
                  <a:lnTo>
                    <a:pt x="167" y="20"/>
                  </a:lnTo>
                  <a:lnTo>
                    <a:pt x="182" y="10"/>
                  </a:lnTo>
                  <a:lnTo>
                    <a:pt x="197" y="0"/>
                  </a:lnTo>
                  <a:lnTo>
                    <a:pt x="196" y="10"/>
                  </a:lnTo>
                  <a:lnTo>
                    <a:pt x="193" y="21"/>
                  </a:lnTo>
                  <a:lnTo>
                    <a:pt x="189" y="33"/>
                  </a:lnTo>
                  <a:lnTo>
                    <a:pt x="186" y="44"/>
                  </a:lnTo>
                  <a:lnTo>
                    <a:pt x="184" y="54"/>
                  </a:lnTo>
                  <a:lnTo>
                    <a:pt x="186" y="65"/>
                  </a:lnTo>
                  <a:lnTo>
                    <a:pt x="192" y="74"/>
                  </a:lnTo>
                  <a:lnTo>
                    <a:pt x="201" y="82"/>
                  </a:lnTo>
                  <a:close/>
                </a:path>
              </a:pathLst>
            </a:custGeom>
            <a:solidFill>
              <a:srgbClr val="AA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159" y="215"/>
              <a:ext cx="5" cy="19"/>
            </a:xfrm>
            <a:custGeom>
              <a:avLst/>
              <a:gdLst>
                <a:gd name="T0" fmla="*/ 16 w 16"/>
                <a:gd name="T1" fmla="*/ 54 h 57"/>
                <a:gd name="T2" fmla="*/ 15 w 16"/>
                <a:gd name="T3" fmla="*/ 57 h 57"/>
                <a:gd name="T4" fmla="*/ 13 w 16"/>
                <a:gd name="T5" fmla="*/ 57 h 57"/>
                <a:gd name="T6" fmla="*/ 9 w 16"/>
                <a:gd name="T7" fmla="*/ 57 h 57"/>
                <a:gd name="T8" fmla="*/ 7 w 16"/>
                <a:gd name="T9" fmla="*/ 57 h 57"/>
                <a:gd name="T10" fmla="*/ 1 w 16"/>
                <a:gd name="T11" fmla="*/ 44 h 57"/>
                <a:gd name="T12" fmla="*/ 0 w 16"/>
                <a:gd name="T13" fmla="*/ 29 h 57"/>
                <a:gd name="T14" fmla="*/ 3 w 16"/>
                <a:gd name="T15" fmla="*/ 13 h 57"/>
                <a:gd name="T16" fmla="*/ 7 w 16"/>
                <a:gd name="T17" fmla="*/ 0 h 57"/>
                <a:gd name="T18" fmla="*/ 5 w 16"/>
                <a:gd name="T19" fmla="*/ 13 h 57"/>
                <a:gd name="T20" fmla="*/ 6 w 16"/>
                <a:gd name="T21" fmla="*/ 28 h 57"/>
                <a:gd name="T22" fmla="*/ 11 w 16"/>
                <a:gd name="T23" fmla="*/ 42 h 57"/>
                <a:gd name="T24" fmla="*/ 16 w 16"/>
                <a:gd name="T25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57">
                  <a:moveTo>
                    <a:pt x="16" y="54"/>
                  </a:moveTo>
                  <a:lnTo>
                    <a:pt x="15" y="57"/>
                  </a:lnTo>
                  <a:lnTo>
                    <a:pt x="13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3" y="13"/>
                  </a:lnTo>
                  <a:lnTo>
                    <a:pt x="7" y="0"/>
                  </a:lnTo>
                  <a:lnTo>
                    <a:pt x="5" y="13"/>
                  </a:lnTo>
                  <a:lnTo>
                    <a:pt x="6" y="28"/>
                  </a:lnTo>
                  <a:lnTo>
                    <a:pt x="11" y="42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938" y="218"/>
              <a:ext cx="35" cy="37"/>
            </a:xfrm>
            <a:custGeom>
              <a:avLst/>
              <a:gdLst>
                <a:gd name="T0" fmla="*/ 105 w 105"/>
                <a:gd name="T1" fmla="*/ 2 h 110"/>
                <a:gd name="T2" fmla="*/ 105 w 105"/>
                <a:gd name="T3" fmla="*/ 3 h 110"/>
                <a:gd name="T4" fmla="*/ 105 w 105"/>
                <a:gd name="T5" fmla="*/ 4 h 110"/>
                <a:gd name="T6" fmla="*/ 104 w 105"/>
                <a:gd name="T7" fmla="*/ 7 h 110"/>
                <a:gd name="T8" fmla="*/ 103 w 105"/>
                <a:gd name="T9" fmla="*/ 8 h 110"/>
                <a:gd name="T10" fmla="*/ 96 w 105"/>
                <a:gd name="T11" fmla="*/ 6 h 110"/>
                <a:gd name="T12" fmla="*/ 90 w 105"/>
                <a:gd name="T13" fmla="*/ 4 h 110"/>
                <a:gd name="T14" fmla="*/ 83 w 105"/>
                <a:gd name="T15" fmla="*/ 4 h 110"/>
                <a:gd name="T16" fmla="*/ 76 w 105"/>
                <a:gd name="T17" fmla="*/ 4 h 110"/>
                <a:gd name="T18" fmla="*/ 69 w 105"/>
                <a:gd name="T19" fmla="*/ 6 h 110"/>
                <a:gd name="T20" fmla="*/ 62 w 105"/>
                <a:gd name="T21" fmla="*/ 8 h 110"/>
                <a:gd name="T22" fmla="*/ 56 w 105"/>
                <a:gd name="T23" fmla="*/ 10 h 110"/>
                <a:gd name="T24" fmla="*/ 51 w 105"/>
                <a:gd name="T25" fmla="*/ 14 h 110"/>
                <a:gd name="T26" fmla="*/ 41 w 105"/>
                <a:gd name="T27" fmla="*/ 23 h 110"/>
                <a:gd name="T28" fmla="*/ 33 w 105"/>
                <a:gd name="T29" fmla="*/ 32 h 110"/>
                <a:gd name="T30" fmla="*/ 25 w 105"/>
                <a:gd name="T31" fmla="*/ 43 h 110"/>
                <a:gd name="T32" fmla="*/ 19 w 105"/>
                <a:gd name="T33" fmla="*/ 55 h 110"/>
                <a:gd name="T34" fmla="*/ 14 w 105"/>
                <a:gd name="T35" fmla="*/ 67 h 110"/>
                <a:gd name="T36" fmla="*/ 10 w 105"/>
                <a:gd name="T37" fmla="*/ 80 h 110"/>
                <a:gd name="T38" fmla="*/ 6 w 105"/>
                <a:gd name="T39" fmla="*/ 93 h 110"/>
                <a:gd name="T40" fmla="*/ 3 w 105"/>
                <a:gd name="T41" fmla="*/ 106 h 110"/>
                <a:gd name="T42" fmla="*/ 0 w 105"/>
                <a:gd name="T43" fmla="*/ 110 h 110"/>
                <a:gd name="T44" fmla="*/ 2 w 105"/>
                <a:gd name="T45" fmla="*/ 97 h 110"/>
                <a:gd name="T46" fmla="*/ 5 w 105"/>
                <a:gd name="T47" fmla="*/ 82 h 110"/>
                <a:gd name="T48" fmla="*/ 11 w 105"/>
                <a:gd name="T49" fmla="*/ 67 h 110"/>
                <a:gd name="T50" fmla="*/ 16 w 105"/>
                <a:gd name="T51" fmla="*/ 52 h 110"/>
                <a:gd name="T52" fmla="*/ 22 w 105"/>
                <a:gd name="T53" fmla="*/ 39 h 110"/>
                <a:gd name="T54" fmla="*/ 31 w 105"/>
                <a:gd name="T55" fmla="*/ 26 h 110"/>
                <a:gd name="T56" fmla="*/ 40 w 105"/>
                <a:gd name="T57" fmla="*/ 15 h 110"/>
                <a:gd name="T58" fmla="*/ 52 w 105"/>
                <a:gd name="T59" fmla="*/ 6 h 110"/>
                <a:gd name="T60" fmla="*/ 59 w 105"/>
                <a:gd name="T61" fmla="*/ 4 h 110"/>
                <a:gd name="T62" fmla="*/ 66 w 105"/>
                <a:gd name="T63" fmla="*/ 3 h 110"/>
                <a:gd name="T64" fmla="*/ 72 w 105"/>
                <a:gd name="T65" fmla="*/ 2 h 110"/>
                <a:gd name="T66" fmla="*/ 78 w 105"/>
                <a:gd name="T67" fmla="*/ 1 h 110"/>
                <a:gd name="T68" fmla="*/ 85 w 105"/>
                <a:gd name="T69" fmla="*/ 0 h 110"/>
                <a:gd name="T70" fmla="*/ 92 w 105"/>
                <a:gd name="T71" fmla="*/ 0 h 110"/>
                <a:gd name="T72" fmla="*/ 98 w 105"/>
                <a:gd name="T73" fmla="*/ 1 h 110"/>
                <a:gd name="T74" fmla="*/ 105 w 105"/>
                <a:gd name="T7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0">
                  <a:moveTo>
                    <a:pt x="105" y="2"/>
                  </a:moveTo>
                  <a:lnTo>
                    <a:pt x="105" y="3"/>
                  </a:lnTo>
                  <a:lnTo>
                    <a:pt x="105" y="4"/>
                  </a:lnTo>
                  <a:lnTo>
                    <a:pt x="104" y="7"/>
                  </a:lnTo>
                  <a:lnTo>
                    <a:pt x="103" y="8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6" y="10"/>
                  </a:lnTo>
                  <a:lnTo>
                    <a:pt x="51" y="14"/>
                  </a:lnTo>
                  <a:lnTo>
                    <a:pt x="41" y="23"/>
                  </a:lnTo>
                  <a:lnTo>
                    <a:pt x="33" y="32"/>
                  </a:lnTo>
                  <a:lnTo>
                    <a:pt x="25" y="43"/>
                  </a:lnTo>
                  <a:lnTo>
                    <a:pt x="19" y="55"/>
                  </a:lnTo>
                  <a:lnTo>
                    <a:pt x="14" y="67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11" y="67"/>
                  </a:lnTo>
                  <a:lnTo>
                    <a:pt x="16" y="52"/>
                  </a:lnTo>
                  <a:lnTo>
                    <a:pt x="22" y="39"/>
                  </a:lnTo>
                  <a:lnTo>
                    <a:pt x="31" y="26"/>
                  </a:lnTo>
                  <a:lnTo>
                    <a:pt x="40" y="15"/>
                  </a:lnTo>
                  <a:lnTo>
                    <a:pt x="52" y="6"/>
                  </a:lnTo>
                  <a:lnTo>
                    <a:pt x="59" y="4"/>
                  </a:lnTo>
                  <a:lnTo>
                    <a:pt x="66" y="3"/>
                  </a:lnTo>
                  <a:lnTo>
                    <a:pt x="72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945" y="223"/>
              <a:ext cx="74" cy="30"/>
            </a:xfrm>
            <a:custGeom>
              <a:avLst/>
              <a:gdLst>
                <a:gd name="T0" fmla="*/ 223 w 223"/>
                <a:gd name="T1" fmla="*/ 44 h 90"/>
                <a:gd name="T2" fmla="*/ 208 w 223"/>
                <a:gd name="T3" fmla="*/ 47 h 90"/>
                <a:gd name="T4" fmla="*/ 204 w 223"/>
                <a:gd name="T5" fmla="*/ 37 h 90"/>
                <a:gd name="T6" fmla="*/ 197 w 223"/>
                <a:gd name="T7" fmla="*/ 32 h 90"/>
                <a:gd name="T8" fmla="*/ 192 w 223"/>
                <a:gd name="T9" fmla="*/ 27 h 90"/>
                <a:gd name="T10" fmla="*/ 184 w 223"/>
                <a:gd name="T11" fmla="*/ 25 h 90"/>
                <a:gd name="T12" fmla="*/ 177 w 223"/>
                <a:gd name="T13" fmla="*/ 24 h 90"/>
                <a:gd name="T14" fmla="*/ 170 w 223"/>
                <a:gd name="T15" fmla="*/ 24 h 90"/>
                <a:gd name="T16" fmla="*/ 161 w 223"/>
                <a:gd name="T17" fmla="*/ 24 h 90"/>
                <a:gd name="T18" fmla="*/ 153 w 223"/>
                <a:gd name="T19" fmla="*/ 25 h 90"/>
                <a:gd name="T20" fmla="*/ 146 w 223"/>
                <a:gd name="T21" fmla="*/ 28 h 90"/>
                <a:gd name="T22" fmla="*/ 141 w 223"/>
                <a:gd name="T23" fmla="*/ 31 h 90"/>
                <a:gd name="T24" fmla="*/ 136 w 223"/>
                <a:gd name="T25" fmla="*/ 35 h 90"/>
                <a:gd name="T26" fmla="*/ 135 w 223"/>
                <a:gd name="T27" fmla="*/ 42 h 90"/>
                <a:gd name="T28" fmla="*/ 126 w 223"/>
                <a:gd name="T29" fmla="*/ 37 h 90"/>
                <a:gd name="T30" fmla="*/ 118 w 223"/>
                <a:gd name="T31" fmla="*/ 36 h 90"/>
                <a:gd name="T32" fmla="*/ 109 w 223"/>
                <a:gd name="T33" fmla="*/ 36 h 90"/>
                <a:gd name="T34" fmla="*/ 101 w 223"/>
                <a:gd name="T35" fmla="*/ 39 h 90"/>
                <a:gd name="T36" fmla="*/ 92 w 223"/>
                <a:gd name="T37" fmla="*/ 42 h 90"/>
                <a:gd name="T38" fmla="*/ 85 w 223"/>
                <a:gd name="T39" fmla="*/ 47 h 90"/>
                <a:gd name="T40" fmla="*/ 78 w 223"/>
                <a:gd name="T41" fmla="*/ 51 h 90"/>
                <a:gd name="T42" fmla="*/ 70 w 223"/>
                <a:gd name="T43" fmla="*/ 56 h 90"/>
                <a:gd name="T44" fmla="*/ 65 w 223"/>
                <a:gd name="T45" fmla="*/ 64 h 90"/>
                <a:gd name="T46" fmla="*/ 62 w 223"/>
                <a:gd name="T47" fmla="*/ 73 h 90"/>
                <a:gd name="T48" fmla="*/ 58 w 223"/>
                <a:gd name="T49" fmla="*/ 82 h 90"/>
                <a:gd name="T50" fmla="*/ 57 w 223"/>
                <a:gd name="T51" fmla="*/ 90 h 90"/>
                <a:gd name="T52" fmla="*/ 37 w 223"/>
                <a:gd name="T53" fmla="*/ 76 h 90"/>
                <a:gd name="T54" fmla="*/ 33 w 223"/>
                <a:gd name="T55" fmla="*/ 76 h 90"/>
                <a:gd name="T56" fmla="*/ 28 w 223"/>
                <a:gd name="T57" fmla="*/ 76 h 90"/>
                <a:gd name="T58" fmla="*/ 24 w 223"/>
                <a:gd name="T59" fmla="*/ 77 h 90"/>
                <a:gd name="T60" fmla="*/ 18 w 223"/>
                <a:gd name="T61" fmla="*/ 78 h 90"/>
                <a:gd name="T62" fmla="*/ 14 w 223"/>
                <a:gd name="T63" fmla="*/ 81 h 90"/>
                <a:gd name="T64" fmla="*/ 9 w 223"/>
                <a:gd name="T65" fmla="*/ 82 h 90"/>
                <a:gd name="T66" fmla="*/ 4 w 223"/>
                <a:gd name="T67" fmla="*/ 84 h 90"/>
                <a:gd name="T68" fmla="*/ 0 w 223"/>
                <a:gd name="T69" fmla="*/ 86 h 90"/>
                <a:gd name="T70" fmla="*/ 6 w 223"/>
                <a:gd name="T71" fmla="*/ 74 h 90"/>
                <a:gd name="T72" fmla="*/ 11 w 223"/>
                <a:gd name="T73" fmla="*/ 60 h 90"/>
                <a:gd name="T74" fmla="*/ 16 w 223"/>
                <a:gd name="T75" fmla="*/ 48 h 90"/>
                <a:gd name="T76" fmla="*/ 21 w 223"/>
                <a:gd name="T77" fmla="*/ 34 h 90"/>
                <a:gd name="T78" fmla="*/ 25 w 223"/>
                <a:gd name="T79" fmla="*/ 34 h 90"/>
                <a:gd name="T80" fmla="*/ 27 w 223"/>
                <a:gd name="T81" fmla="*/ 32 h 90"/>
                <a:gd name="T82" fmla="*/ 27 w 223"/>
                <a:gd name="T83" fmla="*/ 29 h 90"/>
                <a:gd name="T84" fmla="*/ 29 w 223"/>
                <a:gd name="T85" fmla="*/ 27 h 90"/>
                <a:gd name="T86" fmla="*/ 40 w 223"/>
                <a:gd name="T87" fmla="*/ 15 h 90"/>
                <a:gd name="T88" fmla="*/ 55 w 223"/>
                <a:gd name="T89" fmla="*/ 7 h 90"/>
                <a:gd name="T90" fmla="*/ 71 w 223"/>
                <a:gd name="T91" fmla="*/ 2 h 90"/>
                <a:gd name="T92" fmla="*/ 88 w 223"/>
                <a:gd name="T93" fmla="*/ 0 h 90"/>
                <a:gd name="T94" fmla="*/ 106 w 223"/>
                <a:gd name="T95" fmla="*/ 0 h 90"/>
                <a:gd name="T96" fmla="*/ 123 w 223"/>
                <a:gd name="T97" fmla="*/ 1 h 90"/>
                <a:gd name="T98" fmla="*/ 140 w 223"/>
                <a:gd name="T99" fmla="*/ 3 h 90"/>
                <a:gd name="T100" fmla="*/ 156 w 223"/>
                <a:gd name="T101" fmla="*/ 7 h 90"/>
                <a:gd name="T102" fmla="*/ 164 w 223"/>
                <a:gd name="T103" fmla="*/ 11 h 90"/>
                <a:gd name="T104" fmla="*/ 173 w 223"/>
                <a:gd name="T105" fmla="*/ 16 h 90"/>
                <a:gd name="T106" fmla="*/ 181 w 223"/>
                <a:gd name="T107" fmla="*/ 20 h 90"/>
                <a:gd name="T108" fmla="*/ 190 w 223"/>
                <a:gd name="T109" fmla="*/ 24 h 90"/>
                <a:gd name="T110" fmla="*/ 198 w 223"/>
                <a:gd name="T111" fmla="*/ 28 h 90"/>
                <a:gd name="T112" fmla="*/ 207 w 223"/>
                <a:gd name="T113" fmla="*/ 33 h 90"/>
                <a:gd name="T114" fmla="*/ 214 w 223"/>
                <a:gd name="T115" fmla="*/ 39 h 90"/>
                <a:gd name="T116" fmla="*/ 223 w 223"/>
                <a:gd name="T117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90">
                  <a:moveTo>
                    <a:pt x="223" y="44"/>
                  </a:moveTo>
                  <a:lnTo>
                    <a:pt x="208" y="47"/>
                  </a:lnTo>
                  <a:lnTo>
                    <a:pt x="204" y="37"/>
                  </a:lnTo>
                  <a:lnTo>
                    <a:pt x="197" y="32"/>
                  </a:lnTo>
                  <a:lnTo>
                    <a:pt x="192" y="27"/>
                  </a:lnTo>
                  <a:lnTo>
                    <a:pt x="184" y="25"/>
                  </a:lnTo>
                  <a:lnTo>
                    <a:pt x="177" y="24"/>
                  </a:lnTo>
                  <a:lnTo>
                    <a:pt x="170" y="24"/>
                  </a:lnTo>
                  <a:lnTo>
                    <a:pt x="161" y="24"/>
                  </a:lnTo>
                  <a:lnTo>
                    <a:pt x="153" y="25"/>
                  </a:lnTo>
                  <a:lnTo>
                    <a:pt x="146" y="28"/>
                  </a:lnTo>
                  <a:lnTo>
                    <a:pt x="141" y="31"/>
                  </a:lnTo>
                  <a:lnTo>
                    <a:pt x="136" y="35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8" y="36"/>
                  </a:lnTo>
                  <a:lnTo>
                    <a:pt x="109" y="36"/>
                  </a:lnTo>
                  <a:lnTo>
                    <a:pt x="101" y="39"/>
                  </a:lnTo>
                  <a:lnTo>
                    <a:pt x="92" y="42"/>
                  </a:lnTo>
                  <a:lnTo>
                    <a:pt x="85" y="47"/>
                  </a:lnTo>
                  <a:lnTo>
                    <a:pt x="78" y="51"/>
                  </a:lnTo>
                  <a:lnTo>
                    <a:pt x="70" y="56"/>
                  </a:lnTo>
                  <a:lnTo>
                    <a:pt x="65" y="64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90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7"/>
                  </a:lnTo>
                  <a:lnTo>
                    <a:pt x="18" y="78"/>
                  </a:lnTo>
                  <a:lnTo>
                    <a:pt x="14" y="81"/>
                  </a:lnTo>
                  <a:lnTo>
                    <a:pt x="9" y="82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40" y="15"/>
                  </a:lnTo>
                  <a:lnTo>
                    <a:pt x="55" y="7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3" y="1"/>
                  </a:lnTo>
                  <a:lnTo>
                    <a:pt x="140" y="3"/>
                  </a:lnTo>
                  <a:lnTo>
                    <a:pt x="156" y="7"/>
                  </a:lnTo>
                  <a:lnTo>
                    <a:pt x="164" y="11"/>
                  </a:lnTo>
                  <a:lnTo>
                    <a:pt x="173" y="16"/>
                  </a:lnTo>
                  <a:lnTo>
                    <a:pt x="181" y="20"/>
                  </a:lnTo>
                  <a:lnTo>
                    <a:pt x="190" y="24"/>
                  </a:lnTo>
                  <a:lnTo>
                    <a:pt x="198" y="28"/>
                  </a:lnTo>
                  <a:lnTo>
                    <a:pt x="207" y="33"/>
                  </a:lnTo>
                  <a:lnTo>
                    <a:pt x="214" y="39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851" y="233"/>
              <a:ext cx="212" cy="320"/>
            </a:xfrm>
            <a:custGeom>
              <a:avLst/>
              <a:gdLst>
                <a:gd name="T0" fmla="*/ 119 w 636"/>
                <a:gd name="T1" fmla="*/ 32 h 962"/>
                <a:gd name="T2" fmla="*/ 108 w 636"/>
                <a:gd name="T3" fmla="*/ 105 h 962"/>
                <a:gd name="T4" fmla="*/ 98 w 636"/>
                <a:gd name="T5" fmla="*/ 200 h 962"/>
                <a:gd name="T6" fmla="*/ 91 w 636"/>
                <a:gd name="T7" fmla="*/ 286 h 962"/>
                <a:gd name="T8" fmla="*/ 86 w 636"/>
                <a:gd name="T9" fmla="*/ 365 h 962"/>
                <a:gd name="T10" fmla="*/ 92 w 636"/>
                <a:gd name="T11" fmla="*/ 446 h 962"/>
                <a:gd name="T12" fmla="*/ 104 w 636"/>
                <a:gd name="T13" fmla="*/ 500 h 962"/>
                <a:gd name="T14" fmla="*/ 125 w 636"/>
                <a:gd name="T15" fmla="*/ 553 h 962"/>
                <a:gd name="T16" fmla="*/ 151 w 636"/>
                <a:gd name="T17" fmla="*/ 597 h 962"/>
                <a:gd name="T18" fmla="*/ 186 w 636"/>
                <a:gd name="T19" fmla="*/ 629 h 962"/>
                <a:gd name="T20" fmla="*/ 225 w 636"/>
                <a:gd name="T21" fmla="*/ 652 h 962"/>
                <a:gd name="T22" fmla="*/ 269 w 636"/>
                <a:gd name="T23" fmla="*/ 667 h 962"/>
                <a:gd name="T24" fmla="*/ 313 w 636"/>
                <a:gd name="T25" fmla="*/ 674 h 962"/>
                <a:gd name="T26" fmla="*/ 360 w 636"/>
                <a:gd name="T27" fmla="*/ 676 h 962"/>
                <a:gd name="T28" fmla="*/ 393 w 636"/>
                <a:gd name="T29" fmla="*/ 683 h 962"/>
                <a:gd name="T30" fmla="*/ 425 w 636"/>
                <a:gd name="T31" fmla="*/ 691 h 962"/>
                <a:gd name="T32" fmla="*/ 617 w 636"/>
                <a:gd name="T33" fmla="*/ 703 h 962"/>
                <a:gd name="T34" fmla="*/ 632 w 636"/>
                <a:gd name="T35" fmla="*/ 712 h 962"/>
                <a:gd name="T36" fmla="*/ 613 w 636"/>
                <a:gd name="T37" fmla="*/ 755 h 962"/>
                <a:gd name="T38" fmla="*/ 570 w 636"/>
                <a:gd name="T39" fmla="*/ 805 h 962"/>
                <a:gd name="T40" fmla="*/ 527 w 636"/>
                <a:gd name="T41" fmla="*/ 856 h 962"/>
                <a:gd name="T42" fmla="*/ 497 w 636"/>
                <a:gd name="T43" fmla="*/ 879 h 962"/>
                <a:gd name="T44" fmla="*/ 468 w 636"/>
                <a:gd name="T45" fmla="*/ 903 h 962"/>
                <a:gd name="T46" fmla="*/ 438 w 636"/>
                <a:gd name="T47" fmla="*/ 924 h 962"/>
                <a:gd name="T48" fmla="*/ 405 w 636"/>
                <a:gd name="T49" fmla="*/ 941 h 962"/>
                <a:gd name="T50" fmla="*/ 369 w 636"/>
                <a:gd name="T51" fmla="*/ 952 h 962"/>
                <a:gd name="T52" fmla="*/ 349 w 636"/>
                <a:gd name="T53" fmla="*/ 956 h 962"/>
                <a:gd name="T54" fmla="*/ 338 w 636"/>
                <a:gd name="T55" fmla="*/ 955 h 962"/>
                <a:gd name="T56" fmla="*/ 315 w 636"/>
                <a:gd name="T57" fmla="*/ 950 h 962"/>
                <a:gd name="T58" fmla="*/ 270 w 636"/>
                <a:gd name="T59" fmla="*/ 906 h 962"/>
                <a:gd name="T60" fmla="*/ 228 w 636"/>
                <a:gd name="T61" fmla="*/ 856 h 962"/>
                <a:gd name="T62" fmla="*/ 191 w 636"/>
                <a:gd name="T63" fmla="*/ 803 h 962"/>
                <a:gd name="T64" fmla="*/ 155 w 636"/>
                <a:gd name="T65" fmla="*/ 749 h 962"/>
                <a:gd name="T66" fmla="*/ 118 w 636"/>
                <a:gd name="T67" fmla="*/ 696 h 962"/>
                <a:gd name="T68" fmla="*/ 90 w 636"/>
                <a:gd name="T69" fmla="*/ 652 h 962"/>
                <a:gd name="T70" fmla="*/ 65 w 636"/>
                <a:gd name="T71" fmla="*/ 612 h 962"/>
                <a:gd name="T72" fmla="*/ 43 w 636"/>
                <a:gd name="T73" fmla="*/ 570 h 962"/>
                <a:gd name="T74" fmla="*/ 25 w 636"/>
                <a:gd name="T75" fmla="*/ 546 h 962"/>
                <a:gd name="T76" fmla="*/ 9 w 636"/>
                <a:gd name="T77" fmla="*/ 520 h 962"/>
                <a:gd name="T78" fmla="*/ 1 w 636"/>
                <a:gd name="T79" fmla="*/ 440 h 962"/>
                <a:gd name="T80" fmla="*/ 18 w 636"/>
                <a:gd name="T81" fmla="*/ 259 h 962"/>
                <a:gd name="T82" fmla="*/ 57 w 636"/>
                <a:gd name="T83" fmla="*/ 84 h 962"/>
                <a:gd name="T84" fmla="*/ 95 w 636"/>
                <a:gd name="T85" fmla="*/ 4 h 962"/>
                <a:gd name="T86" fmla="*/ 117 w 636"/>
                <a:gd name="T87" fmla="*/ 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962">
                  <a:moveTo>
                    <a:pt x="117" y="3"/>
                  </a:moveTo>
                  <a:lnTo>
                    <a:pt x="120" y="6"/>
                  </a:lnTo>
                  <a:lnTo>
                    <a:pt x="119" y="32"/>
                  </a:lnTo>
                  <a:lnTo>
                    <a:pt x="116" y="56"/>
                  </a:lnTo>
                  <a:lnTo>
                    <a:pt x="112" y="81"/>
                  </a:lnTo>
                  <a:lnTo>
                    <a:pt x="108" y="105"/>
                  </a:lnTo>
                  <a:lnTo>
                    <a:pt x="105" y="136"/>
                  </a:lnTo>
                  <a:lnTo>
                    <a:pt x="101" y="168"/>
                  </a:lnTo>
                  <a:lnTo>
                    <a:pt x="98" y="200"/>
                  </a:lnTo>
                  <a:lnTo>
                    <a:pt x="95" y="230"/>
                  </a:lnTo>
                  <a:lnTo>
                    <a:pt x="92" y="258"/>
                  </a:lnTo>
                  <a:lnTo>
                    <a:pt x="91" y="286"/>
                  </a:lnTo>
                  <a:lnTo>
                    <a:pt x="90" y="314"/>
                  </a:lnTo>
                  <a:lnTo>
                    <a:pt x="86" y="340"/>
                  </a:lnTo>
                  <a:lnTo>
                    <a:pt x="86" y="365"/>
                  </a:lnTo>
                  <a:lnTo>
                    <a:pt x="86" y="392"/>
                  </a:lnTo>
                  <a:lnTo>
                    <a:pt x="87" y="421"/>
                  </a:lnTo>
                  <a:lnTo>
                    <a:pt x="92" y="446"/>
                  </a:lnTo>
                  <a:lnTo>
                    <a:pt x="95" y="464"/>
                  </a:lnTo>
                  <a:lnTo>
                    <a:pt x="99" y="482"/>
                  </a:lnTo>
                  <a:lnTo>
                    <a:pt x="104" y="500"/>
                  </a:lnTo>
                  <a:lnTo>
                    <a:pt x="110" y="519"/>
                  </a:lnTo>
                  <a:lnTo>
                    <a:pt x="117" y="536"/>
                  </a:lnTo>
                  <a:lnTo>
                    <a:pt x="125" y="553"/>
                  </a:lnTo>
                  <a:lnTo>
                    <a:pt x="132" y="569"/>
                  </a:lnTo>
                  <a:lnTo>
                    <a:pt x="140" y="585"/>
                  </a:lnTo>
                  <a:lnTo>
                    <a:pt x="151" y="597"/>
                  </a:lnTo>
                  <a:lnTo>
                    <a:pt x="162" y="610"/>
                  </a:lnTo>
                  <a:lnTo>
                    <a:pt x="173" y="620"/>
                  </a:lnTo>
                  <a:lnTo>
                    <a:pt x="186" y="629"/>
                  </a:lnTo>
                  <a:lnTo>
                    <a:pt x="199" y="638"/>
                  </a:lnTo>
                  <a:lnTo>
                    <a:pt x="211" y="645"/>
                  </a:lnTo>
                  <a:lnTo>
                    <a:pt x="225" y="652"/>
                  </a:lnTo>
                  <a:lnTo>
                    <a:pt x="239" y="658"/>
                  </a:lnTo>
                  <a:lnTo>
                    <a:pt x="254" y="662"/>
                  </a:lnTo>
                  <a:lnTo>
                    <a:pt x="269" y="667"/>
                  </a:lnTo>
                  <a:lnTo>
                    <a:pt x="283" y="669"/>
                  </a:lnTo>
                  <a:lnTo>
                    <a:pt x="298" y="671"/>
                  </a:lnTo>
                  <a:lnTo>
                    <a:pt x="313" y="674"/>
                  </a:lnTo>
                  <a:lnTo>
                    <a:pt x="329" y="675"/>
                  </a:lnTo>
                  <a:lnTo>
                    <a:pt x="344" y="676"/>
                  </a:lnTo>
                  <a:lnTo>
                    <a:pt x="360" y="676"/>
                  </a:lnTo>
                  <a:lnTo>
                    <a:pt x="371" y="677"/>
                  </a:lnTo>
                  <a:lnTo>
                    <a:pt x="382" y="679"/>
                  </a:lnTo>
                  <a:lnTo>
                    <a:pt x="393" y="683"/>
                  </a:lnTo>
                  <a:lnTo>
                    <a:pt x="404" y="685"/>
                  </a:lnTo>
                  <a:lnTo>
                    <a:pt x="415" y="688"/>
                  </a:lnTo>
                  <a:lnTo>
                    <a:pt x="425" y="691"/>
                  </a:lnTo>
                  <a:lnTo>
                    <a:pt x="437" y="694"/>
                  </a:lnTo>
                  <a:lnTo>
                    <a:pt x="447" y="695"/>
                  </a:lnTo>
                  <a:lnTo>
                    <a:pt x="617" y="703"/>
                  </a:lnTo>
                  <a:lnTo>
                    <a:pt x="621" y="707"/>
                  </a:lnTo>
                  <a:lnTo>
                    <a:pt x="626" y="709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24" y="736"/>
                  </a:lnTo>
                  <a:lnTo>
                    <a:pt x="613" y="755"/>
                  </a:lnTo>
                  <a:lnTo>
                    <a:pt x="599" y="772"/>
                  </a:lnTo>
                  <a:lnTo>
                    <a:pt x="585" y="788"/>
                  </a:lnTo>
                  <a:lnTo>
                    <a:pt x="570" y="805"/>
                  </a:lnTo>
                  <a:lnTo>
                    <a:pt x="555" y="822"/>
                  </a:lnTo>
                  <a:lnTo>
                    <a:pt x="542" y="839"/>
                  </a:lnTo>
                  <a:lnTo>
                    <a:pt x="527" y="856"/>
                  </a:lnTo>
                  <a:lnTo>
                    <a:pt x="517" y="864"/>
                  </a:lnTo>
                  <a:lnTo>
                    <a:pt x="507" y="871"/>
                  </a:lnTo>
                  <a:lnTo>
                    <a:pt x="497" y="879"/>
                  </a:lnTo>
                  <a:lnTo>
                    <a:pt x="488" y="887"/>
                  </a:lnTo>
                  <a:lnTo>
                    <a:pt x="478" y="895"/>
                  </a:lnTo>
                  <a:lnTo>
                    <a:pt x="468" y="903"/>
                  </a:lnTo>
                  <a:lnTo>
                    <a:pt x="458" y="911"/>
                  </a:lnTo>
                  <a:lnTo>
                    <a:pt x="449" y="917"/>
                  </a:lnTo>
                  <a:lnTo>
                    <a:pt x="438" y="924"/>
                  </a:lnTo>
                  <a:lnTo>
                    <a:pt x="427" y="931"/>
                  </a:lnTo>
                  <a:lnTo>
                    <a:pt x="417" y="937"/>
                  </a:lnTo>
                  <a:lnTo>
                    <a:pt x="405" y="941"/>
                  </a:lnTo>
                  <a:lnTo>
                    <a:pt x="393" y="946"/>
                  </a:lnTo>
                  <a:lnTo>
                    <a:pt x="382" y="949"/>
                  </a:lnTo>
                  <a:lnTo>
                    <a:pt x="369" y="952"/>
                  </a:lnTo>
                  <a:lnTo>
                    <a:pt x="356" y="953"/>
                  </a:lnTo>
                  <a:lnTo>
                    <a:pt x="352" y="955"/>
                  </a:lnTo>
                  <a:lnTo>
                    <a:pt x="349" y="956"/>
                  </a:lnTo>
                  <a:lnTo>
                    <a:pt x="346" y="958"/>
                  </a:lnTo>
                  <a:lnTo>
                    <a:pt x="344" y="962"/>
                  </a:lnTo>
                  <a:lnTo>
                    <a:pt x="338" y="955"/>
                  </a:lnTo>
                  <a:lnTo>
                    <a:pt x="331" y="953"/>
                  </a:lnTo>
                  <a:lnTo>
                    <a:pt x="323" y="952"/>
                  </a:lnTo>
                  <a:lnTo>
                    <a:pt x="315" y="950"/>
                  </a:lnTo>
                  <a:lnTo>
                    <a:pt x="299" y="936"/>
                  </a:lnTo>
                  <a:lnTo>
                    <a:pt x="283" y="921"/>
                  </a:lnTo>
                  <a:lnTo>
                    <a:pt x="270" y="906"/>
                  </a:lnTo>
                  <a:lnTo>
                    <a:pt x="255" y="889"/>
                  </a:lnTo>
                  <a:lnTo>
                    <a:pt x="242" y="873"/>
                  </a:lnTo>
                  <a:lnTo>
                    <a:pt x="228" y="856"/>
                  </a:lnTo>
                  <a:lnTo>
                    <a:pt x="217" y="839"/>
                  </a:lnTo>
                  <a:lnTo>
                    <a:pt x="204" y="821"/>
                  </a:lnTo>
                  <a:lnTo>
                    <a:pt x="191" y="803"/>
                  </a:lnTo>
                  <a:lnTo>
                    <a:pt x="180" y="785"/>
                  </a:lnTo>
                  <a:lnTo>
                    <a:pt x="168" y="767"/>
                  </a:lnTo>
                  <a:lnTo>
                    <a:pt x="155" y="749"/>
                  </a:lnTo>
                  <a:lnTo>
                    <a:pt x="144" y="732"/>
                  </a:lnTo>
                  <a:lnTo>
                    <a:pt x="131" y="713"/>
                  </a:lnTo>
                  <a:lnTo>
                    <a:pt x="118" y="696"/>
                  </a:lnTo>
                  <a:lnTo>
                    <a:pt x="104" y="679"/>
                  </a:lnTo>
                  <a:lnTo>
                    <a:pt x="97" y="666"/>
                  </a:lnTo>
                  <a:lnTo>
                    <a:pt x="90" y="652"/>
                  </a:lnTo>
                  <a:lnTo>
                    <a:pt x="82" y="638"/>
                  </a:lnTo>
                  <a:lnTo>
                    <a:pt x="74" y="625"/>
                  </a:lnTo>
                  <a:lnTo>
                    <a:pt x="65" y="612"/>
                  </a:lnTo>
                  <a:lnTo>
                    <a:pt x="58" y="598"/>
                  </a:lnTo>
                  <a:lnTo>
                    <a:pt x="50" y="585"/>
                  </a:lnTo>
                  <a:lnTo>
                    <a:pt x="43" y="570"/>
                  </a:lnTo>
                  <a:lnTo>
                    <a:pt x="37" y="562"/>
                  </a:lnTo>
                  <a:lnTo>
                    <a:pt x="30" y="554"/>
                  </a:lnTo>
                  <a:lnTo>
                    <a:pt x="25" y="546"/>
                  </a:lnTo>
                  <a:lnTo>
                    <a:pt x="20" y="537"/>
                  </a:lnTo>
                  <a:lnTo>
                    <a:pt x="14" y="528"/>
                  </a:lnTo>
                  <a:lnTo>
                    <a:pt x="9" y="520"/>
                  </a:lnTo>
                  <a:lnTo>
                    <a:pt x="4" y="511"/>
                  </a:lnTo>
                  <a:lnTo>
                    <a:pt x="0" y="502"/>
                  </a:lnTo>
                  <a:lnTo>
                    <a:pt x="1" y="440"/>
                  </a:lnTo>
                  <a:lnTo>
                    <a:pt x="4" y="380"/>
                  </a:lnTo>
                  <a:lnTo>
                    <a:pt x="9" y="319"/>
                  </a:lnTo>
                  <a:lnTo>
                    <a:pt x="18" y="259"/>
                  </a:lnTo>
                  <a:lnTo>
                    <a:pt x="28" y="200"/>
                  </a:lnTo>
                  <a:lnTo>
                    <a:pt x="41" y="140"/>
                  </a:lnTo>
                  <a:lnTo>
                    <a:pt x="57" y="84"/>
                  </a:lnTo>
                  <a:lnTo>
                    <a:pt x="74" y="28"/>
                  </a:lnTo>
                  <a:lnTo>
                    <a:pt x="89" y="0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6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992" y="234"/>
              <a:ext cx="27" cy="59"/>
            </a:xfrm>
            <a:custGeom>
              <a:avLst/>
              <a:gdLst>
                <a:gd name="T0" fmla="*/ 47 w 81"/>
                <a:gd name="T1" fmla="*/ 3 h 177"/>
                <a:gd name="T2" fmla="*/ 59 w 81"/>
                <a:gd name="T3" fmla="*/ 18 h 177"/>
                <a:gd name="T4" fmla="*/ 65 w 81"/>
                <a:gd name="T5" fmla="*/ 37 h 177"/>
                <a:gd name="T6" fmla="*/ 66 w 81"/>
                <a:gd name="T7" fmla="*/ 58 h 177"/>
                <a:gd name="T8" fmla="*/ 68 w 81"/>
                <a:gd name="T9" fmla="*/ 78 h 177"/>
                <a:gd name="T10" fmla="*/ 71 w 81"/>
                <a:gd name="T11" fmla="*/ 99 h 177"/>
                <a:gd name="T12" fmla="*/ 73 w 81"/>
                <a:gd name="T13" fmla="*/ 119 h 177"/>
                <a:gd name="T14" fmla="*/ 76 w 81"/>
                <a:gd name="T15" fmla="*/ 139 h 177"/>
                <a:gd name="T16" fmla="*/ 81 w 81"/>
                <a:gd name="T17" fmla="*/ 158 h 177"/>
                <a:gd name="T18" fmla="*/ 73 w 81"/>
                <a:gd name="T19" fmla="*/ 160 h 177"/>
                <a:gd name="T20" fmla="*/ 67 w 81"/>
                <a:gd name="T21" fmla="*/ 164 h 177"/>
                <a:gd name="T22" fmla="*/ 59 w 81"/>
                <a:gd name="T23" fmla="*/ 167 h 177"/>
                <a:gd name="T24" fmla="*/ 53 w 81"/>
                <a:gd name="T25" fmla="*/ 171 h 177"/>
                <a:gd name="T26" fmla="*/ 46 w 81"/>
                <a:gd name="T27" fmla="*/ 173 h 177"/>
                <a:gd name="T28" fmla="*/ 38 w 81"/>
                <a:gd name="T29" fmla="*/ 175 h 177"/>
                <a:gd name="T30" fmla="*/ 31 w 81"/>
                <a:gd name="T31" fmla="*/ 177 h 177"/>
                <a:gd name="T32" fmla="*/ 22 w 81"/>
                <a:gd name="T33" fmla="*/ 177 h 177"/>
                <a:gd name="T34" fmla="*/ 21 w 81"/>
                <a:gd name="T35" fmla="*/ 172 h 177"/>
                <a:gd name="T36" fmla="*/ 20 w 81"/>
                <a:gd name="T37" fmla="*/ 167 h 177"/>
                <a:gd name="T38" fmla="*/ 19 w 81"/>
                <a:gd name="T39" fmla="*/ 161 h 177"/>
                <a:gd name="T40" fmla="*/ 18 w 81"/>
                <a:gd name="T41" fmla="*/ 157 h 177"/>
                <a:gd name="T42" fmla="*/ 15 w 81"/>
                <a:gd name="T43" fmla="*/ 133 h 177"/>
                <a:gd name="T44" fmla="*/ 12 w 81"/>
                <a:gd name="T45" fmla="*/ 109 h 177"/>
                <a:gd name="T46" fmla="*/ 6 w 81"/>
                <a:gd name="T47" fmla="*/ 85 h 177"/>
                <a:gd name="T48" fmla="*/ 1 w 81"/>
                <a:gd name="T49" fmla="*/ 61 h 177"/>
                <a:gd name="T50" fmla="*/ 3 w 81"/>
                <a:gd name="T51" fmla="*/ 45 h 177"/>
                <a:gd name="T52" fmla="*/ 1 w 81"/>
                <a:gd name="T53" fmla="*/ 30 h 177"/>
                <a:gd name="T54" fmla="*/ 0 w 81"/>
                <a:gd name="T55" fmla="*/ 16 h 177"/>
                <a:gd name="T56" fmla="*/ 8 w 81"/>
                <a:gd name="T57" fmla="*/ 3 h 177"/>
                <a:gd name="T58" fmla="*/ 13 w 81"/>
                <a:gd name="T59" fmla="*/ 3 h 177"/>
                <a:gd name="T60" fmla="*/ 18 w 81"/>
                <a:gd name="T61" fmla="*/ 2 h 177"/>
                <a:gd name="T62" fmla="*/ 22 w 81"/>
                <a:gd name="T63" fmla="*/ 1 h 177"/>
                <a:gd name="T64" fmla="*/ 28 w 81"/>
                <a:gd name="T65" fmla="*/ 0 h 177"/>
                <a:gd name="T66" fmla="*/ 32 w 81"/>
                <a:gd name="T67" fmla="*/ 0 h 177"/>
                <a:gd name="T68" fmla="*/ 36 w 81"/>
                <a:gd name="T69" fmla="*/ 0 h 177"/>
                <a:gd name="T70" fmla="*/ 41 w 81"/>
                <a:gd name="T71" fmla="*/ 1 h 177"/>
                <a:gd name="T72" fmla="*/ 47 w 81"/>
                <a:gd name="T7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177">
                  <a:moveTo>
                    <a:pt x="47" y="3"/>
                  </a:moveTo>
                  <a:lnTo>
                    <a:pt x="59" y="18"/>
                  </a:lnTo>
                  <a:lnTo>
                    <a:pt x="65" y="37"/>
                  </a:lnTo>
                  <a:lnTo>
                    <a:pt x="66" y="58"/>
                  </a:lnTo>
                  <a:lnTo>
                    <a:pt x="68" y="78"/>
                  </a:lnTo>
                  <a:lnTo>
                    <a:pt x="71" y="99"/>
                  </a:lnTo>
                  <a:lnTo>
                    <a:pt x="73" y="119"/>
                  </a:lnTo>
                  <a:lnTo>
                    <a:pt x="76" y="139"/>
                  </a:lnTo>
                  <a:lnTo>
                    <a:pt x="81" y="158"/>
                  </a:lnTo>
                  <a:lnTo>
                    <a:pt x="73" y="160"/>
                  </a:lnTo>
                  <a:lnTo>
                    <a:pt x="67" y="164"/>
                  </a:lnTo>
                  <a:lnTo>
                    <a:pt x="59" y="167"/>
                  </a:lnTo>
                  <a:lnTo>
                    <a:pt x="53" y="171"/>
                  </a:lnTo>
                  <a:lnTo>
                    <a:pt x="46" y="173"/>
                  </a:lnTo>
                  <a:lnTo>
                    <a:pt x="38" y="175"/>
                  </a:lnTo>
                  <a:lnTo>
                    <a:pt x="31" y="177"/>
                  </a:lnTo>
                  <a:lnTo>
                    <a:pt x="22" y="177"/>
                  </a:lnTo>
                  <a:lnTo>
                    <a:pt x="21" y="172"/>
                  </a:lnTo>
                  <a:lnTo>
                    <a:pt x="20" y="167"/>
                  </a:lnTo>
                  <a:lnTo>
                    <a:pt x="19" y="161"/>
                  </a:lnTo>
                  <a:lnTo>
                    <a:pt x="18" y="157"/>
                  </a:lnTo>
                  <a:lnTo>
                    <a:pt x="15" y="133"/>
                  </a:lnTo>
                  <a:lnTo>
                    <a:pt x="12" y="109"/>
                  </a:lnTo>
                  <a:lnTo>
                    <a:pt x="6" y="85"/>
                  </a:lnTo>
                  <a:lnTo>
                    <a:pt x="1" y="61"/>
                  </a:lnTo>
                  <a:lnTo>
                    <a:pt x="3" y="45"/>
                  </a:lnTo>
                  <a:lnTo>
                    <a:pt x="1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967" y="238"/>
              <a:ext cx="29" cy="68"/>
            </a:xfrm>
            <a:custGeom>
              <a:avLst/>
              <a:gdLst>
                <a:gd name="T0" fmla="*/ 72 w 86"/>
                <a:gd name="T1" fmla="*/ 31 h 203"/>
                <a:gd name="T2" fmla="*/ 74 w 86"/>
                <a:gd name="T3" fmla="*/ 68 h 203"/>
                <a:gd name="T4" fmla="*/ 81 w 86"/>
                <a:gd name="T5" fmla="*/ 104 h 203"/>
                <a:gd name="T6" fmla="*/ 86 w 86"/>
                <a:gd name="T7" fmla="*/ 140 h 203"/>
                <a:gd name="T8" fmla="*/ 81 w 86"/>
                <a:gd name="T9" fmla="*/ 178 h 203"/>
                <a:gd name="T10" fmla="*/ 75 w 86"/>
                <a:gd name="T11" fmla="*/ 180 h 203"/>
                <a:gd name="T12" fmla="*/ 70 w 86"/>
                <a:gd name="T13" fmla="*/ 184 h 203"/>
                <a:gd name="T14" fmla="*/ 63 w 86"/>
                <a:gd name="T15" fmla="*/ 187 h 203"/>
                <a:gd name="T16" fmla="*/ 57 w 86"/>
                <a:gd name="T17" fmla="*/ 191 h 203"/>
                <a:gd name="T18" fmla="*/ 51 w 86"/>
                <a:gd name="T19" fmla="*/ 194 h 203"/>
                <a:gd name="T20" fmla="*/ 44 w 86"/>
                <a:gd name="T21" fmla="*/ 197 h 203"/>
                <a:gd name="T22" fmla="*/ 39 w 86"/>
                <a:gd name="T23" fmla="*/ 201 h 203"/>
                <a:gd name="T24" fmla="*/ 33 w 86"/>
                <a:gd name="T25" fmla="*/ 203 h 203"/>
                <a:gd name="T26" fmla="*/ 22 w 86"/>
                <a:gd name="T27" fmla="*/ 183 h 203"/>
                <a:gd name="T28" fmla="*/ 18 w 86"/>
                <a:gd name="T29" fmla="*/ 159 h 203"/>
                <a:gd name="T30" fmla="*/ 16 w 86"/>
                <a:gd name="T31" fmla="*/ 135 h 203"/>
                <a:gd name="T32" fmla="*/ 10 w 86"/>
                <a:gd name="T33" fmla="*/ 111 h 203"/>
                <a:gd name="T34" fmla="*/ 10 w 86"/>
                <a:gd name="T35" fmla="*/ 98 h 203"/>
                <a:gd name="T36" fmla="*/ 7 w 86"/>
                <a:gd name="T37" fmla="*/ 85 h 203"/>
                <a:gd name="T38" fmla="*/ 4 w 86"/>
                <a:gd name="T39" fmla="*/ 71 h 203"/>
                <a:gd name="T40" fmla="*/ 2 w 86"/>
                <a:gd name="T41" fmla="*/ 57 h 203"/>
                <a:gd name="T42" fmla="*/ 0 w 86"/>
                <a:gd name="T43" fmla="*/ 44 h 203"/>
                <a:gd name="T44" fmla="*/ 2 w 86"/>
                <a:gd name="T45" fmla="*/ 31 h 203"/>
                <a:gd name="T46" fmla="*/ 7 w 86"/>
                <a:gd name="T47" fmla="*/ 20 h 203"/>
                <a:gd name="T48" fmla="*/ 18 w 86"/>
                <a:gd name="T49" fmla="*/ 9 h 203"/>
                <a:gd name="T50" fmla="*/ 23 w 86"/>
                <a:gd name="T51" fmla="*/ 7 h 203"/>
                <a:gd name="T52" fmla="*/ 27 w 86"/>
                <a:gd name="T53" fmla="*/ 5 h 203"/>
                <a:gd name="T54" fmla="*/ 33 w 86"/>
                <a:gd name="T55" fmla="*/ 4 h 203"/>
                <a:gd name="T56" fmla="*/ 38 w 86"/>
                <a:gd name="T57" fmla="*/ 1 h 203"/>
                <a:gd name="T58" fmla="*/ 43 w 86"/>
                <a:gd name="T59" fmla="*/ 0 h 203"/>
                <a:gd name="T60" fmla="*/ 49 w 86"/>
                <a:gd name="T61" fmla="*/ 0 h 203"/>
                <a:gd name="T62" fmla="*/ 54 w 86"/>
                <a:gd name="T63" fmla="*/ 0 h 203"/>
                <a:gd name="T64" fmla="*/ 59 w 86"/>
                <a:gd name="T65" fmla="*/ 0 h 203"/>
                <a:gd name="T66" fmla="*/ 64 w 86"/>
                <a:gd name="T67" fmla="*/ 7 h 203"/>
                <a:gd name="T68" fmla="*/ 69 w 86"/>
                <a:gd name="T69" fmla="*/ 14 h 203"/>
                <a:gd name="T70" fmla="*/ 71 w 86"/>
                <a:gd name="T71" fmla="*/ 23 h 203"/>
                <a:gd name="T72" fmla="*/ 72 w 86"/>
                <a:gd name="T73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203">
                  <a:moveTo>
                    <a:pt x="72" y="31"/>
                  </a:moveTo>
                  <a:lnTo>
                    <a:pt x="74" y="68"/>
                  </a:lnTo>
                  <a:lnTo>
                    <a:pt x="81" y="104"/>
                  </a:lnTo>
                  <a:lnTo>
                    <a:pt x="86" y="140"/>
                  </a:lnTo>
                  <a:lnTo>
                    <a:pt x="81" y="178"/>
                  </a:lnTo>
                  <a:lnTo>
                    <a:pt x="75" y="180"/>
                  </a:lnTo>
                  <a:lnTo>
                    <a:pt x="70" y="184"/>
                  </a:lnTo>
                  <a:lnTo>
                    <a:pt x="63" y="187"/>
                  </a:lnTo>
                  <a:lnTo>
                    <a:pt x="57" y="191"/>
                  </a:lnTo>
                  <a:lnTo>
                    <a:pt x="51" y="194"/>
                  </a:lnTo>
                  <a:lnTo>
                    <a:pt x="44" y="197"/>
                  </a:lnTo>
                  <a:lnTo>
                    <a:pt x="39" y="201"/>
                  </a:lnTo>
                  <a:lnTo>
                    <a:pt x="33" y="203"/>
                  </a:lnTo>
                  <a:lnTo>
                    <a:pt x="22" y="183"/>
                  </a:lnTo>
                  <a:lnTo>
                    <a:pt x="18" y="159"/>
                  </a:lnTo>
                  <a:lnTo>
                    <a:pt x="16" y="135"/>
                  </a:lnTo>
                  <a:lnTo>
                    <a:pt x="10" y="111"/>
                  </a:lnTo>
                  <a:lnTo>
                    <a:pt x="10" y="98"/>
                  </a:lnTo>
                  <a:lnTo>
                    <a:pt x="7" y="85"/>
                  </a:lnTo>
                  <a:lnTo>
                    <a:pt x="4" y="71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2" y="31"/>
                  </a:lnTo>
                  <a:lnTo>
                    <a:pt x="7" y="20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7"/>
                  </a:lnTo>
                  <a:lnTo>
                    <a:pt x="69" y="14"/>
                  </a:lnTo>
                  <a:lnTo>
                    <a:pt x="71" y="23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016" y="239"/>
              <a:ext cx="27" cy="46"/>
            </a:xfrm>
            <a:custGeom>
              <a:avLst/>
              <a:gdLst>
                <a:gd name="T0" fmla="*/ 70 w 81"/>
                <a:gd name="T1" fmla="*/ 46 h 138"/>
                <a:gd name="T2" fmla="*/ 76 w 81"/>
                <a:gd name="T3" fmla="*/ 66 h 138"/>
                <a:gd name="T4" fmla="*/ 78 w 81"/>
                <a:gd name="T5" fmla="*/ 85 h 138"/>
                <a:gd name="T6" fmla="*/ 78 w 81"/>
                <a:gd name="T7" fmla="*/ 107 h 138"/>
                <a:gd name="T8" fmla="*/ 81 w 81"/>
                <a:gd name="T9" fmla="*/ 127 h 138"/>
                <a:gd name="T10" fmla="*/ 72 w 81"/>
                <a:gd name="T11" fmla="*/ 126 h 138"/>
                <a:gd name="T12" fmla="*/ 64 w 81"/>
                <a:gd name="T13" fmla="*/ 128 h 138"/>
                <a:gd name="T14" fmla="*/ 56 w 81"/>
                <a:gd name="T15" fmla="*/ 131 h 138"/>
                <a:gd name="T16" fmla="*/ 48 w 81"/>
                <a:gd name="T17" fmla="*/ 133 h 138"/>
                <a:gd name="T18" fmla="*/ 40 w 81"/>
                <a:gd name="T19" fmla="*/ 135 h 138"/>
                <a:gd name="T20" fmla="*/ 33 w 81"/>
                <a:gd name="T21" fmla="*/ 138 h 138"/>
                <a:gd name="T22" fmla="*/ 26 w 81"/>
                <a:gd name="T23" fmla="*/ 138 h 138"/>
                <a:gd name="T24" fmla="*/ 18 w 81"/>
                <a:gd name="T25" fmla="*/ 135 h 138"/>
                <a:gd name="T26" fmla="*/ 15 w 81"/>
                <a:gd name="T27" fmla="*/ 125 h 138"/>
                <a:gd name="T28" fmla="*/ 12 w 81"/>
                <a:gd name="T29" fmla="*/ 114 h 138"/>
                <a:gd name="T30" fmla="*/ 10 w 81"/>
                <a:gd name="T31" fmla="*/ 102 h 138"/>
                <a:gd name="T32" fmla="*/ 9 w 81"/>
                <a:gd name="T33" fmla="*/ 91 h 138"/>
                <a:gd name="T34" fmla="*/ 6 w 81"/>
                <a:gd name="T35" fmla="*/ 70 h 138"/>
                <a:gd name="T36" fmla="*/ 4 w 81"/>
                <a:gd name="T37" fmla="*/ 49 h 138"/>
                <a:gd name="T38" fmla="*/ 2 w 81"/>
                <a:gd name="T39" fmla="*/ 27 h 138"/>
                <a:gd name="T40" fmla="*/ 0 w 81"/>
                <a:gd name="T41" fmla="*/ 5 h 138"/>
                <a:gd name="T42" fmla="*/ 3 w 81"/>
                <a:gd name="T43" fmla="*/ 4 h 138"/>
                <a:gd name="T44" fmla="*/ 8 w 81"/>
                <a:gd name="T45" fmla="*/ 4 h 138"/>
                <a:gd name="T46" fmla="*/ 12 w 81"/>
                <a:gd name="T47" fmla="*/ 3 h 138"/>
                <a:gd name="T48" fmla="*/ 14 w 81"/>
                <a:gd name="T49" fmla="*/ 0 h 138"/>
                <a:gd name="T50" fmla="*/ 21 w 81"/>
                <a:gd name="T51" fmla="*/ 5 h 138"/>
                <a:gd name="T52" fmla="*/ 28 w 81"/>
                <a:gd name="T53" fmla="*/ 11 h 138"/>
                <a:gd name="T54" fmla="*/ 34 w 81"/>
                <a:gd name="T55" fmla="*/ 17 h 138"/>
                <a:gd name="T56" fmla="*/ 40 w 81"/>
                <a:gd name="T57" fmla="*/ 22 h 138"/>
                <a:gd name="T58" fmla="*/ 47 w 81"/>
                <a:gd name="T59" fmla="*/ 29 h 138"/>
                <a:gd name="T60" fmla="*/ 54 w 81"/>
                <a:gd name="T61" fmla="*/ 35 h 138"/>
                <a:gd name="T62" fmla="*/ 62 w 81"/>
                <a:gd name="T63" fmla="*/ 41 h 138"/>
                <a:gd name="T64" fmla="*/ 70 w 81"/>
                <a:gd name="T6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38">
                  <a:moveTo>
                    <a:pt x="70" y="46"/>
                  </a:moveTo>
                  <a:lnTo>
                    <a:pt x="76" y="66"/>
                  </a:lnTo>
                  <a:lnTo>
                    <a:pt x="78" y="85"/>
                  </a:lnTo>
                  <a:lnTo>
                    <a:pt x="78" y="107"/>
                  </a:lnTo>
                  <a:lnTo>
                    <a:pt x="81" y="127"/>
                  </a:lnTo>
                  <a:lnTo>
                    <a:pt x="72" y="126"/>
                  </a:lnTo>
                  <a:lnTo>
                    <a:pt x="64" y="128"/>
                  </a:lnTo>
                  <a:lnTo>
                    <a:pt x="56" y="131"/>
                  </a:lnTo>
                  <a:lnTo>
                    <a:pt x="48" y="133"/>
                  </a:lnTo>
                  <a:lnTo>
                    <a:pt x="40" y="135"/>
                  </a:lnTo>
                  <a:lnTo>
                    <a:pt x="33" y="138"/>
                  </a:lnTo>
                  <a:lnTo>
                    <a:pt x="26" y="138"/>
                  </a:lnTo>
                  <a:lnTo>
                    <a:pt x="18" y="135"/>
                  </a:lnTo>
                  <a:lnTo>
                    <a:pt x="15" y="125"/>
                  </a:lnTo>
                  <a:lnTo>
                    <a:pt x="12" y="114"/>
                  </a:lnTo>
                  <a:lnTo>
                    <a:pt x="10" y="102"/>
                  </a:lnTo>
                  <a:lnTo>
                    <a:pt x="9" y="91"/>
                  </a:lnTo>
                  <a:lnTo>
                    <a:pt x="6" y="70"/>
                  </a:lnTo>
                  <a:lnTo>
                    <a:pt x="4" y="49"/>
                  </a:lnTo>
                  <a:lnTo>
                    <a:pt x="2" y="27"/>
                  </a:lnTo>
                  <a:lnTo>
                    <a:pt x="0" y="5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40" y="22"/>
                  </a:lnTo>
                  <a:lnTo>
                    <a:pt x="47" y="29"/>
                  </a:lnTo>
                  <a:lnTo>
                    <a:pt x="54" y="35"/>
                  </a:lnTo>
                  <a:lnTo>
                    <a:pt x="62" y="41"/>
                  </a:lnTo>
                  <a:lnTo>
                    <a:pt x="7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941" y="252"/>
              <a:ext cx="30" cy="77"/>
            </a:xfrm>
            <a:custGeom>
              <a:avLst/>
              <a:gdLst>
                <a:gd name="T0" fmla="*/ 60 w 91"/>
                <a:gd name="T1" fmla="*/ 7 h 232"/>
                <a:gd name="T2" fmla="*/ 76 w 91"/>
                <a:gd name="T3" fmla="*/ 32 h 232"/>
                <a:gd name="T4" fmla="*/ 82 w 91"/>
                <a:gd name="T5" fmla="*/ 61 h 232"/>
                <a:gd name="T6" fmla="*/ 85 w 91"/>
                <a:gd name="T7" fmla="*/ 91 h 232"/>
                <a:gd name="T8" fmla="*/ 88 w 91"/>
                <a:gd name="T9" fmla="*/ 122 h 232"/>
                <a:gd name="T10" fmla="*/ 88 w 91"/>
                <a:gd name="T11" fmla="*/ 139 h 232"/>
                <a:gd name="T12" fmla="*/ 91 w 91"/>
                <a:gd name="T13" fmla="*/ 160 h 232"/>
                <a:gd name="T14" fmla="*/ 86 w 91"/>
                <a:gd name="T15" fmla="*/ 179 h 232"/>
                <a:gd name="T16" fmla="*/ 73 w 91"/>
                <a:gd name="T17" fmla="*/ 189 h 232"/>
                <a:gd name="T18" fmla="*/ 67 w 91"/>
                <a:gd name="T19" fmla="*/ 195 h 232"/>
                <a:gd name="T20" fmla="*/ 62 w 91"/>
                <a:gd name="T21" fmla="*/ 201 h 232"/>
                <a:gd name="T22" fmla="*/ 57 w 91"/>
                <a:gd name="T23" fmla="*/ 207 h 232"/>
                <a:gd name="T24" fmla="*/ 50 w 91"/>
                <a:gd name="T25" fmla="*/ 212 h 232"/>
                <a:gd name="T26" fmla="*/ 44 w 91"/>
                <a:gd name="T27" fmla="*/ 217 h 232"/>
                <a:gd name="T28" fmla="*/ 39 w 91"/>
                <a:gd name="T29" fmla="*/ 221 h 232"/>
                <a:gd name="T30" fmla="*/ 32 w 91"/>
                <a:gd name="T31" fmla="*/ 227 h 232"/>
                <a:gd name="T32" fmla="*/ 26 w 91"/>
                <a:gd name="T33" fmla="*/ 232 h 232"/>
                <a:gd name="T34" fmla="*/ 8 w 91"/>
                <a:gd name="T35" fmla="*/ 185 h 232"/>
                <a:gd name="T36" fmla="*/ 1 w 91"/>
                <a:gd name="T37" fmla="*/ 134 h 232"/>
                <a:gd name="T38" fmla="*/ 0 w 91"/>
                <a:gd name="T39" fmla="*/ 79 h 232"/>
                <a:gd name="T40" fmla="*/ 4 w 91"/>
                <a:gd name="T41" fmla="*/ 27 h 232"/>
                <a:gd name="T42" fmla="*/ 8 w 91"/>
                <a:gd name="T43" fmla="*/ 17 h 232"/>
                <a:gd name="T44" fmla="*/ 13 w 91"/>
                <a:gd name="T45" fmla="*/ 9 h 232"/>
                <a:gd name="T46" fmla="*/ 21 w 91"/>
                <a:gd name="T47" fmla="*/ 4 h 232"/>
                <a:gd name="T48" fmla="*/ 29 w 91"/>
                <a:gd name="T49" fmla="*/ 0 h 232"/>
                <a:gd name="T50" fmla="*/ 38 w 91"/>
                <a:gd name="T51" fmla="*/ 1 h 232"/>
                <a:gd name="T52" fmla="*/ 45 w 91"/>
                <a:gd name="T53" fmla="*/ 1 h 232"/>
                <a:gd name="T54" fmla="*/ 52 w 91"/>
                <a:gd name="T55" fmla="*/ 4 h 232"/>
                <a:gd name="T56" fmla="*/ 60 w 91"/>
                <a:gd name="T57" fmla="*/ 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232">
                  <a:moveTo>
                    <a:pt x="60" y="7"/>
                  </a:moveTo>
                  <a:lnTo>
                    <a:pt x="76" y="32"/>
                  </a:lnTo>
                  <a:lnTo>
                    <a:pt x="82" y="61"/>
                  </a:lnTo>
                  <a:lnTo>
                    <a:pt x="85" y="91"/>
                  </a:lnTo>
                  <a:lnTo>
                    <a:pt x="88" y="122"/>
                  </a:lnTo>
                  <a:lnTo>
                    <a:pt x="88" y="139"/>
                  </a:lnTo>
                  <a:lnTo>
                    <a:pt x="91" y="160"/>
                  </a:lnTo>
                  <a:lnTo>
                    <a:pt x="86" y="179"/>
                  </a:lnTo>
                  <a:lnTo>
                    <a:pt x="73" y="189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7"/>
                  </a:lnTo>
                  <a:lnTo>
                    <a:pt x="50" y="212"/>
                  </a:lnTo>
                  <a:lnTo>
                    <a:pt x="44" y="217"/>
                  </a:lnTo>
                  <a:lnTo>
                    <a:pt x="39" y="221"/>
                  </a:lnTo>
                  <a:lnTo>
                    <a:pt x="32" y="227"/>
                  </a:lnTo>
                  <a:lnTo>
                    <a:pt x="26" y="232"/>
                  </a:lnTo>
                  <a:lnTo>
                    <a:pt x="8" y="185"/>
                  </a:lnTo>
                  <a:lnTo>
                    <a:pt x="1" y="134"/>
                  </a:lnTo>
                  <a:lnTo>
                    <a:pt x="0" y="79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3" y="9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5044" y="259"/>
              <a:ext cx="20" cy="22"/>
            </a:xfrm>
            <a:custGeom>
              <a:avLst/>
              <a:gdLst>
                <a:gd name="T0" fmla="*/ 28 w 59"/>
                <a:gd name="T1" fmla="*/ 17 h 65"/>
                <a:gd name="T2" fmla="*/ 35 w 59"/>
                <a:gd name="T3" fmla="*/ 22 h 65"/>
                <a:gd name="T4" fmla="*/ 41 w 59"/>
                <a:gd name="T5" fmla="*/ 26 h 65"/>
                <a:gd name="T6" fmla="*/ 49 w 59"/>
                <a:gd name="T7" fmla="*/ 31 h 65"/>
                <a:gd name="T8" fmla="*/ 57 w 59"/>
                <a:gd name="T9" fmla="*/ 33 h 65"/>
                <a:gd name="T10" fmla="*/ 58 w 59"/>
                <a:gd name="T11" fmla="*/ 40 h 65"/>
                <a:gd name="T12" fmla="*/ 59 w 59"/>
                <a:gd name="T13" fmla="*/ 47 h 65"/>
                <a:gd name="T14" fmla="*/ 58 w 59"/>
                <a:gd name="T15" fmla="*/ 55 h 65"/>
                <a:gd name="T16" fmla="*/ 55 w 59"/>
                <a:gd name="T17" fmla="*/ 62 h 65"/>
                <a:gd name="T18" fmla="*/ 49 w 59"/>
                <a:gd name="T19" fmla="*/ 63 h 65"/>
                <a:gd name="T20" fmla="*/ 44 w 59"/>
                <a:gd name="T21" fmla="*/ 64 h 65"/>
                <a:gd name="T22" fmla="*/ 38 w 59"/>
                <a:gd name="T23" fmla="*/ 64 h 65"/>
                <a:gd name="T24" fmla="*/ 31 w 59"/>
                <a:gd name="T25" fmla="*/ 65 h 65"/>
                <a:gd name="T26" fmla="*/ 25 w 59"/>
                <a:gd name="T27" fmla="*/ 64 h 65"/>
                <a:gd name="T28" fmla="*/ 19 w 59"/>
                <a:gd name="T29" fmla="*/ 64 h 65"/>
                <a:gd name="T30" fmla="*/ 13 w 59"/>
                <a:gd name="T31" fmla="*/ 62 h 65"/>
                <a:gd name="T32" fmla="*/ 8 w 59"/>
                <a:gd name="T33" fmla="*/ 58 h 65"/>
                <a:gd name="T34" fmla="*/ 5 w 59"/>
                <a:gd name="T35" fmla="*/ 45 h 65"/>
                <a:gd name="T36" fmla="*/ 3 w 59"/>
                <a:gd name="T37" fmla="*/ 31 h 65"/>
                <a:gd name="T38" fmla="*/ 1 w 59"/>
                <a:gd name="T39" fmla="*/ 15 h 65"/>
                <a:gd name="T40" fmla="*/ 0 w 59"/>
                <a:gd name="T41" fmla="*/ 0 h 65"/>
                <a:gd name="T42" fmla="*/ 8 w 59"/>
                <a:gd name="T43" fmla="*/ 2 h 65"/>
                <a:gd name="T44" fmla="*/ 13 w 59"/>
                <a:gd name="T45" fmla="*/ 8 h 65"/>
                <a:gd name="T46" fmla="*/ 19 w 59"/>
                <a:gd name="T47" fmla="*/ 15 h 65"/>
                <a:gd name="T48" fmla="*/ 28 w 59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5">
                  <a:moveTo>
                    <a:pt x="28" y="17"/>
                  </a:moveTo>
                  <a:lnTo>
                    <a:pt x="35" y="22"/>
                  </a:lnTo>
                  <a:lnTo>
                    <a:pt x="41" y="26"/>
                  </a:lnTo>
                  <a:lnTo>
                    <a:pt x="49" y="31"/>
                  </a:lnTo>
                  <a:lnTo>
                    <a:pt x="57" y="33"/>
                  </a:lnTo>
                  <a:lnTo>
                    <a:pt x="58" y="40"/>
                  </a:lnTo>
                  <a:lnTo>
                    <a:pt x="59" y="47"/>
                  </a:lnTo>
                  <a:lnTo>
                    <a:pt x="58" y="55"/>
                  </a:lnTo>
                  <a:lnTo>
                    <a:pt x="55" y="62"/>
                  </a:lnTo>
                  <a:lnTo>
                    <a:pt x="49" y="63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19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5" y="45"/>
                  </a:lnTo>
                  <a:lnTo>
                    <a:pt x="3" y="31"/>
                  </a:lnTo>
                  <a:lnTo>
                    <a:pt x="1" y="15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5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5088" y="267"/>
              <a:ext cx="10" cy="17"/>
            </a:xfrm>
            <a:custGeom>
              <a:avLst/>
              <a:gdLst>
                <a:gd name="T0" fmla="*/ 31 w 31"/>
                <a:gd name="T1" fmla="*/ 0 h 51"/>
                <a:gd name="T2" fmla="*/ 24 w 31"/>
                <a:gd name="T3" fmla="*/ 11 h 51"/>
                <a:gd name="T4" fmla="*/ 17 w 31"/>
                <a:gd name="T5" fmla="*/ 24 h 51"/>
                <a:gd name="T6" fmla="*/ 12 w 31"/>
                <a:gd name="T7" fmla="*/ 37 h 51"/>
                <a:gd name="T8" fmla="*/ 10 w 31"/>
                <a:gd name="T9" fmla="*/ 51 h 51"/>
                <a:gd name="T10" fmla="*/ 3 w 31"/>
                <a:gd name="T11" fmla="*/ 44 h 51"/>
                <a:gd name="T12" fmla="*/ 2 w 31"/>
                <a:gd name="T13" fmla="*/ 35 h 51"/>
                <a:gd name="T14" fmla="*/ 2 w 31"/>
                <a:gd name="T15" fmla="*/ 25 h 51"/>
                <a:gd name="T16" fmla="*/ 0 w 31"/>
                <a:gd name="T17" fmla="*/ 15 h 51"/>
                <a:gd name="T18" fmla="*/ 6 w 31"/>
                <a:gd name="T19" fmla="*/ 9 h 51"/>
                <a:gd name="T20" fmla="*/ 15 w 31"/>
                <a:gd name="T21" fmla="*/ 5 h 51"/>
                <a:gd name="T22" fmla="*/ 23 w 31"/>
                <a:gd name="T23" fmla="*/ 2 h 51"/>
                <a:gd name="T24" fmla="*/ 31 w 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1">
                  <a:moveTo>
                    <a:pt x="31" y="0"/>
                  </a:moveTo>
                  <a:lnTo>
                    <a:pt x="24" y="11"/>
                  </a:lnTo>
                  <a:lnTo>
                    <a:pt x="17" y="24"/>
                  </a:lnTo>
                  <a:lnTo>
                    <a:pt x="12" y="37"/>
                  </a:lnTo>
                  <a:lnTo>
                    <a:pt x="10" y="51"/>
                  </a:lnTo>
                  <a:lnTo>
                    <a:pt x="3" y="44"/>
                  </a:lnTo>
                  <a:lnTo>
                    <a:pt x="2" y="35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5066" y="272"/>
              <a:ext cx="21" cy="10"/>
            </a:xfrm>
            <a:custGeom>
              <a:avLst/>
              <a:gdLst>
                <a:gd name="T0" fmla="*/ 63 w 63"/>
                <a:gd name="T1" fmla="*/ 30 h 30"/>
                <a:gd name="T2" fmla="*/ 54 w 63"/>
                <a:gd name="T3" fmla="*/ 30 h 30"/>
                <a:gd name="T4" fmla="*/ 46 w 63"/>
                <a:gd name="T5" fmla="*/ 30 h 30"/>
                <a:gd name="T6" fmla="*/ 36 w 63"/>
                <a:gd name="T7" fmla="*/ 30 h 30"/>
                <a:gd name="T8" fmla="*/ 27 w 63"/>
                <a:gd name="T9" fmla="*/ 30 h 30"/>
                <a:gd name="T10" fmla="*/ 18 w 63"/>
                <a:gd name="T11" fmla="*/ 29 h 30"/>
                <a:gd name="T12" fmla="*/ 11 w 63"/>
                <a:gd name="T13" fmla="*/ 27 h 30"/>
                <a:gd name="T14" fmla="*/ 5 w 63"/>
                <a:gd name="T15" fmla="*/ 22 h 30"/>
                <a:gd name="T16" fmla="*/ 0 w 63"/>
                <a:gd name="T17" fmla="*/ 15 h 30"/>
                <a:gd name="T18" fmla="*/ 0 w 63"/>
                <a:gd name="T19" fmla="*/ 0 h 30"/>
                <a:gd name="T20" fmla="*/ 60 w 63"/>
                <a:gd name="T21" fmla="*/ 0 h 30"/>
                <a:gd name="T22" fmla="*/ 63 w 63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4" y="30"/>
                  </a:lnTo>
                  <a:lnTo>
                    <a:pt x="46" y="30"/>
                  </a:lnTo>
                  <a:lnTo>
                    <a:pt x="36" y="30"/>
                  </a:lnTo>
                  <a:lnTo>
                    <a:pt x="27" y="30"/>
                  </a:lnTo>
                  <a:lnTo>
                    <a:pt x="18" y="29"/>
                  </a:lnTo>
                  <a:lnTo>
                    <a:pt x="11" y="27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5048" y="284"/>
              <a:ext cx="19" cy="41"/>
            </a:xfrm>
            <a:custGeom>
              <a:avLst/>
              <a:gdLst>
                <a:gd name="T0" fmla="*/ 54 w 57"/>
                <a:gd name="T1" fmla="*/ 7 h 122"/>
                <a:gd name="T2" fmla="*/ 53 w 57"/>
                <a:gd name="T3" fmla="*/ 21 h 122"/>
                <a:gd name="T4" fmla="*/ 54 w 57"/>
                <a:gd name="T5" fmla="*/ 37 h 122"/>
                <a:gd name="T6" fmla="*/ 57 w 57"/>
                <a:gd name="T7" fmla="*/ 53 h 122"/>
                <a:gd name="T8" fmla="*/ 57 w 57"/>
                <a:gd name="T9" fmla="*/ 68 h 122"/>
                <a:gd name="T10" fmla="*/ 57 w 57"/>
                <a:gd name="T11" fmla="*/ 83 h 122"/>
                <a:gd name="T12" fmla="*/ 53 w 57"/>
                <a:gd name="T13" fmla="*/ 97 h 122"/>
                <a:gd name="T14" fmla="*/ 46 w 57"/>
                <a:gd name="T15" fmla="*/ 110 h 122"/>
                <a:gd name="T16" fmla="*/ 35 w 57"/>
                <a:gd name="T17" fmla="*/ 117 h 122"/>
                <a:gd name="T18" fmla="*/ 31 w 57"/>
                <a:gd name="T19" fmla="*/ 120 h 122"/>
                <a:gd name="T20" fmla="*/ 26 w 57"/>
                <a:gd name="T21" fmla="*/ 121 h 122"/>
                <a:gd name="T22" fmla="*/ 22 w 57"/>
                <a:gd name="T23" fmla="*/ 122 h 122"/>
                <a:gd name="T24" fmla="*/ 16 w 57"/>
                <a:gd name="T25" fmla="*/ 122 h 122"/>
                <a:gd name="T26" fmla="*/ 12 w 57"/>
                <a:gd name="T27" fmla="*/ 122 h 122"/>
                <a:gd name="T28" fmla="*/ 8 w 57"/>
                <a:gd name="T29" fmla="*/ 121 h 122"/>
                <a:gd name="T30" fmla="*/ 4 w 57"/>
                <a:gd name="T31" fmla="*/ 119 h 122"/>
                <a:gd name="T32" fmla="*/ 0 w 57"/>
                <a:gd name="T33" fmla="*/ 115 h 122"/>
                <a:gd name="T34" fmla="*/ 1 w 57"/>
                <a:gd name="T35" fmla="*/ 9 h 122"/>
                <a:gd name="T36" fmla="*/ 7 w 57"/>
                <a:gd name="T37" fmla="*/ 5 h 122"/>
                <a:gd name="T38" fmla="*/ 12 w 57"/>
                <a:gd name="T39" fmla="*/ 2 h 122"/>
                <a:gd name="T40" fmla="*/ 18 w 57"/>
                <a:gd name="T41" fmla="*/ 1 h 122"/>
                <a:gd name="T42" fmla="*/ 25 w 57"/>
                <a:gd name="T43" fmla="*/ 0 h 122"/>
                <a:gd name="T44" fmla="*/ 31 w 57"/>
                <a:gd name="T45" fmla="*/ 0 h 122"/>
                <a:gd name="T46" fmla="*/ 37 w 57"/>
                <a:gd name="T47" fmla="*/ 0 h 122"/>
                <a:gd name="T48" fmla="*/ 44 w 57"/>
                <a:gd name="T49" fmla="*/ 1 h 122"/>
                <a:gd name="T50" fmla="*/ 50 w 57"/>
                <a:gd name="T51" fmla="*/ 1 h 122"/>
                <a:gd name="T52" fmla="*/ 54 w 57"/>
                <a:gd name="T53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122">
                  <a:moveTo>
                    <a:pt x="54" y="7"/>
                  </a:moveTo>
                  <a:lnTo>
                    <a:pt x="53" y="21"/>
                  </a:lnTo>
                  <a:lnTo>
                    <a:pt x="54" y="37"/>
                  </a:lnTo>
                  <a:lnTo>
                    <a:pt x="57" y="53"/>
                  </a:lnTo>
                  <a:lnTo>
                    <a:pt x="57" y="68"/>
                  </a:lnTo>
                  <a:lnTo>
                    <a:pt x="57" y="83"/>
                  </a:lnTo>
                  <a:lnTo>
                    <a:pt x="53" y="97"/>
                  </a:lnTo>
                  <a:lnTo>
                    <a:pt x="46" y="110"/>
                  </a:lnTo>
                  <a:lnTo>
                    <a:pt x="35" y="117"/>
                  </a:lnTo>
                  <a:lnTo>
                    <a:pt x="31" y="120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1" y="9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5068" y="284"/>
              <a:ext cx="21" cy="34"/>
            </a:xfrm>
            <a:custGeom>
              <a:avLst/>
              <a:gdLst>
                <a:gd name="T0" fmla="*/ 56 w 63"/>
                <a:gd name="T1" fmla="*/ 14 h 101"/>
                <a:gd name="T2" fmla="*/ 56 w 63"/>
                <a:gd name="T3" fmla="*/ 20 h 101"/>
                <a:gd name="T4" fmla="*/ 56 w 63"/>
                <a:gd name="T5" fmla="*/ 25 h 101"/>
                <a:gd name="T6" fmla="*/ 56 w 63"/>
                <a:gd name="T7" fmla="*/ 30 h 101"/>
                <a:gd name="T8" fmla="*/ 59 w 63"/>
                <a:gd name="T9" fmla="*/ 33 h 101"/>
                <a:gd name="T10" fmla="*/ 58 w 63"/>
                <a:gd name="T11" fmla="*/ 47 h 101"/>
                <a:gd name="T12" fmla="*/ 61 w 63"/>
                <a:gd name="T13" fmla="*/ 58 h 101"/>
                <a:gd name="T14" fmla="*/ 63 w 63"/>
                <a:gd name="T15" fmla="*/ 70 h 101"/>
                <a:gd name="T16" fmla="*/ 63 w 63"/>
                <a:gd name="T17" fmla="*/ 83 h 101"/>
                <a:gd name="T18" fmla="*/ 55 w 63"/>
                <a:gd name="T19" fmla="*/ 85 h 101"/>
                <a:gd name="T20" fmla="*/ 46 w 63"/>
                <a:gd name="T21" fmla="*/ 88 h 101"/>
                <a:gd name="T22" fmla="*/ 37 w 63"/>
                <a:gd name="T23" fmla="*/ 93 h 101"/>
                <a:gd name="T24" fmla="*/ 28 w 63"/>
                <a:gd name="T25" fmla="*/ 97 h 101"/>
                <a:gd name="T26" fmla="*/ 20 w 63"/>
                <a:gd name="T27" fmla="*/ 101 h 101"/>
                <a:gd name="T28" fmla="*/ 13 w 63"/>
                <a:gd name="T29" fmla="*/ 101 h 101"/>
                <a:gd name="T30" fmla="*/ 5 w 63"/>
                <a:gd name="T31" fmla="*/ 96 h 101"/>
                <a:gd name="T32" fmla="*/ 0 w 63"/>
                <a:gd name="T33" fmla="*/ 87 h 101"/>
                <a:gd name="T34" fmla="*/ 2 w 63"/>
                <a:gd name="T35" fmla="*/ 63 h 101"/>
                <a:gd name="T36" fmla="*/ 1 w 63"/>
                <a:gd name="T37" fmla="*/ 38 h 101"/>
                <a:gd name="T38" fmla="*/ 2 w 63"/>
                <a:gd name="T39" fmla="*/ 16 h 101"/>
                <a:gd name="T40" fmla="*/ 15 w 63"/>
                <a:gd name="T41" fmla="*/ 0 h 101"/>
                <a:gd name="T42" fmla="*/ 20 w 63"/>
                <a:gd name="T43" fmla="*/ 1 h 101"/>
                <a:gd name="T44" fmla="*/ 26 w 63"/>
                <a:gd name="T45" fmla="*/ 3 h 101"/>
                <a:gd name="T46" fmla="*/ 33 w 63"/>
                <a:gd name="T47" fmla="*/ 3 h 101"/>
                <a:gd name="T48" fmla="*/ 39 w 63"/>
                <a:gd name="T49" fmla="*/ 3 h 101"/>
                <a:gd name="T50" fmla="*/ 44 w 63"/>
                <a:gd name="T51" fmla="*/ 4 h 101"/>
                <a:gd name="T52" fmla="*/ 50 w 63"/>
                <a:gd name="T53" fmla="*/ 6 h 101"/>
                <a:gd name="T54" fmla="*/ 53 w 63"/>
                <a:gd name="T55" fmla="*/ 9 h 101"/>
                <a:gd name="T56" fmla="*/ 56 w 63"/>
                <a:gd name="T57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101">
                  <a:moveTo>
                    <a:pt x="56" y="14"/>
                  </a:moveTo>
                  <a:lnTo>
                    <a:pt x="56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8" y="47"/>
                  </a:lnTo>
                  <a:lnTo>
                    <a:pt x="61" y="58"/>
                  </a:lnTo>
                  <a:lnTo>
                    <a:pt x="63" y="70"/>
                  </a:lnTo>
                  <a:lnTo>
                    <a:pt x="63" y="83"/>
                  </a:lnTo>
                  <a:lnTo>
                    <a:pt x="55" y="85"/>
                  </a:lnTo>
                  <a:lnTo>
                    <a:pt x="46" y="88"/>
                  </a:lnTo>
                  <a:lnTo>
                    <a:pt x="37" y="93"/>
                  </a:lnTo>
                  <a:lnTo>
                    <a:pt x="28" y="97"/>
                  </a:lnTo>
                  <a:lnTo>
                    <a:pt x="20" y="101"/>
                  </a:lnTo>
                  <a:lnTo>
                    <a:pt x="13" y="101"/>
                  </a:lnTo>
                  <a:lnTo>
                    <a:pt x="5" y="96"/>
                  </a:lnTo>
                  <a:lnTo>
                    <a:pt x="0" y="87"/>
                  </a:lnTo>
                  <a:lnTo>
                    <a:pt x="2" y="63"/>
                  </a:lnTo>
                  <a:lnTo>
                    <a:pt x="1" y="38"/>
                  </a:lnTo>
                  <a:lnTo>
                    <a:pt x="2" y="16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3" y="9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5027" y="285"/>
              <a:ext cx="19" cy="49"/>
            </a:xfrm>
            <a:custGeom>
              <a:avLst/>
              <a:gdLst>
                <a:gd name="T0" fmla="*/ 58 w 58"/>
                <a:gd name="T1" fmla="*/ 23 h 149"/>
                <a:gd name="T2" fmla="*/ 57 w 58"/>
                <a:gd name="T3" fmla="*/ 129 h 149"/>
                <a:gd name="T4" fmla="*/ 50 w 58"/>
                <a:gd name="T5" fmla="*/ 135 h 149"/>
                <a:gd name="T6" fmla="*/ 43 w 58"/>
                <a:gd name="T7" fmla="*/ 142 h 149"/>
                <a:gd name="T8" fmla="*/ 37 w 58"/>
                <a:gd name="T9" fmla="*/ 146 h 149"/>
                <a:gd name="T10" fmla="*/ 28 w 58"/>
                <a:gd name="T11" fmla="*/ 149 h 149"/>
                <a:gd name="T12" fmla="*/ 19 w 58"/>
                <a:gd name="T13" fmla="*/ 144 h 149"/>
                <a:gd name="T14" fmla="*/ 16 w 58"/>
                <a:gd name="T15" fmla="*/ 136 h 149"/>
                <a:gd name="T16" fmla="*/ 16 w 58"/>
                <a:gd name="T17" fmla="*/ 125 h 149"/>
                <a:gd name="T18" fmla="*/ 14 w 58"/>
                <a:gd name="T19" fmla="*/ 113 h 149"/>
                <a:gd name="T20" fmla="*/ 9 w 58"/>
                <a:gd name="T21" fmla="*/ 93 h 149"/>
                <a:gd name="T22" fmla="*/ 7 w 58"/>
                <a:gd name="T23" fmla="*/ 70 h 149"/>
                <a:gd name="T24" fmla="*/ 4 w 58"/>
                <a:gd name="T25" fmla="*/ 48 h 149"/>
                <a:gd name="T26" fmla="*/ 0 w 58"/>
                <a:gd name="T27" fmla="*/ 28 h 149"/>
                <a:gd name="T28" fmla="*/ 1 w 58"/>
                <a:gd name="T29" fmla="*/ 18 h 149"/>
                <a:gd name="T30" fmla="*/ 8 w 58"/>
                <a:gd name="T31" fmla="*/ 11 h 149"/>
                <a:gd name="T32" fmla="*/ 17 w 58"/>
                <a:gd name="T33" fmla="*/ 7 h 149"/>
                <a:gd name="T34" fmla="*/ 26 w 58"/>
                <a:gd name="T35" fmla="*/ 4 h 149"/>
                <a:gd name="T36" fmla="*/ 33 w 58"/>
                <a:gd name="T37" fmla="*/ 2 h 149"/>
                <a:gd name="T38" fmla="*/ 38 w 58"/>
                <a:gd name="T39" fmla="*/ 0 h 149"/>
                <a:gd name="T40" fmla="*/ 42 w 58"/>
                <a:gd name="T41" fmla="*/ 2 h 149"/>
                <a:gd name="T42" fmla="*/ 47 w 58"/>
                <a:gd name="T43" fmla="*/ 5 h 149"/>
                <a:gd name="T44" fmla="*/ 51 w 58"/>
                <a:gd name="T45" fmla="*/ 8 h 149"/>
                <a:gd name="T46" fmla="*/ 54 w 58"/>
                <a:gd name="T47" fmla="*/ 13 h 149"/>
                <a:gd name="T48" fmla="*/ 56 w 58"/>
                <a:gd name="T49" fmla="*/ 18 h 149"/>
                <a:gd name="T50" fmla="*/ 58 w 58"/>
                <a:gd name="T5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49">
                  <a:moveTo>
                    <a:pt x="58" y="23"/>
                  </a:moveTo>
                  <a:lnTo>
                    <a:pt x="57" y="129"/>
                  </a:lnTo>
                  <a:lnTo>
                    <a:pt x="50" y="135"/>
                  </a:lnTo>
                  <a:lnTo>
                    <a:pt x="43" y="142"/>
                  </a:lnTo>
                  <a:lnTo>
                    <a:pt x="37" y="146"/>
                  </a:lnTo>
                  <a:lnTo>
                    <a:pt x="28" y="149"/>
                  </a:lnTo>
                  <a:lnTo>
                    <a:pt x="19" y="144"/>
                  </a:lnTo>
                  <a:lnTo>
                    <a:pt x="16" y="136"/>
                  </a:lnTo>
                  <a:lnTo>
                    <a:pt x="16" y="125"/>
                  </a:lnTo>
                  <a:lnTo>
                    <a:pt x="14" y="113"/>
                  </a:lnTo>
                  <a:lnTo>
                    <a:pt x="9" y="93"/>
                  </a:lnTo>
                  <a:lnTo>
                    <a:pt x="7" y="70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1" y="18"/>
                  </a:lnTo>
                  <a:lnTo>
                    <a:pt x="8" y="11"/>
                  </a:lnTo>
                  <a:lnTo>
                    <a:pt x="17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090" y="287"/>
              <a:ext cx="17" cy="25"/>
            </a:xfrm>
            <a:custGeom>
              <a:avLst/>
              <a:gdLst>
                <a:gd name="T0" fmla="*/ 48 w 52"/>
                <a:gd name="T1" fmla="*/ 17 h 74"/>
                <a:gd name="T2" fmla="*/ 48 w 52"/>
                <a:gd name="T3" fmla="*/ 28 h 74"/>
                <a:gd name="T4" fmla="*/ 49 w 52"/>
                <a:gd name="T5" fmla="*/ 37 h 74"/>
                <a:gd name="T6" fmla="*/ 50 w 52"/>
                <a:gd name="T7" fmla="*/ 45 h 74"/>
                <a:gd name="T8" fmla="*/ 52 w 52"/>
                <a:gd name="T9" fmla="*/ 54 h 74"/>
                <a:gd name="T10" fmla="*/ 47 w 52"/>
                <a:gd name="T11" fmla="*/ 57 h 74"/>
                <a:gd name="T12" fmla="*/ 41 w 52"/>
                <a:gd name="T13" fmla="*/ 61 h 74"/>
                <a:gd name="T14" fmla="*/ 35 w 52"/>
                <a:gd name="T15" fmla="*/ 63 h 74"/>
                <a:gd name="T16" fmla="*/ 30 w 52"/>
                <a:gd name="T17" fmla="*/ 65 h 74"/>
                <a:gd name="T18" fmla="*/ 25 w 52"/>
                <a:gd name="T19" fmla="*/ 69 h 74"/>
                <a:gd name="T20" fmla="*/ 18 w 52"/>
                <a:gd name="T21" fmla="*/ 71 h 74"/>
                <a:gd name="T22" fmla="*/ 13 w 52"/>
                <a:gd name="T23" fmla="*/ 72 h 74"/>
                <a:gd name="T24" fmla="*/ 7 w 52"/>
                <a:gd name="T25" fmla="*/ 74 h 74"/>
                <a:gd name="T26" fmla="*/ 5 w 52"/>
                <a:gd name="T27" fmla="*/ 56 h 74"/>
                <a:gd name="T28" fmla="*/ 2 w 52"/>
                <a:gd name="T29" fmla="*/ 38 h 74"/>
                <a:gd name="T30" fmla="*/ 0 w 52"/>
                <a:gd name="T31" fmla="*/ 18 h 74"/>
                <a:gd name="T32" fmla="*/ 4 w 52"/>
                <a:gd name="T33" fmla="*/ 0 h 74"/>
                <a:gd name="T34" fmla="*/ 10 w 52"/>
                <a:gd name="T35" fmla="*/ 1 h 74"/>
                <a:gd name="T36" fmla="*/ 15 w 52"/>
                <a:gd name="T37" fmla="*/ 4 h 74"/>
                <a:gd name="T38" fmla="*/ 21 w 52"/>
                <a:gd name="T39" fmla="*/ 6 h 74"/>
                <a:gd name="T40" fmla="*/ 26 w 52"/>
                <a:gd name="T41" fmla="*/ 8 h 74"/>
                <a:gd name="T42" fmla="*/ 32 w 52"/>
                <a:gd name="T43" fmla="*/ 11 h 74"/>
                <a:gd name="T44" fmla="*/ 38 w 52"/>
                <a:gd name="T45" fmla="*/ 13 h 74"/>
                <a:gd name="T46" fmla="*/ 43 w 52"/>
                <a:gd name="T47" fmla="*/ 15 h 74"/>
                <a:gd name="T48" fmla="*/ 48 w 52"/>
                <a:gd name="T4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4">
                  <a:moveTo>
                    <a:pt x="48" y="17"/>
                  </a:moveTo>
                  <a:lnTo>
                    <a:pt x="48" y="28"/>
                  </a:lnTo>
                  <a:lnTo>
                    <a:pt x="49" y="37"/>
                  </a:lnTo>
                  <a:lnTo>
                    <a:pt x="50" y="45"/>
                  </a:lnTo>
                  <a:lnTo>
                    <a:pt x="52" y="54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5" y="63"/>
                  </a:lnTo>
                  <a:lnTo>
                    <a:pt x="30" y="65"/>
                  </a:lnTo>
                  <a:lnTo>
                    <a:pt x="25" y="69"/>
                  </a:lnTo>
                  <a:lnTo>
                    <a:pt x="18" y="71"/>
                  </a:lnTo>
                  <a:lnTo>
                    <a:pt x="13" y="72"/>
                  </a:lnTo>
                  <a:lnTo>
                    <a:pt x="7" y="74"/>
                  </a:lnTo>
                  <a:lnTo>
                    <a:pt x="5" y="56"/>
                  </a:lnTo>
                  <a:lnTo>
                    <a:pt x="2" y="38"/>
                  </a:lnTo>
                  <a:lnTo>
                    <a:pt x="0" y="18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5110" y="287"/>
              <a:ext cx="6" cy="15"/>
            </a:xfrm>
            <a:custGeom>
              <a:avLst/>
              <a:gdLst>
                <a:gd name="T0" fmla="*/ 18 w 19"/>
                <a:gd name="T1" fmla="*/ 0 h 45"/>
                <a:gd name="T2" fmla="*/ 19 w 19"/>
                <a:gd name="T3" fmla="*/ 13 h 45"/>
                <a:gd name="T4" fmla="*/ 16 w 19"/>
                <a:gd name="T5" fmla="*/ 25 h 45"/>
                <a:gd name="T6" fmla="*/ 9 w 19"/>
                <a:gd name="T7" fmla="*/ 37 h 45"/>
                <a:gd name="T8" fmla="*/ 0 w 19"/>
                <a:gd name="T9" fmla="*/ 45 h 45"/>
                <a:gd name="T10" fmla="*/ 1 w 19"/>
                <a:gd name="T11" fmla="*/ 40 h 45"/>
                <a:gd name="T12" fmla="*/ 1 w 19"/>
                <a:gd name="T13" fmla="*/ 33 h 45"/>
                <a:gd name="T14" fmla="*/ 0 w 19"/>
                <a:gd name="T15" fmla="*/ 27 h 45"/>
                <a:gd name="T16" fmla="*/ 2 w 19"/>
                <a:gd name="T17" fmla="*/ 20 h 45"/>
                <a:gd name="T18" fmla="*/ 6 w 19"/>
                <a:gd name="T19" fmla="*/ 17 h 45"/>
                <a:gd name="T20" fmla="*/ 10 w 19"/>
                <a:gd name="T21" fmla="*/ 21 h 45"/>
                <a:gd name="T22" fmla="*/ 15 w 19"/>
                <a:gd name="T23" fmla="*/ 22 h 45"/>
                <a:gd name="T24" fmla="*/ 17 w 19"/>
                <a:gd name="T25" fmla="*/ 16 h 45"/>
                <a:gd name="T26" fmla="*/ 4 w 19"/>
                <a:gd name="T27" fmla="*/ 8 h 45"/>
                <a:gd name="T28" fmla="*/ 4 w 19"/>
                <a:gd name="T29" fmla="*/ 10 h 45"/>
                <a:gd name="T30" fmla="*/ 7 w 19"/>
                <a:gd name="T31" fmla="*/ 6 h 45"/>
                <a:gd name="T32" fmla="*/ 12 w 19"/>
                <a:gd name="T33" fmla="*/ 3 h 45"/>
                <a:gd name="T34" fmla="*/ 18 w 19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5">
                  <a:moveTo>
                    <a:pt x="18" y="0"/>
                  </a:moveTo>
                  <a:lnTo>
                    <a:pt x="19" y="13"/>
                  </a:lnTo>
                  <a:lnTo>
                    <a:pt x="16" y="25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7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7" y="1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5003" y="291"/>
              <a:ext cx="27" cy="64"/>
            </a:xfrm>
            <a:custGeom>
              <a:avLst/>
              <a:gdLst>
                <a:gd name="T0" fmla="*/ 63 w 81"/>
                <a:gd name="T1" fmla="*/ 22 h 191"/>
                <a:gd name="T2" fmla="*/ 66 w 81"/>
                <a:gd name="T3" fmla="*/ 44 h 191"/>
                <a:gd name="T4" fmla="*/ 71 w 81"/>
                <a:gd name="T5" fmla="*/ 67 h 191"/>
                <a:gd name="T6" fmla="*/ 75 w 81"/>
                <a:gd name="T7" fmla="*/ 90 h 191"/>
                <a:gd name="T8" fmla="*/ 79 w 81"/>
                <a:gd name="T9" fmla="*/ 112 h 191"/>
                <a:gd name="T10" fmla="*/ 81 w 81"/>
                <a:gd name="T11" fmla="*/ 135 h 191"/>
                <a:gd name="T12" fmla="*/ 78 w 81"/>
                <a:gd name="T13" fmla="*/ 156 h 191"/>
                <a:gd name="T14" fmla="*/ 69 w 81"/>
                <a:gd name="T15" fmla="*/ 175 h 191"/>
                <a:gd name="T16" fmla="*/ 53 w 81"/>
                <a:gd name="T17" fmla="*/ 191 h 191"/>
                <a:gd name="T18" fmla="*/ 47 w 81"/>
                <a:gd name="T19" fmla="*/ 191 h 191"/>
                <a:gd name="T20" fmla="*/ 40 w 81"/>
                <a:gd name="T21" fmla="*/ 190 h 191"/>
                <a:gd name="T22" fmla="*/ 35 w 81"/>
                <a:gd name="T23" fmla="*/ 189 h 191"/>
                <a:gd name="T24" fmla="*/ 30 w 81"/>
                <a:gd name="T25" fmla="*/ 185 h 191"/>
                <a:gd name="T26" fmla="*/ 24 w 81"/>
                <a:gd name="T27" fmla="*/ 148 h 191"/>
                <a:gd name="T28" fmla="*/ 18 w 81"/>
                <a:gd name="T29" fmla="*/ 109 h 191"/>
                <a:gd name="T30" fmla="*/ 12 w 81"/>
                <a:gd name="T31" fmla="*/ 70 h 191"/>
                <a:gd name="T32" fmla="*/ 3 w 81"/>
                <a:gd name="T33" fmla="*/ 33 h 191"/>
                <a:gd name="T34" fmla="*/ 0 w 81"/>
                <a:gd name="T35" fmla="*/ 28 h 191"/>
                <a:gd name="T36" fmla="*/ 2 w 81"/>
                <a:gd name="T37" fmla="*/ 22 h 191"/>
                <a:gd name="T38" fmla="*/ 6 w 81"/>
                <a:gd name="T39" fmla="*/ 18 h 191"/>
                <a:gd name="T40" fmla="*/ 8 w 81"/>
                <a:gd name="T41" fmla="*/ 13 h 191"/>
                <a:gd name="T42" fmla="*/ 14 w 81"/>
                <a:gd name="T43" fmla="*/ 11 h 191"/>
                <a:gd name="T44" fmla="*/ 18 w 81"/>
                <a:gd name="T45" fmla="*/ 9 h 191"/>
                <a:gd name="T46" fmla="*/ 24 w 81"/>
                <a:gd name="T47" fmla="*/ 6 h 191"/>
                <a:gd name="T48" fmla="*/ 30 w 81"/>
                <a:gd name="T49" fmla="*/ 5 h 191"/>
                <a:gd name="T50" fmla="*/ 35 w 81"/>
                <a:gd name="T51" fmla="*/ 4 h 191"/>
                <a:gd name="T52" fmla="*/ 40 w 81"/>
                <a:gd name="T53" fmla="*/ 3 h 191"/>
                <a:gd name="T54" fmla="*/ 45 w 81"/>
                <a:gd name="T55" fmla="*/ 1 h 191"/>
                <a:gd name="T56" fmla="*/ 51 w 81"/>
                <a:gd name="T57" fmla="*/ 0 h 191"/>
                <a:gd name="T58" fmla="*/ 56 w 81"/>
                <a:gd name="T59" fmla="*/ 4 h 191"/>
                <a:gd name="T60" fmla="*/ 58 w 81"/>
                <a:gd name="T61" fmla="*/ 10 h 191"/>
                <a:gd name="T62" fmla="*/ 60 w 81"/>
                <a:gd name="T63" fmla="*/ 17 h 191"/>
                <a:gd name="T64" fmla="*/ 63 w 81"/>
                <a:gd name="T65" fmla="*/ 2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91">
                  <a:moveTo>
                    <a:pt x="63" y="22"/>
                  </a:moveTo>
                  <a:lnTo>
                    <a:pt x="66" y="44"/>
                  </a:lnTo>
                  <a:lnTo>
                    <a:pt x="71" y="67"/>
                  </a:lnTo>
                  <a:lnTo>
                    <a:pt x="75" y="90"/>
                  </a:lnTo>
                  <a:lnTo>
                    <a:pt x="79" y="112"/>
                  </a:lnTo>
                  <a:lnTo>
                    <a:pt x="81" y="135"/>
                  </a:lnTo>
                  <a:lnTo>
                    <a:pt x="78" y="156"/>
                  </a:lnTo>
                  <a:lnTo>
                    <a:pt x="69" y="175"/>
                  </a:lnTo>
                  <a:lnTo>
                    <a:pt x="53" y="191"/>
                  </a:lnTo>
                  <a:lnTo>
                    <a:pt x="47" y="191"/>
                  </a:lnTo>
                  <a:lnTo>
                    <a:pt x="40" y="190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4" y="148"/>
                  </a:lnTo>
                  <a:lnTo>
                    <a:pt x="18" y="109"/>
                  </a:lnTo>
                  <a:lnTo>
                    <a:pt x="12" y="70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6" y="4"/>
                  </a:lnTo>
                  <a:lnTo>
                    <a:pt x="58" y="10"/>
                  </a:lnTo>
                  <a:lnTo>
                    <a:pt x="60" y="1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4978" y="300"/>
              <a:ext cx="32" cy="66"/>
            </a:xfrm>
            <a:custGeom>
              <a:avLst/>
              <a:gdLst>
                <a:gd name="T0" fmla="*/ 72 w 95"/>
                <a:gd name="T1" fmla="*/ 19 h 196"/>
                <a:gd name="T2" fmla="*/ 80 w 95"/>
                <a:gd name="T3" fmla="*/ 58 h 196"/>
                <a:gd name="T4" fmla="*/ 88 w 95"/>
                <a:gd name="T5" fmla="*/ 97 h 196"/>
                <a:gd name="T6" fmla="*/ 93 w 95"/>
                <a:gd name="T7" fmla="*/ 137 h 196"/>
                <a:gd name="T8" fmla="*/ 95 w 95"/>
                <a:gd name="T9" fmla="*/ 179 h 196"/>
                <a:gd name="T10" fmla="*/ 91 w 95"/>
                <a:gd name="T11" fmla="*/ 186 h 196"/>
                <a:gd name="T12" fmla="*/ 86 w 95"/>
                <a:gd name="T13" fmla="*/ 190 h 196"/>
                <a:gd name="T14" fmla="*/ 80 w 95"/>
                <a:gd name="T15" fmla="*/ 194 h 196"/>
                <a:gd name="T16" fmla="*/ 73 w 95"/>
                <a:gd name="T17" fmla="*/ 195 h 196"/>
                <a:gd name="T18" fmla="*/ 65 w 95"/>
                <a:gd name="T19" fmla="*/ 196 h 196"/>
                <a:gd name="T20" fmla="*/ 57 w 95"/>
                <a:gd name="T21" fmla="*/ 196 h 196"/>
                <a:gd name="T22" fmla="*/ 50 w 95"/>
                <a:gd name="T23" fmla="*/ 196 h 196"/>
                <a:gd name="T24" fmla="*/ 41 w 95"/>
                <a:gd name="T25" fmla="*/ 196 h 196"/>
                <a:gd name="T26" fmla="*/ 26 w 95"/>
                <a:gd name="T27" fmla="*/ 181 h 196"/>
                <a:gd name="T28" fmla="*/ 16 w 95"/>
                <a:gd name="T29" fmla="*/ 164 h 196"/>
                <a:gd name="T30" fmla="*/ 9 w 95"/>
                <a:gd name="T31" fmla="*/ 145 h 196"/>
                <a:gd name="T32" fmla="*/ 6 w 95"/>
                <a:gd name="T33" fmla="*/ 124 h 196"/>
                <a:gd name="T34" fmla="*/ 4 w 95"/>
                <a:gd name="T35" fmla="*/ 103 h 196"/>
                <a:gd name="T36" fmla="*/ 3 w 95"/>
                <a:gd name="T37" fmla="*/ 80 h 196"/>
                <a:gd name="T38" fmla="*/ 2 w 95"/>
                <a:gd name="T39" fmla="*/ 58 h 196"/>
                <a:gd name="T40" fmla="*/ 0 w 95"/>
                <a:gd name="T41" fmla="*/ 38 h 196"/>
                <a:gd name="T42" fmla="*/ 2 w 95"/>
                <a:gd name="T43" fmla="*/ 35 h 196"/>
                <a:gd name="T44" fmla="*/ 2 w 95"/>
                <a:gd name="T45" fmla="*/ 33 h 196"/>
                <a:gd name="T46" fmla="*/ 2 w 95"/>
                <a:gd name="T47" fmla="*/ 32 h 196"/>
                <a:gd name="T48" fmla="*/ 2 w 95"/>
                <a:gd name="T49" fmla="*/ 30 h 196"/>
                <a:gd name="T50" fmla="*/ 4 w 95"/>
                <a:gd name="T51" fmla="*/ 30 h 196"/>
                <a:gd name="T52" fmla="*/ 6 w 95"/>
                <a:gd name="T53" fmla="*/ 30 h 196"/>
                <a:gd name="T54" fmla="*/ 8 w 95"/>
                <a:gd name="T55" fmla="*/ 30 h 196"/>
                <a:gd name="T56" fmla="*/ 9 w 95"/>
                <a:gd name="T57" fmla="*/ 27 h 196"/>
                <a:gd name="T58" fmla="*/ 9 w 95"/>
                <a:gd name="T59" fmla="*/ 23 h 196"/>
                <a:gd name="T60" fmla="*/ 12 w 95"/>
                <a:gd name="T61" fmla="*/ 19 h 196"/>
                <a:gd name="T62" fmla="*/ 18 w 95"/>
                <a:gd name="T63" fmla="*/ 18 h 196"/>
                <a:gd name="T64" fmla="*/ 22 w 95"/>
                <a:gd name="T65" fmla="*/ 16 h 196"/>
                <a:gd name="T66" fmla="*/ 28 w 95"/>
                <a:gd name="T67" fmla="*/ 12 h 196"/>
                <a:gd name="T68" fmla="*/ 36 w 95"/>
                <a:gd name="T69" fmla="*/ 7 h 196"/>
                <a:gd name="T70" fmla="*/ 44 w 95"/>
                <a:gd name="T71" fmla="*/ 4 h 196"/>
                <a:gd name="T72" fmla="*/ 53 w 95"/>
                <a:gd name="T73" fmla="*/ 0 h 196"/>
                <a:gd name="T74" fmla="*/ 60 w 95"/>
                <a:gd name="T75" fmla="*/ 0 h 196"/>
                <a:gd name="T76" fmla="*/ 66 w 95"/>
                <a:gd name="T77" fmla="*/ 2 h 196"/>
                <a:gd name="T78" fmla="*/ 71 w 95"/>
                <a:gd name="T79" fmla="*/ 9 h 196"/>
                <a:gd name="T80" fmla="*/ 72 w 95"/>
                <a:gd name="T81" fmla="*/ 1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96">
                  <a:moveTo>
                    <a:pt x="72" y="19"/>
                  </a:moveTo>
                  <a:lnTo>
                    <a:pt x="80" y="58"/>
                  </a:lnTo>
                  <a:lnTo>
                    <a:pt x="88" y="97"/>
                  </a:lnTo>
                  <a:lnTo>
                    <a:pt x="93" y="137"/>
                  </a:lnTo>
                  <a:lnTo>
                    <a:pt x="95" y="179"/>
                  </a:lnTo>
                  <a:lnTo>
                    <a:pt x="91" y="186"/>
                  </a:lnTo>
                  <a:lnTo>
                    <a:pt x="86" y="190"/>
                  </a:lnTo>
                  <a:lnTo>
                    <a:pt x="80" y="194"/>
                  </a:lnTo>
                  <a:lnTo>
                    <a:pt x="73" y="195"/>
                  </a:lnTo>
                  <a:lnTo>
                    <a:pt x="65" y="196"/>
                  </a:lnTo>
                  <a:lnTo>
                    <a:pt x="57" y="196"/>
                  </a:lnTo>
                  <a:lnTo>
                    <a:pt x="50" y="196"/>
                  </a:lnTo>
                  <a:lnTo>
                    <a:pt x="41" y="196"/>
                  </a:lnTo>
                  <a:lnTo>
                    <a:pt x="26" y="181"/>
                  </a:lnTo>
                  <a:lnTo>
                    <a:pt x="16" y="164"/>
                  </a:lnTo>
                  <a:lnTo>
                    <a:pt x="9" y="145"/>
                  </a:lnTo>
                  <a:lnTo>
                    <a:pt x="6" y="124"/>
                  </a:lnTo>
                  <a:lnTo>
                    <a:pt x="4" y="103"/>
                  </a:lnTo>
                  <a:lnTo>
                    <a:pt x="3" y="80"/>
                  </a:lnTo>
                  <a:lnTo>
                    <a:pt x="2" y="58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6" y="7"/>
                  </a:lnTo>
                  <a:lnTo>
                    <a:pt x="44" y="4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1" y="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951" y="316"/>
              <a:ext cx="30" cy="47"/>
            </a:xfrm>
            <a:custGeom>
              <a:avLst/>
              <a:gdLst>
                <a:gd name="T0" fmla="*/ 74 w 90"/>
                <a:gd name="T1" fmla="*/ 26 h 142"/>
                <a:gd name="T2" fmla="*/ 79 w 90"/>
                <a:gd name="T3" fmla="*/ 54 h 142"/>
                <a:gd name="T4" fmla="*/ 82 w 90"/>
                <a:gd name="T5" fmla="*/ 84 h 142"/>
                <a:gd name="T6" fmla="*/ 86 w 90"/>
                <a:gd name="T7" fmla="*/ 114 h 142"/>
                <a:gd name="T8" fmla="*/ 90 w 90"/>
                <a:gd name="T9" fmla="*/ 142 h 142"/>
                <a:gd name="T10" fmla="*/ 75 w 90"/>
                <a:gd name="T11" fmla="*/ 136 h 142"/>
                <a:gd name="T12" fmla="*/ 62 w 90"/>
                <a:gd name="T13" fmla="*/ 127 h 142"/>
                <a:gd name="T14" fmla="*/ 49 w 90"/>
                <a:gd name="T15" fmla="*/ 117 h 142"/>
                <a:gd name="T16" fmla="*/ 37 w 90"/>
                <a:gd name="T17" fmla="*/ 106 h 142"/>
                <a:gd name="T18" fmla="*/ 28 w 90"/>
                <a:gd name="T19" fmla="*/ 92 h 142"/>
                <a:gd name="T20" fmla="*/ 18 w 90"/>
                <a:gd name="T21" fmla="*/ 78 h 142"/>
                <a:gd name="T22" fmla="*/ 9 w 90"/>
                <a:gd name="T23" fmla="*/ 65 h 142"/>
                <a:gd name="T24" fmla="*/ 0 w 90"/>
                <a:gd name="T25" fmla="*/ 51 h 142"/>
                <a:gd name="T26" fmla="*/ 7 w 90"/>
                <a:gd name="T27" fmla="*/ 44 h 142"/>
                <a:gd name="T28" fmla="*/ 14 w 90"/>
                <a:gd name="T29" fmla="*/ 36 h 142"/>
                <a:gd name="T30" fmla="*/ 21 w 90"/>
                <a:gd name="T31" fmla="*/ 29 h 142"/>
                <a:gd name="T32" fmla="*/ 30 w 90"/>
                <a:gd name="T33" fmla="*/ 22 h 142"/>
                <a:gd name="T34" fmla="*/ 38 w 90"/>
                <a:gd name="T35" fmla="*/ 16 h 142"/>
                <a:gd name="T36" fmla="*/ 48 w 90"/>
                <a:gd name="T37" fmla="*/ 10 h 142"/>
                <a:gd name="T38" fmla="*/ 57 w 90"/>
                <a:gd name="T39" fmla="*/ 4 h 142"/>
                <a:gd name="T40" fmla="*/ 66 w 90"/>
                <a:gd name="T41" fmla="*/ 0 h 142"/>
                <a:gd name="T42" fmla="*/ 70 w 90"/>
                <a:gd name="T43" fmla="*/ 5 h 142"/>
                <a:gd name="T44" fmla="*/ 72 w 90"/>
                <a:gd name="T45" fmla="*/ 12 h 142"/>
                <a:gd name="T46" fmla="*/ 73 w 90"/>
                <a:gd name="T47" fmla="*/ 19 h 142"/>
                <a:gd name="T48" fmla="*/ 74 w 90"/>
                <a:gd name="T49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42">
                  <a:moveTo>
                    <a:pt x="74" y="26"/>
                  </a:moveTo>
                  <a:lnTo>
                    <a:pt x="79" y="54"/>
                  </a:lnTo>
                  <a:lnTo>
                    <a:pt x="82" y="84"/>
                  </a:lnTo>
                  <a:lnTo>
                    <a:pt x="86" y="114"/>
                  </a:lnTo>
                  <a:lnTo>
                    <a:pt x="90" y="142"/>
                  </a:lnTo>
                  <a:lnTo>
                    <a:pt x="75" y="136"/>
                  </a:lnTo>
                  <a:lnTo>
                    <a:pt x="62" y="127"/>
                  </a:lnTo>
                  <a:lnTo>
                    <a:pt x="49" y="117"/>
                  </a:lnTo>
                  <a:lnTo>
                    <a:pt x="37" y="106"/>
                  </a:lnTo>
                  <a:lnTo>
                    <a:pt x="28" y="92"/>
                  </a:lnTo>
                  <a:lnTo>
                    <a:pt x="18" y="78"/>
                  </a:lnTo>
                  <a:lnTo>
                    <a:pt x="9" y="65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14" y="36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8" y="10"/>
                  </a:lnTo>
                  <a:lnTo>
                    <a:pt x="57" y="4"/>
                  </a:lnTo>
                  <a:lnTo>
                    <a:pt x="66" y="0"/>
                  </a:lnTo>
                  <a:lnTo>
                    <a:pt x="70" y="5"/>
                  </a:lnTo>
                  <a:lnTo>
                    <a:pt x="72" y="12"/>
                  </a:lnTo>
                  <a:lnTo>
                    <a:pt x="73" y="19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5063" y="319"/>
              <a:ext cx="7" cy="5"/>
            </a:xfrm>
            <a:custGeom>
              <a:avLst/>
              <a:gdLst>
                <a:gd name="T0" fmla="*/ 21 w 21"/>
                <a:gd name="T1" fmla="*/ 4 h 16"/>
                <a:gd name="T2" fmla="*/ 0 w 21"/>
                <a:gd name="T3" fmla="*/ 16 h 16"/>
                <a:gd name="T4" fmla="*/ 5 w 21"/>
                <a:gd name="T5" fmla="*/ 10 h 16"/>
                <a:gd name="T6" fmla="*/ 9 w 21"/>
                <a:gd name="T7" fmla="*/ 3 h 16"/>
                <a:gd name="T8" fmla="*/ 15 w 21"/>
                <a:gd name="T9" fmla="*/ 0 h 16"/>
                <a:gd name="T10" fmla="*/ 21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4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5012" y="327"/>
              <a:ext cx="47" cy="35"/>
            </a:xfrm>
            <a:custGeom>
              <a:avLst/>
              <a:gdLst>
                <a:gd name="T0" fmla="*/ 140 w 140"/>
                <a:gd name="T1" fmla="*/ 0 h 106"/>
                <a:gd name="T2" fmla="*/ 123 w 140"/>
                <a:gd name="T3" fmla="*/ 15 h 106"/>
                <a:gd name="T4" fmla="*/ 107 w 140"/>
                <a:gd name="T5" fmla="*/ 29 h 106"/>
                <a:gd name="T6" fmla="*/ 91 w 140"/>
                <a:gd name="T7" fmla="*/ 45 h 106"/>
                <a:gd name="T8" fmla="*/ 76 w 140"/>
                <a:gd name="T9" fmla="*/ 60 h 106"/>
                <a:gd name="T10" fmla="*/ 59 w 140"/>
                <a:gd name="T11" fmla="*/ 74 h 106"/>
                <a:gd name="T12" fmla="*/ 41 w 140"/>
                <a:gd name="T13" fmla="*/ 86 h 106"/>
                <a:gd name="T14" fmla="*/ 22 w 140"/>
                <a:gd name="T15" fmla="*/ 98 h 106"/>
                <a:gd name="T16" fmla="*/ 0 w 140"/>
                <a:gd name="T17" fmla="*/ 106 h 106"/>
                <a:gd name="T18" fmla="*/ 3 w 140"/>
                <a:gd name="T19" fmla="*/ 102 h 106"/>
                <a:gd name="T20" fmla="*/ 4 w 140"/>
                <a:gd name="T21" fmla="*/ 98 h 106"/>
                <a:gd name="T22" fmla="*/ 4 w 140"/>
                <a:gd name="T23" fmla="*/ 94 h 106"/>
                <a:gd name="T24" fmla="*/ 4 w 140"/>
                <a:gd name="T25" fmla="*/ 90 h 106"/>
                <a:gd name="T26" fmla="*/ 9 w 140"/>
                <a:gd name="T27" fmla="*/ 91 h 106"/>
                <a:gd name="T28" fmla="*/ 14 w 140"/>
                <a:gd name="T29" fmla="*/ 92 h 106"/>
                <a:gd name="T30" fmla="*/ 19 w 140"/>
                <a:gd name="T31" fmla="*/ 92 h 106"/>
                <a:gd name="T32" fmla="*/ 25 w 140"/>
                <a:gd name="T33" fmla="*/ 91 h 106"/>
                <a:gd name="T34" fmla="*/ 30 w 140"/>
                <a:gd name="T35" fmla="*/ 91 h 106"/>
                <a:gd name="T36" fmla="*/ 35 w 140"/>
                <a:gd name="T37" fmla="*/ 89 h 106"/>
                <a:gd name="T38" fmla="*/ 40 w 140"/>
                <a:gd name="T39" fmla="*/ 86 h 106"/>
                <a:gd name="T40" fmla="*/ 44 w 140"/>
                <a:gd name="T41" fmla="*/ 83 h 106"/>
                <a:gd name="T42" fmla="*/ 51 w 140"/>
                <a:gd name="T43" fmla="*/ 76 h 106"/>
                <a:gd name="T44" fmla="*/ 55 w 140"/>
                <a:gd name="T45" fmla="*/ 66 h 106"/>
                <a:gd name="T46" fmla="*/ 59 w 140"/>
                <a:gd name="T47" fmla="*/ 56 h 106"/>
                <a:gd name="T48" fmla="*/ 60 w 140"/>
                <a:gd name="T49" fmla="*/ 44 h 106"/>
                <a:gd name="T50" fmla="*/ 62 w 140"/>
                <a:gd name="T51" fmla="*/ 34 h 106"/>
                <a:gd name="T52" fmla="*/ 66 w 140"/>
                <a:gd name="T53" fmla="*/ 27 h 106"/>
                <a:gd name="T54" fmla="*/ 73 w 140"/>
                <a:gd name="T55" fmla="*/ 24 h 106"/>
                <a:gd name="T56" fmla="*/ 86 w 140"/>
                <a:gd name="T57" fmla="*/ 26 h 106"/>
                <a:gd name="T58" fmla="*/ 93 w 140"/>
                <a:gd name="T59" fmla="*/ 24 h 106"/>
                <a:gd name="T60" fmla="*/ 97 w 140"/>
                <a:gd name="T61" fmla="*/ 19 h 106"/>
                <a:gd name="T62" fmla="*/ 101 w 140"/>
                <a:gd name="T63" fmla="*/ 13 h 106"/>
                <a:gd name="T64" fmla="*/ 104 w 140"/>
                <a:gd name="T65" fmla="*/ 8 h 106"/>
                <a:gd name="T66" fmla="*/ 108 w 140"/>
                <a:gd name="T67" fmla="*/ 3 h 106"/>
                <a:gd name="T68" fmla="*/ 113 w 140"/>
                <a:gd name="T69" fmla="*/ 0 h 106"/>
                <a:gd name="T70" fmla="*/ 118 w 140"/>
                <a:gd name="T71" fmla="*/ 1 h 106"/>
                <a:gd name="T72" fmla="*/ 124 w 140"/>
                <a:gd name="T73" fmla="*/ 5 h 106"/>
                <a:gd name="T74" fmla="*/ 140 w 140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06">
                  <a:moveTo>
                    <a:pt x="140" y="0"/>
                  </a:moveTo>
                  <a:lnTo>
                    <a:pt x="123" y="15"/>
                  </a:lnTo>
                  <a:lnTo>
                    <a:pt x="107" y="29"/>
                  </a:lnTo>
                  <a:lnTo>
                    <a:pt x="91" y="45"/>
                  </a:lnTo>
                  <a:lnTo>
                    <a:pt x="76" y="60"/>
                  </a:lnTo>
                  <a:lnTo>
                    <a:pt x="59" y="74"/>
                  </a:lnTo>
                  <a:lnTo>
                    <a:pt x="41" y="86"/>
                  </a:lnTo>
                  <a:lnTo>
                    <a:pt x="22" y="98"/>
                  </a:lnTo>
                  <a:lnTo>
                    <a:pt x="0" y="106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9" y="91"/>
                  </a:lnTo>
                  <a:lnTo>
                    <a:pt x="14" y="92"/>
                  </a:lnTo>
                  <a:lnTo>
                    <a:pt x="19" y="92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5" y="89"/>
                  </a:lnTo>
                  <a:lnTo>
                    <a:pt x="40" y="86"/>
                  </a:lnTo>
                  <a:lnTo>
                    <a:pt x="44" y="83"/>
                  </a:lnTo>
                  <a:lnTo>
                    <a:pt x="51" y="76"/>
                  </a:lnTo>
                  <a:lnTo>
                    <a:pt x="55" y="66"/>
                  </a:lnTo>
                  <a:lnTo>
                    <a:pt x="59" y="56"/>
                  </a:lnTo>
                  <a:lnTo>
                    <a:pt x="60" y="44"/>
                  </a:lnTo>
                  <a:lnTo>
                    <a:pt x="62" y="34"/>
                  </a:lnTo>
                  <a:lnTo>
                    <a:pt x="66" y="27"/>
                  </a:lnTo>
                  <a:lnTo>
                    <a:pt x="73" y="24"/>
                  </a:lnTo>
                  <a:lnTo>
                    <a:pt x="86" y="26"/>
                  </a:lnTo>
                  <a:lnTo>
                    <a:pt x="93" y="24"/>
                  </a:lnTo>
                  <a:lnTo>
                    <a:pt x="97" y="19"/>
                  </a:lnTo>
                  <a:lnTo>
                    <a:pt x="101" y="13"/>
                  </a:lnTo>
                  <a:lnTo>
                    <a:pt x="104" y="8"/>
                  </a:lnTo>
                  <a:lnTo>
                    <a:pt x="108" y="3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4" y="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917" y="342"/>
              <a:ext cx="123" cy="80"/>
            </a:xfrm>
            <a:custGeom>
              <a:avLst/>
              <a:gdLst>
                <a:gd name="T0" fmla="*/ 6 w 368"/>
                <a:gd name="T1" fmla="*/ 13 h 240"/>
                <a:gd name="T2" fmla="*/ 9 w 368"/>
                <a:gd name="T3" fmla="*/ 33 h 240"/>
                <a:gd name="T4" fmla="*/ 14 w 368"/>
                <a:gd name="T5" fmla="*/ 54 h 240"/>
                <a:gd name="T6" fmla="*/ 21 w 368"/>
                <a:gd name="T7" fmla="*/ 73 h 240"/>
                <a:gd name="T8" fmla="*/ 28 w 368"/>
                <a:gd name="T9" fmla="*/ 91 h 240"/>
                <a:gd name="T10" fmla="*/ 36 w 368"/>
                <a:gd name="T11" fmla="*/ 110 h 240"/>
                <a:gd name="T12" fmla="*/ 44 w 368"/>
                <a:gd name="T13" fmla="*/ 128 h 240"/>
                <a:gd name="T14" fmla="*/ 54 w 368"/>
                <a:gd name="T15" fmla="*/ 145 h 240"/>
                <a:gd name="T16" fmla="*/ 62 w 368"/>
                <a:gd name="T17" fmla="*/ 163 h 240"/>
                <a:gd name="T18" fmla="*/ 78 w 368"/>
                <a:gd name="T19" fmla="*/ 180 h 240"/>
                <a:gd name="T20" fmla="*/ 96 w 368"/>
                <a:gd name="T21" fmla="*/ 196 h 240"/>
                <a:gd name="T22" fmla="*/ 115 w 368"/>
                <a:gd name="T23" fmla="*/ 209 h 240"/>
                <a:gd name="T24" fmla="*/ 135 w 368"/>
                <a:gd name="T25" fmla="*/ 220 h 240"/>
                <a:gd name="T26" fmla="*/ 156 w 368"/>
                <a:gd name="T27" fmla="*/ 229 h 240"/>
                <a:gd name="T28" fmla="*/ 180 w 368"/>
                <a:gd name="T29" fmla="*/ 234 h 240"/>
                <a:gd name="T30" fmla="*/ 203 w 368"/>
                <a:gd name="T31" fmla="*/ 236 h 240"/>
                <a:gd name="T32" fmla="*/ 227 w 368"/>
                <a:gd name="T33" fmla="*/ 235 h 240"/>
                <a:gd name="T34" fmla="*/ 246 w 368"/>
                <a:gd name="T35" fmla="*/ 228 h 240"/>
                <a:gd name="T36" fmla="*/ 265 w 368"/>
                <a:gd name="T37" fmla="*/ 220 h 240"/>
                <a:gd name="T38" fmla="*/ 283 w 368"/>
                <a:gd name="T39" fmla="*/ 211 h 240"/>
                <a:gd name="T40" fmla="*/ 301 w 368"/>
                <a:gd name="T41" fmla="*/ 201 h 240"/>
                <a:gd name="T42" fmla="*/ 318 w 368"/>
                <a:gd name="T43" fmla="*/ 191 h 240"/>
                <a:gd name="T44" fmla="*/ 335 w 368"/>
                <a:gd name="T45" fmla="*/ 180 h 240"/>
                <a:gd name="T46" fmla="*/ 352 w 368"/>
                <a:gd name="T47" fmla="*/ 169 h 240"/>
                <a:gd name="T48" fmla="*/ 368 w 368"/>
                <a:gd name="T49" fmla="*/ 158 h 240"/>
                <a:gd name="T50" fmla="*/ 358 w 368"/>
                <a:gd name="T51" fmla="*/ 167 h 240"/>
                <a:gd name="T52" fmla="*/ 348 w 368"/>
                <a:gd name="T53" fmla="*/ 176 h 240"/>
                <a:gd name="T54" fmla="*/ 337 w 368"/>
                <a:gd name="T55" fmla="*/ 185 h 240"/>
                <a:gd name="T56" fmla="*/ 327 w 368"/>
                <a:gd name="T57" fmla="*/ 193 h 240"/>
                <a:gd name="T58" fmla="*/ 315 w 368"/>
                <a:gd name="T59" fmla="*/ 201 h 240"/>
                <a:gd name="T60" fmla="*/ 303 w 368"/>
                <a:gd name="T61" fmla="*/ 208 h 240"/>
                <a:gd name="T62" fmla="*/ 291 w 368"/>
                <a:gd name="T63" fmla="*/ 214 h 240"/>
                <a:gd name="T64" fmla="*/ 279 w 368"/>
                <a:gd name="T65" fmla="*/ 220 h 240"/>
                <a:gd name="T66" fmla="*/ 266 w 368"/>
                <a:gd name="T67" fmla="*/ 226 h 240"/>
                <a:gd name="T68" fmla="*/ 254 w 368"/>
                <a:gd name="T69" fmla="*/ 230 h 240"/>
                <a:gd name="T70" fmla="*/ 240 w 368"/>
                <a:gd name="T71" fmla="*/ 234 h 240"/>
                <a:gd name="T72" fmla="*/ 227 w 368"/>
                <a:gd name="T73" fmla="*/ 237 h 240"/>
                <a:gd name="T74" fmla="*/ 213 w 368"/>
                <a:gd name="T75" fmla="*/ 238 h 240"/>
                <a:gd name="T76" fmla="*/ 200 w 368"/>
                <a:gd name="T77" fmla="*/ 240 h 240"/>
                <a:gd name="T78" fmla="*/ 186 w 368"/>
                <a:gd name="T79" fmla="*/ 240 h 240"/>
                <a:gd name="T80" fmla="*/ 172 w 368"/>
                <a:gd name="T81" fmla="*/ 238 h 240"/>
                <a:gd name="T82" fmla="*/ 147 w 368"/>
                <a:gd name="T83" fmla="*/ 232 h 240"/>
                <a:gd name="T84" fmla="*/ 122 w 368"/>
                <a:gd name="T85" fmla="*/ 220 h 240"/>
                <a:gd name="T86" fmla="*/ 99 w 368"/>
                <a:gd name="T87" fmla="*/ 205 h 240"/>
                <a:gd name="T88" fmla="*/ 78 w 368"/>
                <a:gd name="T89" fmla="*/ 187 h 240"/>
                <a:gd name="T90" fmla="*/ 59 w 368"/>
                <a:gd name="T91" fmla="*/ 167 h 240"/>
                <a:gd name="T92" fmla="*/ 43 w 368"/>
                <a:gd name="T93" fmla="*/ 144 h 240"/>
                <a:gd name="T94" fmla="*/ 31 w 368"/>
                <a:gd name="T95" fmla="*/ 119 h 240"/>
                <a:gd name="T96" fmla="*/ 23 w 368"/>
                <a:gd name="T97" fmla="*/ 91 h 240"/>
                <a:gd name="T98" fmla="*/ 13 w 368"/>
                <a:gd name="T99" fmla="*/ 70 h 240"/>
                <a:gd name="T100" fmla="*/ 7 w 368"/>
                <a:gd name="T101" fmla="*/ 47 h 240"/>
                <a:gd name="T102" fmla="*/ 3 w 368"/>
                <a:gd name="T103" fmla="*/ 23 h 240"/>
                <a:gd name="T104" fmla="*/ 0 w 368"/>
                <a:gd name="T105" fmla="*/ 0 h 240"/>
                <a:gd name="T106" fmla="*/ 3 w 368"/>
                <a:gd name="T107" fmla="*/ 3 h 240"/>
                <a:gd name="T108" fmla="*/ 4 w 368"/>
                <a:gd name="T109" fmla="*/ 6 h 240"/>
                <a:gd name="T110" fmla="*/ 5 w 368"/>
                <a:gd name="T111" fmla="*/ 9 h 240"/>
                <a:gd name="T112" fmla="*/ 6 w 368"/>
                <a:gd name="T113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240">
                  <a:moveTo>
                    <a:pt x="6" y="13"/>
                  </a:moveTo>
                  <a:lnTo>
                    <a:pt x="9" y="33"/>
                  </a:lnTo>
                  <a:lnTo>
                    <a:pt x="14" y="54"/>
                  </a:lnTo>
                  <a:lnTo>
                    <a:pt x="21" y="73"/>
                  </a:lnTo>
                  <a:lnTo>
                    <a:pt x="28" y="91"/>
                  </a:lnTo>
                  <a:lnTo>
                    <a:pt x="36" y="110"/>
                  </a:lnTo>
                  <a:lnTo>
                    <a:pt x="44" y="128"/>
                  </a:lnTo>
                  <a:lnTo>
                    <a:pt x="54" y="145"/>
                  </a:lnTo>
                  <a:lnTo>
                    <a:pt x="62" y="163"/>
                  </a:lnTo>
                  <a:lnTo>
                    <a:pt x="78" y="180"/>
                  </a:lnTo>
                  <a:lnTo>
                    <a:pt x="96" y="196"/>
                  </a:lnTo>
                  <a:lnTo>
                    <a:pt x="115" y="209"/>
                  </a:lnTo>
                  <a:lnTo>
                    <a:pt x="135" y="220"/>
                  </a:lnTo>
                  <a:lnTo>
                    <a:pt x="156" y="229"/>
                  </a:lnTo>
                  <a:lnTo>
                    <a:pt x="180" y="234"/>
                  </a:lnTo>
                  <a:lnTo>
                    <a:pt x="203" y="236"/>
                  </a:lnTo>
                  <a:lnTo>
                    <a:pt x="227" y="235"/>
                  </a:lnTo>
                  <a:lnTo>
                    <a:pt x="246" y="228"/>
                  </a:lnTo>
                  <a:lnTo>
                    <a:pt x="265" y="220"/>
                  </a:lnTo>
                  <a:lnTo>
                    <a:pt x="283" y="211"/>
                  </a:lnTo>
                  <a:lnTo>
                    <a:pt x="301" y="201"/>
                  </a:lnTo>
                  <a:lnTo>
                    <a:pt x="318" y="191"/>
                  </a:lnTo>
                  <a:lnTo>
                    <a:pt x="335" y="180"/>
                  </a:lnTo>
                  <a:lnTo>
                    <a:pt x="352" y="169"/>
                  </a:lnTo>
                  <a:lnTo>
                    <a:pt x="368" y="158"/>
                  </a:lnTo>
                  <a:lnTo>
                    <a:pt x="358" y="167"/>
                  </a:lnTo>
                  <a:lnTo>
                    <a:pt x="348" y="176"/>
                  </a:lnTo>
                  <a:lnTo>
                    <a:pt x="337" y="185"/>
                  </a:lnTo>
                  <a:lnTo>
                    <a:pt x="327" y="193"/>
                  </a:lnTo>
                  <a:lnTo>
                    <a:pt x="315" y="201"/>
                  </a:lnTo>
                  <a:lnTo>
                    <a:pt x="303" y="208"/>
                  </a:lnTo>
                  <a:lnTo>
                    <a:pt x="291" y="214"/>
                  </a:lnTo>
                  <a:lnTo>
                    <a:pt x="279" y="220"/>
                  </a:lnTo>
                  <a:lnTo>
                    <a:pt x="266" y="226"/>
                  </a:lnTo>
                  <a:lnTo>
                    <a:pt x="254" y="230"/>
                  </a:lnTo>
                  <a:lnTo>
                    <a:pt x="240" y="234"/>
                  </a:lnTo>
                  <a:lnTo>
                    <a:pt x="227" y="237"/>
                  </a:lnTo>
                  <a:lnTo>
                    <a:pt x="213" y="238"/>
                  </a:lnTo>
                  <a:lnTo>
                    <a:pt x="200" y="240"/>
                  </a:lnTo>
                  <a:lnTo>
                    <a:pt x="186" y="240"/>
                  </a:lnTo>
                  <a:lnTo>
                    <a:pt x="172" y="238"/>
                  </a:lnTo>
                  <a:lnTo>
                    <a:pt x="147" y="232"/>
                  </a:lnTo>
                  <a:lnTo>
                    <a:pt x="122" y="220"/>
                  </a:lnTo>
                  <a:lnTo>
                    <a:pt x="99" y="205"/>
                  </a:lnTo>
                  <a:lnTo>
                    <a:pt x="78" y="187"/>
                  </a:lnTo>
                  <a:lnTo>
                    <a:pt x="59" y="167"/>
                  </a:lnTo>
                  <a:lnTo>
                    <a:pt x="43" y="144"/>
                  </a:lnTo>
                  <a:lnTo>
                    <a:pt x="31" y="119"/>
                  </a:lnTo>
                  <a:lnTo>
                    <a:pt x="23" y="91"/>
                  </a:lnTo>
                  <a:lnTo>
                    <a:pt x="13" y="70"/>
                  </a:lnTo>
                  <a:lnTo>
                    <a:pt x="7" y="47"/>
                  </a:lnTo>
                  <a:lnTo>
                    <a:pt x="3" y="23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6"/>
                  </a:lnTo>
                  <a:lnTo>
                    <a:pt x="5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945" y="350"/>
              <a:ext cx="89" cy="40"/>
            </a:xfrm>
            <a:custGeom>
              <a:avLst/>
              <a:gdLst>
                <a:gd name="T0" fmla="*/ 30 w 266"/>
                <a:gd name="T1" fmla="*/ 42 h 120"/>
                <a:gd name="T2" fmla="*/ 44 w 266"/>
                <a:gd name="T3" fmla="*/ 56 h 120"/>
                <a:gd name="T4" fmla="*/ 57 w 266"/>
                <a:gd name="T5" fmla="*/ 71 h 120"/>
                <a:gd name="T6" fmla="*/ 72 w 266"/>
                <a:gd name="T7" fmla="*/ 85 h 120"/>
                <a:gd name="T8" fmla="*/ 88 w 266"/>
                <a:gd name="T9" fmla="*/ 96 h 120"/>
                <a:gd name="T10" fmla="*/ 104 w 266"/>
                <a:gd name="T11" fmla="*/ 106 h 120"/>
                <a:gd name="T12" fmla="*/ 122 w 266"/>
                <a:gd name="T13" fmla="*/ 113 h 120"/>
                <a:gd name="T14" fmla="*/ 141 w 266"/>
                <a:gd name="T15" fmla="*/ 115 h 120"/>
                <a:gd name="T16" fmla="*/ 161 w 266"/>
                <a:gd name="T17" fmla="*/ 114 h 120"/>
                <a:gd name="T18" fmla="*/ 176 w 266"/>
                <a:gd name="T19" fmla="*/ 112 h 120"/>
                <a:gd name="T20" fmla="*/ 190 w 266"/>
                <a:gd name="T21" fmla="*/ 107 h 120"/>
                <a:gd name="T22" fmla="*/ 204 w 266"/>
                <a:gd name="T23" fmla="*/ 102 h 120"/>
                <a:gd name="T24" fmla="*/ 216 w 266"/>
                <a:gd name="T25" fmla="*/ 95 h 120"/>
                <a:gd name="T26" fmla="*/ 229 w 266"/>
                <a:gd name="T27" fmla="*/ 87 h 120"/>
                <a:gd name="T28" fmla="*/ 241 w 266"/>
                <a:gd name="T29" fmla="*/ 77 h 120"/>
                <a:gd name="T30" fmla="*/ 252 w 266"/>
                <a:gd name="T31" fmla="*/ 66 h 120"/>
                <a:gd name="T32" fmla="*/ 264 w 266"/>
                <a:gd name="T33" fmla="*/ 54 h 120"/>
                <a:gd name="T34" fmla="*/ 266 w 266"/>
                <a:gd name="T35" fmla="*/ 56 h 120"/>
                <a:gd name="T36" fmla="*/ 260 w 266"/>
                <a:gd name="T37" fmla="*/ 64 h 120"/>
                <a:gd name="T38" fmla="*/ 252 w 266"/>
                <a:gd name="T39" fmla="*/ 72 h 120"/>
                <a:gd name="T40" fmla="*/ 245 w 266"/>
                <a:gd name="T41" fmla="*/ 80 h 120"/>
                <a:gd name="T42" fmla="*/ 237 w 266"/>
                <a:gd name="T43" fmla="*/ 87 h 120"/>
                <a:gd name="T44" fmla="*/ 230 w 266"/>
                <a:gd name="T45" fmla="*/ 94 h 120"/>
                <a:gd name="T46" fmla="*/ 222 w 266"/>
                <a:gd name="T47" fmla="*/ 99 h 120"/>
                <a:gd name="T48" fmla="*/ 213 w 266"/>
                <a:gd name="T49" fmla="*/ 103 h 120"/>
                <a:gd name="T50" fmla="*/ 205 w 266"/>
                <a:gd name="T51" fmla="*/ 106 h 120"/>
                <a:gd name="T52" fmla="*/ 197 w 266"/>
                <a:gd name="T53" fmla="*/ 111 h 120"/>
                <a:gd name="T54" fmla="*/ 190 w 266"/>
                <a:gd name="T55" fmla="*/ 114 h 120"/>
                <a:gd name="T56" fmla="*/ 180 w 266"/>
                <a:gd name="T57" fmla="*/ 116 h 120"/>
                <a:gd name="T58" fmla="*/ 172 w 266"/>
                <a:gd name="T59" fmla="*/ 118 h 120"/>
                <a:gd name="T60" fmla="*/ 162 w 266"/>
                <a:gd name="T61" fmla="*/ 118 h 120"/>
                <a:gd name="T62" fmla="*/ 154 w 266"/>
                <a:gd name="T63" fmla="*/ 119 h 120"/>
                <a:gd name="T64" fmla="*/ 145 w 266"/>
                <a:gd name="T65" fmla="*/ 119 h 120"/>
                <a:gd name="T66" fmla="*/ 137 w 266"/>
                <a:gd name="T67" fmla="*/ 120 h 120"/>
                <a:gd name="T68" fmla="*/ 121 w 266"/>
                <a:gd name="T69" fmla="*/ 116 h 120"/>
                <a:gd name="T70" fmla="*/ 106 w 266"/>
                <a:gd name="T71" fmla="*/ 111 h 120"/>
                <a:gd name="T72" fmla="*/ 91 w 266"/>
                <a:gd name="T73" fmla="*/ 104 h 120"/>
                <a:gd name="T74" fmla="*/ 78 w 266"/>
                <a:gd name="T75" fmla="*/ 95 h 120"/>
                <a:gd name="T76" fmla="*/ 65 w 266"/>
                <a:gd name="T77" fmla="*/ 86 h 120"/>
                <a:gd name="T78" fmla="*/ 52 w 266"/>
                <a:gd name="T79" fmla="*/ 73 h 120"/>
                <a:gd name="T80" fmla="*/ 40 w 266"/>
                <a:gd name="T81" fmla="*/ 61 h 120"/>
                <a:gd name="T82" fmla="*/ 30 w 266"/>
                <a:gd name="T83" fmla="*/ 47 h 120"/>
                <a:gd name="T84" fmla="*/ 20 w 266"/>
                <a:gd name="T85" fmla="*/ 36 h 120"/>
                <a:gd name="T86" fmla="*/ 13 w 266"/>
                <a:gd name="T87" fmla="*/ 25 h 120"/>
                <a:gd name="T88" fmla="*/ 7 w 266"/>
                <a:gd name="T89" fmla="*/ 13 h 120"/>
                <a:gd name="T90" fmla="*/ 0 w 266"/>
                <a:gd name="T91" fmla="*/ 0 h 120"/>
                <a:gd name="T92" fmla="*/ 9 w 266"/>
                <a:gd name="T93" fmla="*/ 7 h 120"/>
                <a:gd name="T94" fmla="*/ 15 w 266"/>
                <a:gd name="T95" fmla="*/ 18 h 120"/>
                <a:gd name="T96" fmla="*/ 21 w 266"/>
                <a:gd name="T97" fmla="*/ 31 h 120"/>
                <a:gd name="T98" fmla="*/ 30 w 266"/>
                <a:gd name="T9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120">
                  <a:moveTo>
                    <a:pt x="30" y="42"/>
                  </a:moveTo>
                  <a:lnTo>
                    <a:pt x="44" y="56"/>
                  </a:lnTo>
                  <a:lnTo>
                    <a:pt x="57" y="71"/>
                  </a:lnTo>
                  <a:lnTo>
                    <a:pt x="72" y="85"/>
                  </a:lnTo>
                  <a:lnTo>
                    <a:pt x="88" y="96"/>
                  </a:lnTo>
                  <a:lnTo>
                    <a:pt x="104" y="106"/>
                  </a:lnTo>
                  <a:lnTo>
                    <a:pt x="122" y="113"/>
                  </a:lnTo>
                  <a:lnTo>
                    <a:pt x="141" y="115"/>
                  </a:lnTo>
                  <a:lnTo>
                    <a:pt x="161" y="114"/>
                  </a:lnTo>
                  <a:lnTo>
                    <a:pt x="176" y="112"/>
                  </a:lnTo>
                  <a:lnTo>
                    <a:pt x="190" y="107"/>
                  </a:lnTo>
                  <a:lnTo>
                    <a:pt x="204" y="102"/>
                  </a:lnTo>
                  <a:lnTo>
                    <a:pt x="216" y="95"/>
                  </a:lnTo>
                  <a:lnTo>
                    <a:pt x="229" y="87"/>
                  </a:lnTo>
                  <a:lnTo>
                    <a:pt x="241" y="77"/>
                  </a:lnTo>
                  <a:lnTo>
                    <a:pt x="252" y="66"/>
                  </a:lnTo>
                  <a:lnTo>
                    <a:pt x="264" y="54"/>
                  </a:lnTo>
                  <a:lnTo>
                    <a:pt x="266" y="56"/>
                  </a:lnTo>
                  <a:lnTo>
                    <a:pt x="260" y="64"/>
                  </a:lnTo>
                  <a:lnTo>
                    <a:pt x="252" y="72"/>
                  </a:lnTo>
                  <a:lnTo>
                    <a:pt x="245" y="80"/>
                  </a:lnTo>
                  <a:lnTo>
                    <a:pt x="237" y="87"/>
                  </a:lnTo>
                  <a:lnTo>
                    <a:pt x="230" y="94"/>
                  </a:lnTo>
                  <a:lnTo>
                    <a:pt x="222" y="99"/>
                  </a:lnTo>
                  <a:lnTo>
                    <a:pt x="213" y="103"/>
                  </a:lnTo>
                  <a:lnTo>
                    <a:pt x="205" y="106"/>
                  </a:lnTo>
                  <a:lnTo>
                    <a:pt x="197" y="111"/>
                  </a:lnTo>
                  <a:lnTo>
                    <a:pt x="190" y="114"/>
                  </a:lnTo>
                  <a:lnTo>
                    <a:pt x="180" y="116"/>
                  </a:lnTo>
                  <a:lnTo>
                    <a:pt x="172" y="118"/>
                  </a:lnTo>
                  <a:lnTo>
                    <a:pt x="162" y="118"/>
                  </a:lnTo>
                  <a:lnTo>
                    <a:pt x="154" y="119"/>
                  </a:lnTo>
                  <a:lnTo>
                    <a:pt x="145" y="119"/>
                  </a:lnTo>
                  <a:lnTo>
                    <a:pt x="137" y="120"/>
                  </a:lnTo>
                  <a:lnTo>
                    <a:pt x="121" y="116"/>
                  </a:lnTo>
                  <a:lnTo>
                    <a:pt x="106" y="111"/>
                  </a:lnTo>
                  <a:lnTo>
                    <a:pt x="91" y="104"/>
                  </a:lnTo>
                  <a:lnTo>
                    <a:pt x="78" y="95"/>
                  </a:lnTo>
                  <a:lnTo>
                    <a:pt x="65" y="86"/>
                  </a:lnTo>
                  <a:lnTo>
                    <a:pt x="52" y="73"/>
                  </a:lnTo>
                  <a:lnTo>
                    <a:pt x="40" y="61"/>
                  </a:lnTo>
                  <a:lnTo>
                    <a:pt x="30" y="47"/>
                  </a:lnTo>
                  <a:lnTo>
                    <a:pt x="20" y="36"/>
                  </a:lnTo>
                  <a:lnTo>
                    <a:pt x="13" y="25"/>
                  </a:lnTo>
                  <a:lnTo>
                    <a:pt x="7" y="13"/>
                  </a:lnTo>
                  <a:lnTo>
                    <a:pt x="0" y="0"/>
                  </a:lnTo>
                  <a:lnTo>
                    <a:pt x="9" y="7"/>
                  </a:lnTo>
                  <a:lnTo>
                    <a:pt x="15" y="18"/>
                  </a:lnTo>
                  <a:lnTo>
                    <a:pt x="21" y="31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5190" y="356"/>
              <a:ext cx="61" cy="166"/>
            </a:xfrm>
            <a:custGeom>
              <a:avLst/>
              <a:gdLst>
                <a:gd name="T0" fmla="*/ 175 w 184"/>
                <a:gd name="T1" fmla="*/ 104 h 498"/>
                <a:gd name="T2" fmla="*/ 153 w 184"/>
                <a:gd name="T3" fmla="*/ 116 h 498"/>
                <a:gd name="T4" fmla="*/ 131 w 184"/>
                <a:gd name="T5" fmla="*/ 126 h 498"/>
                <a:gd name="T6" fmla="*/ 113 w 184"/>
                <a:gd name="T7" fmla="*/ 142 h 498"/>
                <a:gd name="T8" fmla="*/ 104 w 184"/>
                <a:gd name="T9" fmla="*/ 166 h 498"/>
                <a:gd name="T10" fmla="*/ 99 w 184"/>
                <a:gd name="T11" fmla="*/ 193 h 498"/>
                <a:gd name="T12" fmla="*/ 89 w 184"/>
                <a:gd name="T13" fmla="*/ 241 h 498"/>
                <a:gd name="T14" fmla="*/ 75 w 184"/>
                <a:gd name="T15" fmla="*/ 233 h 498"/>
                <a:gd name="T16" fmla="*/ 79 w 184"/>
                <a:gd name="T17" fmla="*/ 218 h 498"/>
                <a:gd name="T18" fmla="*/ 71 w 184"/>
                <a:gd name="T19" fmla="*/ 209 h 498"/>
                <a:gd name="T20" fmla="*/ 65 w 184"/>
                <a:gd name="T21" fmla="*/ 203 h 498"/>
                <a:gd name="T22" fmla="*/ 55 w 184"/>
                <a:gd name="T23" fmla="*/ 212 h 498"/>
                <a:gd name="T24" fmla="*/ 57 w 184"/>
                <a:gd name="T25" fmla="*/ 236 h 498"/>
                <a:gd name="T26" fmla="*/ 48 w 184"/>
                <a:gd name="T27" fmla="*/ 258 h 498"/>
                <a:gd name="T28" fmla="*/ 32 w 184"/>
                <a:gd name="T29" fmla="*/ 277 h 498"/>
                <a:gd name="T30" fmla="*/ 31 w 184"/>
                <a:gd name="T31" fmla="*/ 299 h 498"/>
                <a:gd name="T32" fmla="*/ 40 w 184"/>
                <a:gd name="T33" fmla="*/ 315 h 498"/>
                <a:gd name="T34" fmla="*/ 57 w 184"/>
                <a:gd name="T35" fmla="*/ 321 h 498"/>
                <a:gd name="T36" fmla="*/ 54 w 184"/>
                <a:gd name="T37" fmla="*/ 366 h 498"/>
                <a:gd name="T38" fmla="*/ 43 w 184"/>
                <a:gd name="T39" fmla="*/ 363 h 498"/>
                <a:gd name="T40" fmla="*/ 39 w 184"/>
                <a:gd name="T41" fmla="*/ 379 h 498"/>
                <a:gd name="T42" fmla="*/ 46 w 184"/>
                <a:gd name="T43" fmla="*/ 390 h 498"/>
                <a:gd name="T44" fmla="*/ 57 w 184"/>
                <a:gd name="T45" fmla="*/ 397 h 498"/>
                <a:gd name="T46" fmla="*/ 64 w 184"/>
                <a:gd name="T47" fmla="*/ 408 h 498"/>
                <a:gd name="T48" fmla="*/ 64 w 184"/>
                <a:gd name="T49" fmla="*/ 423 h 498"/>
                <a:gd name="T50" fmla="*/ 72 w 184"/>
                <a:gd name="T51" fmla="*/ 423 h 498"/>
                <a:gd name="T52" fmla="*/ 78 w 184"/>
                <a:gd name="T53" fmla="*/ 422 h 498"/>
                <a:gd name="T54" fmla="*/ 78 w 184"/>
                <a:gd name="T55" fmla="*/ 417 h 498"/>
                <a:gd name="T56" fmla="*/ 82 w 184"/>
                <a:gd name="T57" fmla="*/ 436 h 498"/>
                <a:gd name="T58" fmla="*/ 89 w 184"/>
                <a:gd name="T59" fmla="*/ 478 h 498"/>
                <a:gd name="T60" fmla="*/ 84 w 184"/>
                <a:gd name="T61" fmla="*/ 491 h 498"/>
                <a:gd name="T62" fmla="*/ 63 w 184"/>
                <a:gd name="T63" fmla="*/ 479 h 498"/>
                <a:gd name="T64" fmla="*/ 43 w 184"/>
                <a:gd name="T65" fmla="*/ 462 h 498"/>
                <a:gd name="T66" fmla="*/ 33 w 184"/>
                <a:gd name="T67" fmla="*/ 438 h 498"/>
                <a:gd name="T68" fmla="*/ 25 w 184"/>
                <a:gd name="T69" fmla="*/ 398 h 498"/>
                <a:gd name="T70" fmla="*/ 16 w 184"/>
                <a:gd name="T71" fmla="*/ 347 h 498"/>
                <a:gd name="T72" fmla="*/ 7 w 184"/>
                <a:gd name="T73" fmla="*/ 293 h 498"/>
                <a:gd name="T74" fmla="*/ 2 w 184"/>
                <a:gd name="T75" fmla="*/ 240 h 498"/>
                <a:gd name="T76" fmla="*/ 0 w 184"/>
                <a:gd name="T77" fmla="*/ 195 h 498"/>
                <a:gd name="T78" fmla="*/ 2 w 184"/>
                <a:gd name="T79" fmla="*/ 157 h 498"/>
                <a:gd name="T80" fmla="*/ 14 w 184"/>
                <a:gd name="T81" fmla="*/ 128 h 498"/>
                <a:gd name="T82" fmla="*/ 35 w 184"/>
                <a:gd name="T83" fmla="*/ 110 h 498"/>
                <a:gd name="T84" fmla="*/ 57 w 184"/>
                <a:gd name="T85" fmla="*/ 93 h 498"/>
                <a:gd name="T86" fmla="*/ 79 w 184"/>
                <a:gd name="T87" fmla="*/ 77 h 498"/>
                <a:gd name="T88" fmla="*/ 102 w 184"/>
                <a:gd name="T89" fmla="*/ 62 h 498"/>
                <a:gd name="T90" fmla="*/ 124 w 184"/>
                <a:gd name="T91" fmla="*/ 47 h 498"/>
                <a:gd name="T92" fmla="*/ 145 w 184"/>
                <a:gd name="T93" fmla="*/ 30 h 498"/>
                <a:gd name="T94" fmla="*/ 164 w 184"/>
                <a:gd name="T95" fmla="*/ 11 h 498"/>
                <a:gd name="T96" fmla="*/ 177 w 184"/>
                <a:gd name="T97" fmla="*/ 24 h 498"/>
                <a:gd name="T98" fmla="*/ 180 w 184"/>
                <a:gd name="T99" fmla="*/ 7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498">
                  <a:moveTo>
                    <a:pt x="184" y="98"/>
                  </a:moveTo>
                  <a:lnTo>
                    <a:pt x="175" y="104"/>
                  </a:lnTo>
                  <a:lnTo>
                    <a:pt x="164" y="110"/>
                  </a:lnTo>
                  <a:lnTo>
                    <a:pt x="153" y="116"/>
                  </a:lnTo>
                  <a:lnTo>
                    <a:pt x="142" y="120"/>
                  </a:lnTo>
                  <a:lnTo>
                    <a:pt x="131" y="126"/>
                  </a:lnTo>
                  <a:lnTo>
                    <a:pt x="121" y="133"/>
                  </a:lnTo>
                  <a:lnTo>
                    <a:pt x="113" y="142"/>
                  </a:lnTo>
                  <a:lnTo>
                    <a:pt x="107" y="152"/>
                  </a:lnTo>
                  <a:lnTo>
                    <a:pt x="104" y="166"/>
                  </a:lnTo>
                  <a:lnTo>
                    <a:pt x="103" y="180"/>
                  </a:lnTo>
                  <a:lnTo>
                    <a:pt x="99" y="193"/>
                  </a:lnTo>
                  <a:lnTo>
                    <a:pt x="89" y="202"/>
                  </a:lnTo>
                  <a:lnTo>
                    <a:pt x="89" y="241"/>
                  </a:lnTo>
                  <a:lnTo>
                    <a:pt x="76" y="241"/>
                  </a:lnTo>
                  <a:lnTo>
                    <a:pt x="75" y="233"/>
                  </a:lnTo>
                  <a:lnTo>
                    <a:pt x="78" y="225"/>
                  </a:lnTo>
                  <a:lnTo>
                    <a:pt x="79" y="218"/>
                  </a:lnTo>
                  <a:lnTo>
                    <a:pt x="73" y="212"/>
                  </a:lnTo>
                  <a:lnTo>
                    <a:pt x="71" y="209"/>
                  </a:lnTo>
                  <a:lnTo>
                    <a:pt x="69" y="206"/>
                  </a:lnTo>
                  <a:lnTo>
                    <a:pt x="65" y="203"/>
                  </a:lnTo>
                  <a:lnTo>
                    <a:pt x="60" y="202"/>
                  </a:lnTo>
                  <a:lnTo>
                    <a:pt x="55" y="212"/>
                  </a:lnTo>
                  <a:lnTo>
                    <a:pt x="56" y="225"/>
                  </a:lnTo>
                  <a:lnTo>
                    <a:pt x="57" y="236"/>
                  </a:lnTo>
                  <a:lnTo>
                    <a:pt x="57" y="249"/>
                  </a:lnTo>
                  <a:lnTo>
                    <a:pt x="48" y="258"/>
                  </a:lnTo>
                  <a:lnTo>
                    <a:pt x="38" y="267"/>
                  </a:lnTo>
                  <a:lnTo>
                    <a:pt x="32" y="277"/>
                  </a:lnTo>
                  <a:lnTo>
                    <a:pt x="29" y="290"/>
                  </a:lnTo>
                  <a:lnTo>
                    <a:pt x="31" y="299"/>
                  </a:lnTo>
                  <a:lnTo>
                    <a:pt x="35" y="307"/>
                  </a:lnTo>
                  <a:lnTo>
                    <a:pt x="40" y="315"/>
                  </a:lnTo>
                  <a:lnTo>
                    <a:pt x="48" y="321"/>
                  </a:lnTo>
                  <a:lnTo>
                    <a:pt x="57" y="321"/>
                  </a:lnTo>
                  <a:lnTo>
                    <a:pt x="58" y="366"/>
                  </a:lnTo>
                  <a:lnTo>
                    <a:pt x="54" y="366"/>
                  </a:lnTo>
                  <a:lnTo>
                    <a:pt x="49" y="364"/>
                  </a:lnTo>
                  <a:lnTo>
                    <a:pt x="43" y="363"/>
                  </a:lnTo>
                  <a:lnTo>
                    <a:pt x="41" y="368"/>
                  </a:lnTo>
                  <a:lnTo>
                    <a:pt x="39" y="379"/>
                  </a:lnTo>
                  <a:lnTo>
                    <a:pt x="40" y="386"/>
                  </a:lnTo>
                  <a:lnTo>
                    <a:pt x="46" y="390"/>
                  </a:lnTo>
                  <a:lnTo>
                    <a:pt x="51" y="393"/>
                  </a:lnTo>
                  <a:lnTo>
                    <a:pt x="57" y="397"/>
                  </a:lnTo>
                  <a:lnTo>
                    <a:pt x="61" y="401"/>
                  </a:lnTo>
                  <a:lnTo>
                    <a:pt x="64" y="408"/>
                  </a:lnTo>
                  <a:lnTo>
                    <a:pt x="60" y="420"/>
                  </a:lnTo>
                  <a:lnTo>
                    <a:pt x="64" y="423"/>
                  </a:lnTo>
                  <a:lnTo>
                    <a:pt x="68" y="423"/>
                  </a:lnTo>
                  <a:lnTo>
                    <a:pt x="72" y="423"/>
                  </a:lnTo>
                  <a:lnTo>
                    <a:pt x="76" y="423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7"/>
                  </a:lnTo>
                  <a:lnTo>
                    <a:pt x="78" y="415"/>
                  </a:lnTo>
                  <a:lnTo>
                    <a:pt x="82" y="436"/>
                  </a:lnTo>
                  <a:lnTo>
                    <a:pt x="85" y="456"/>
                  </a:lnTo>
                  <a:lnTo>
                    <a:pt x="89" y="478"/>
                  </a:lnTo>
                  <a:lnTo>
                    <a:pt x="93" y="498"/>
                  </a:lnTo>
                  <a:lnTo>
                    <a:pt x="84" y="491"/>
                  </a:lnTo>
                  <a:lnTo>
                    <a:pt x="73" y="486"/>
                  </a:lnTo>
                  <a:lnTo>
                    <a:pt x="63" y="479"/>
                  </a:lnTo>
                  <a:lnTo>
                    <a:pt x="52" y="471"/>
                  </a:lnTo>
                  <a:lnTo>
                    <a:pt x="43" y="462"/>
                  </a:lnTo>
                  <a:lnTo>
                    <a:pt x="37" y="450"/>
                  </a:lnTo>
                  <a:lnTo>
                    <a:pt x="33" y="438"/>
                  </a:lnTo>
                  <a:lnTo>
                    <a:pt x="32" y="423"/>
                  </a:lnTo>
                  <a:lnTo>
                    <a:pt x="25" y="398"/>
                  </a:lnTo>
                  <a:lnTo>
                    <a:pt x="20" y="373"/>
                  </a:lnTo>
                  <a:lnTo>
                    <a:pt x="16" y="347"/>
                  </a:lnTo>
                  <a:lnTo>
                    <a:pt x="12" y="321"/>
                  </a:lnTo>
                  <a:lnTo>
                    <a:pt x="7" y="293"/>
                  </a:lnTo>
                  <a:lnTo>
                    <a:pt x="4" y="266"/>
                  </a:lnTo>
                  <a:lnTo>
                    <a:pt x="2" y="240"/>
                  </a:lnTo>
                  <a:lnTo>
                    <a:pt x="0" y="212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2" y="157"/>
                  </a:lnTo>
                  <a:lnTo>
                    <a:pt x="4" y="138"/>
                  </a:lnTo>
                  <a:lnTo>
                    <a:pt x="14" y="128"/>
                  </a:lnTo>
                  <a:lnTo>
                    <a:pt x="24" y="119"/>
                  </a:lnTo>
                  <a:lnTo>
                    <a:pt x="35" y="110"/>
                  </a:lnTo>
                  <a:lnTo>
                    <a:pt x="46" y="101"/>
                  </a:lnTo>
                  <a:lnTo>
                    <a:pt x="57" y="93"/>
                  </a:lnTo>
                  <a:lnTo>
                    <a:pt x="68" y="85"/>
                  </a:lnTo>
                  <a:lnTo>
                    <a:pt x="79" y="77"/>
                  </a:lnTo>
                  <a:lnTo>
                    <a:pt x="91" y="70"/>
                  </a:lnTo>
                  <a:lnTo>
                    <a:pt x="102" y="62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38"/>
                  </a:lnTo>
                  <a:lnTo>
                    <a:pt x="145" y="30"/>
                  </a:lnTo>
                  <a:lnTo>
                    <a:pt x="155" y="21"/>
                  </a:lnTo>
                  <a:lnTo>
                    <a:pt x="164" y="11"/>
                  </a:lnTo>
                  <a:lnTo>
                    <a:pt x="174" y="0"/>
                  </a:lnTo>
                  <a:lnTo>
                    <a:pt x="177" y="24"/>
                  </a:lnTo>
                  <a:lnTo>
                    <a:pt x="178" y="49"/>
                  </a:lnTo>
                  <a:lnTo>
                    <a:pt x="180" y="75"/>
                  </a:lnTo>
                  <a:lnTo>
                    <a:pt x="184" y="9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4982" y="358"/>
              <a:ext cx="6" cy="8"/>
            </a:xfrm>
            <a:custGeom>
              <a:avLst/>
              <a:gdLst>
                <a:gd name="T0" fmla="*/ 18 w 18"/>
                <a:gd name="T1" fmla="*/ 24 h 24"/>
                <a:gd name="T2" fmla="*/ 10 w 18"/>
                <a:gd name="T3" fmla="*/ 23 h 24"/>
                <a:gd name="T4" fmla="*/ 6 w 18"/>
                <a:gd name="T5" fmla="*/ 18 h 24"/>
                <a:gd name="T6" fmla="*/ 3 w 18"/>
                <a:gd name="T7" fmla="*/ 10 h 24"/>
                <a:gd name="T8" fmla="*/ 0 w 18"/>
                <a:gd name="T9" fmla="*/ 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0" y="23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5217" y="360"/>
              <a:ext cx="81" cy="196"/>
            </a:xfrm>
            <a:custGeom>
              <a:avLst/>
              <a:gdLst>
                <a:gd name="T0" fmla="*/ 203 w 244"/>
                <a:gd name="T1" fmla="*/ 81 h 588"/>
                <a:gd name="T2" fmla="*/ 174 w 244"/>
                <a:gd name="T3" fmla="*/ 100 h 588"/>
                <a:gd name="T4" fmla="*/ 146 w 244"/>
                <a:gd name="T5" fmla="*/ 120 h 588"/>
                <a:gd name="T6" fmla="*/ 129 w 244"/>
                <a:gd name="T7" fmla="*/ 140 h 588"/>
                <a:gd name="T8" fmla="*/ 114 w 244"/>
                <a:gd name="T9" fmla="*/ 162 h 588"/>
                <a:gd name="T10" fmla="*/ 108 w 244"/>
                <a:gd name="T11" fmla="*/ 186 h 588"/>
                <a:gd name="T12" fmla="*/ 99 w 244"/>
                <a:gd name="T13" fmla="*/ 205 h 588"/>
                <a:gd name="T14" fmla="*/ 95 w 244"/>
                <a:gd name="T15" fmla="*/ 227 h 588"/>
                <a:gd name="T16" fmla="*/ 90 w 244"/>
                <a:gd name="T17" fmla="*/ 247 h 588"/>
                <a:gd name="T18" fmla="*/ 81 w 244"/>
                <a:gd name="T19" fmla="*/ 246 h 588"/>
                <a:gd name="T20" fmla="*/ 76 w 244"/>
                <a:gd name="T21" fmla="*/ 228 h 588"/>
                <a:gd name="T22" fmla="*/ 64 w 244"/>
                <a:gd name="T23" fmla="*/ 230 h 588"/>
                <a:gd name="T24" fmla="*/ 61 w 244"/>
                <a:gd name="T25" fmla="*/ 247 h 588"/>
                <a:gd name="T26" fmla="*/ 55 w 244"/>
                <a:gd name="T27" fmla="*/ 263 h 588"/>
                <a:gd name="T28" fmla="*/ 42 w 244"/>
                <a:gd name="T29" fmla="*/ 273 h 588"/>
                <a:gd name="T30" fmla="*/ 30 w 244"/>
                <a:gd name="T31" fmla="*/ 288 h 588"/>
                <a:gd name="T32" fmla="*/ 25 w 244"/>
                <a:gd name="T33" fmla="*/ 308 h 588"/>
                <a:gd name="T34" fmla="*/ 32 w 244"/>
                <a:gd name="T35" fmla="*/ 326 h 588"/>
                <a:gd name="T36" fmla="*/ 53 w 244"/>
                <a:gd name="T37" fmla="*/ 341 h 588"/>
                <a:gd name="T38" fmla="*/ 47 w 244"/>
                <a:gd name="T39" fmla="*/ 365 h 588"/>
                <a:gd name="T40" fmla="*/ 44 w 244"/>
                <a:gd name="T41" fmla="*/ 371 h 588"/>
                <a:gd name="T42" fmla="*/ 36 w 244"/>
                <a:gd name="T43" fmla="*/ 379 h 588"/>
                <a:gd name="T44" fmla="*/ 35 w 244"/>
                <a:gd name="T45" fmla="*/ 402 h 588"/>
                <a:gd name="T46" fmla="*/ 45 w 244"/>
                <a:gd name="T47" fmla="*/ 415 h 588"/>
                <a:gd name="T48" fmla="*/ 55 w 244"/>
                <a:gd name="T49" fmla="*/ 421 h 588"/>
                <a:gd name="T50" fmla="*/ 59 w 244"/>
                <a:gd name="T51" fmla="*/ 419 h 588"/>
                <a:gd name="T52" fmla="*/ 57 w 244"/>
                <a:gd name="T53" fmla="*/ 543 h 588"/>
                <a:gd name="T54" fmla="*/ 59 w 244"/>
                <a:gd name="T55" fmla="*/ 588 h 588"/>
                <a:gd name="T56" fmla="*/ 44 w 244"/>
                <a:gd name="T57" fmla="*/ 567 h 588"/>
                <a:gd name="T58" fmla="*/ 23 w 244"/>
                <a:gd name="T59" fmla="*/ 501 h 588"/>
                <a:gd name="T60" fmla="*/ 10 w 244"/>
                <a:gd name="T61" fmla="*/ 432 h 588"/>
                <a:gd name="T62" fmla="*/ 2 w 244"/>
                <a:gd name="T63" fmla="*/ 350 h 588"/>
                <a:gd name="T64" fmla="*/ 6 w 244"/>
                <a:gd name="T65" fmla="*/ 276 h 588"/>
                <a:gd name="T66" fmla="*/ 20 w 244"/>
                <a:gd name="T67" fmla="*/ 226 h 588"/>
                <a:gd name="T68" fmla="*/ 25 w 244"/>
                <a:gd name="T69" fmla="*/ 196 h 588"/>
                <a:gd name="T70" fmla="*/ 24 w 244"/>
                <a:gd name="T71" fmla="*/ 182 h 588"/>
                <a:gd name="T72" fmla="*/ 29 w 244"/>
                <a:gd name="T73" fmla="*/ 161 h 588"/>
                <a:gd name="T74" fmla="*/ 53 w 244"/>
                <a:gd name="T75" fmla="*/ 122 h 588"/>
                <a:gd name="T76" fmla="*/ 74 w 244"/>
                <a:gd name="T77" fmla="*/ 113 h 588"/>
                <a:gd name="T78" fmla="*/ 94 w 244"/>
                <a:gd name="T79" fmla="*/ 100 h 588"/>
                <a:gd name="T80" fmla="*/ 129 w 244"/>
                <a:gd name="T81" fmla="*/ 88 h 588"/>
                <a:gd name="T82" fmla="*/ 179 w 244"/>
                <a:gd name="T83" fmla="*/ 52 h 588"/>
                <a:gd name="T84" fmla="*/ 225 w 244"/>
                <a:gd name="T85" fmla="*/ 14 h 588"/>
                <a:gd name="T86" fmla="*/ 242 w 244"/>
                <a:gd name="T87" fmla="*/ 20 h 588"/>
                <a:gd name="T88" fmla="*/ 243 w 244"/>
                <a:gd name="T89" fmla="*/ 54 h 588"/>
                <a:gd name="T90" fmla="*/ 221 w 244"/>
                <a:gd name="T91" fmla="*/ 6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588">
                  <a:moveTo>
                    <a:pt x="221" y="69"/>
                  </a:moveTo>
                  <a:lnTo>
                    <a:pt x="211" y="75"/>
                  </a:lnTo>
                  <a:lnTo>
                    <a:pt x="203" y="81"/>
                  </a:lnTo>
                  <a:lnTo>
                    <a:pt x="193" y="87"/>
                  </a:lnTo>
                  <a:lnTo>
                    <a:pt x="184" y="93"/>
                  </a:lnTo>
                  <a:lnTo>
                    <a:pt x="174" y="100"/>
                  </a:lnTo>
                  <a:lnTo>
                    <a:pt x="165" y="106"/>
                  </a:lnTo>
                  <a:lnTo>
                    <a:pt x="155" y="113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33"/>
                  </a:lnTo>
                  <a:lnTo>
                    <a:pt x="129" y="140"/>
                  </a:lnTo>
                  <a:lnTo>
                    <a:pt x="123" y="147"/>
                  </a:lnTo>
                  <a:lnTo>
                    <a:pt x="118" y="155"/>
                  </a:lnTo>
                  <a:lnTo>
                    <a:pt x="114" y="162"/>
                  </a:lnTo>
                  <a:lnTo>
                    <a:pt x="112" y="171"/>
                  </a:lnTo>
                  <a:lnTo>
                    <a:pt x="110" y="180"/>
                  </a:lnTo>
                  <a:lnTo>
                    <a:pt x="108" y="186"/>
                  </a:lnTo>
                  <a:lnTo>
                    <a:pt x="104" y="193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9" y="213"/>
                  </a:lnTo>
                  <a:lnTo>
                    <a:pt x="97" y="220"/>
                  </a:lnTo>
                  <a:lnTo>
                    <a:pt x="95" y="227"/>
                  </a:lnTo>
                  <a:lnTo>
                    <a:pt x="94" y="235"/>
                  </a:lnTo>
                  <a:lnTo>
                    <a:pt x="90" y="239"/>
                  </a:lnTo>
                  <a:lnTo>
                    <a:pt x="90" y="247"/>
                  </a:lnTo>
                  <a:lnTo>
                    <a:pt x="89" y="253"/>
                  </a:lnTo>
                  <a:lnTo>
                    <a:pt x="81" y="253"/>
                  </a:lnTo>
                  <a:lnTo>
                    <a:pt x="81" y="246"/>
                  </a:lnTo>
                  <a:lnTo>
                    <a:pt x="81" y="239"/>
                  </a:lnTo>
                  <a:lnTo>
                    <a:pt x="80" y="234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7" y="228"/>
                  </a:lnTo>
                  <a:lnTo>
                    <a:pt x="64" y="230"/>
                  </a:lnTo>
                  <a:lnTo>
                    <a:pt x="63" y="235"/>
                  </a:lnTo>
                  <a:lnTo>
                    <a:pt x="62" y="241"/>
                  </a:lnTo>
                  <a:lnTo>
                    <a:pt x="61" y="247"/>
                  </a:lnTo>
                  <a:lnTo>
                    <a:pt x="60" y="254"/>
                  </a:lnTo>
                  <a:lnTo>
                    <a:pt x="59" y="261"/>
                  </a:lnTo>
                  <a:lnTo>
                    <a:pt x="55" y="263"/>
                  </a:lnTo>
                  <a:lnTo>
                    <a:pt x="49" y="267"/>
                  </a:lnTo>
                  <a:lnTo>
                    <a:pt x="45" y="270"/>
                  </a:lnTo>
                  <a:lnTo>
                    <a:pt x="42" y="273"/>
                  </a:lnTo>
                  <a:lnTo>
                    <a:pt x="38" y="278"/>
                  </a:lnTo>
                  <a:lnTo>
                    <a:pt x="33" y="284"/>
                  </a:lnTo>
                  <a:lnTo>
                    <a:pt x="30" y="288"/>
                  </a:lnTo>
                  <a:lnTo>
                    <a:pt x="27" y="294"/>
                  </a:lnTo>
                  <a:lnTo>
                    <a:pt x="26" y="301"/>
                  </a:lnTo>
                  <a:lnTo>
                    <a:pt x="25" y="308"/>
                  </a:lnTo>
                  <a:lnTo>
                    <a:pt x="25" y="314"/>
                  </a:lnTo>
                  <a:lnTo>
                    <a:pt x="25" y="321"/>
                  </a:lnTo>
                  <a:lnTo>
                    <a:pt x="32" y="326"/>
                  </a:lnTo>
                  <a:lnTo>
                    <a:pt x="37" y="334"/>
                  </a:lnTo>
                  <a:lnTo>
                    <a:pt x="42" y="341"/>
                  </a:lnTo>
                  <a:lnTo>
                    <a:pt x="53" y="341"/>
                  </a:lnTo>
                  <a:lnTo>
                    <a:pt x="53" y="349"/>
                  </a:lnTo>
                  <a:lnTo>
                    <a:pt x="50" y="357"/>
                  </a:lnTo>
                  <a:lnTo>
                    <a:pt x="47" y="365"/>
                  </a:lnTo>
                  <a:lnTo>
                    <a:pt x="48" y="374"/>
                  </a:lnTo>
                  <a:lnTo>
                    <a:pt x="46" y="371"/>
                  </a:lnTo>
                  <a:lnTo>
                    <a:pt x="44" y="371"/>
                  </a:lnTo>
                  <a:lnTo>
                    <a:pt x="41" y="371"/>
                  </a:lnTo>
                  <a:lnTo>
                    <a:pt x="38" y="371"/>
                  </a:lnTo>
                  <a:lnTo>
                    <a:pt x="36" y="379"/>
                  </a:lnTo>
                  <a:lnTo>
                    <a:pt x="31" y="386"/>
                  </a:lnTo>
                  <a:lnTo>
                    <a:pt x="29" y="394"/>
                  </a:lnTo>
                  <a:lnTo>
                    <a:pt x="35" y="402"/>
                  </a:lnTo>
                  <a:lnTo>
                    <a:pt x="47" y="402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19"/>
                  </a:lnTo>
                  <a:lnTo>
                    <a:pt x="53" y="421"/>
                  </a:lnTo>
                  <a:lnTo>
                    <a:pt x="55" y="421"/>
                  </a:lnTo>
                  <a:lnTo>
                    <a:pt x="56" y="421"/>
                  </a:lnTo>
                  <a:lnTo>
                    <a:pt x="58" y="421"/>
                  </a:lnTo>
                  <a:lnTo>
                    <a:pt x="59" y="419"/>
                  </a:lnTo>
                  <a:lnTo>
                    <a:pt x="58" y="458"/>
                  </a:lnTo>
                  <a:lnTo>
                    <a:pt x="57" y="499"/>
                  </a:lnTo>
                  <a:lnTo>
                    <a:pt x="57" y="543"/>
                  </a:lnTo>
                  <a:lnTo>
                    <a:pt x="63" y="587"/>
                  </a:lnTo>
                  <a:lnTo>
                    <a:pt x="61" y="588"/>
                  </a:lnTo>
                  <a:lnTo>
                    <a:pt x="59" y="588"/>
                  </a:lnTo>
                  <a:lnTo>
                    <a:pt x="57" y="588"/>
                  </a:lnTo>
                  <a:lnTo>
                    <a:pt x="55" y="588"/>
                  </a:lnTo>
                  <a:lnTo>
                    <a:pt x="44" y="567"/>
                  </a:lnTo>
                  <a:lnTo>
                    <a:pt x="36" y="546"/>
                  </a:lnTo>
                  <a:lnTo>
                    <a:pt x="28" y="524"/>
                  </a:lnTo>
                  <a:lnTo>
                    <a:pt x="23" y="501"/>
                  </a:lnTo>
                  <a:lnTo>
                    <a:pt x="18" y="478"/>
                  </a:lnTo>
                  <a:lnTo>
                    <a:pt x="13" y="456"/>
                  </a:lnTo>
                  <a:lnTo>
                    <a:pt x="10" y="432"/>
                  </a:lnTo>
                  <a:lnTo>
                    <a:pt x="7" y="408"/>
                  </a:lnTo>
                  <a:lnTo>
                    <a:pt x="5" y="379"/>
                  </a:lnTo>
                  <a:lnTo>
                    <a:pt x="2" y="350"/>
                  </a:lnTo>
                  <a:lnTo>
                    <a:pt x="0" y="321"/>
                  </a:lnTo>
                  <a:lnTo>
                    <a:pt x="2" y="292"/>
                  </a:lnTo>
                  <a:lnTo>
                    <a:pt x="6" y="276"/>
                  </a:lnTo>
                  <a:lnTo>
                    <a:pt x="9" y="259"/>
                  </a:lnTo>
                  <a:lnTo>
                    <a:pt x="12" y="241"/>
                  </a:lnTo>
                  <a:lnTo>
                    <a:pt x="20" y="226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5" y="196"/>
                  </a:lnTo>
                  <a:lnTo>
                    <a:pt x="27" y="186"/>
                  </a:lnTo>
                  <a:lnTo>
                    <a:pt x="24" y="185"/>
                  </a:lnTo>
                  <a:lnTo>
                    <a:pt x="24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9" y="161"/>
                  </a:lnTo>
                  <a:lnTo>
                    <a:pt x="32" y="145"/>
                  </a:lnTo>
                  <a:lnTo>
                    <a:pt x="39" y="131"/>
                  </a:lnTo>
                  <a:lnTo>
                    <a:pt x="53" y="122"/>
                  </a:lnTo>
                  <a:lnTo>
                    <a:pt x="60" y="120"/>
                  </a:lnTo>
                  <a:lnTo>
                    <a:pt x="67" y="117"/>
                  </a:lnTo>
                  <a:lnTo>
                    <a:pt x="74" y="113"/>
                  </a:lnTo>
                  <a:lnTo>
                    <a:pt x="80" y="108"/>
                  </a:lnTo>
                  <a:lnTo>
                    <a:pt x="87" y="104"/>
                  </a:lnTo>
                  <a:lnTo>
                    <a:pt x="94" y="100"/>
                  </a:lnTo>
                  <a:lnTo>
                    <a:pt x="101" y="98"/>
                  </a:lnTo>
                  <a:lnTo>
                    <a:pt x="110" y="98"/>
                  </a:lnTo>
                  <a:lnTo>
                    <a:pt x="129" y="88"/>
                  </a:lnTo>
                  <a:lnTo>
                    <a:pt x="146" y="76"/>
                  </a:lnTo>
                  <a:lnTo>
                    <a:pt x="163" y="65"/>
                  </a:lnTo>
                  <a:lnTo>
                    <a:pt x="179" y="52"/>
                  </a:lnTo>
                  <a:lnTo>
                    <a:pt x="194" y="41"/>
                  </a:lnTo>
                  <a:lnTo>
                    <a:pt x="210" y="27"/>
                  </a:lnTo>
                  <a:lnTo>
                    <a:pt x="225" y="14"/>
                  </a:lnTo>
                  <a:lnTo>
                    <a:pt x="241" y="0"/>
                  </a:lnTo>
                  <a:lnTo>
                    <a:pt x="241" y="9"/>
                  </a:lnTo>
                  <a:lnTo>
                    <a:pt x="242" y="20"/>
                  </a:lnTo>
                  <a:lnTo>
                    <a:pt x="243" y="32"/>
                  </a:lnTo>
                  <a:lnTo>
                    <a:pt x="244" y="43"/>
                  </a:lnTo>
                  <a:lnTo>
                    <a:pt x="243" y="54"/>
                  </a:lnTo>
                  <a:lnTo>
                    <a:pt x="240" y="62"/>
                  </a:lnTo>
                  <a:lnTo>
                    <a:pt x="233" y="67"/>
                  </a:lnTo>
                  <a:lnTo>
                    <a:pt x="221" y="6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5239" y="360"/>
              <a:ext cx="118" cy="194"/>
            </a:xfrm>
            <a:custGeom>
              <a:avLst/>
              <a:gdLst>
                <a:gd name="T0" fmla="*/ 346 w 353"/>
                <a:gd name="T1" fmla="*/ 14 h 581"/>
                <a:gd name="T2" fmla="*/ 337 w 353"/>
                <a:gd name="T3" fmla="*/ 43 h 581"/>
                <a:gd name="T4" fmla="*/ 318 w 353"/>
                <a:gd name="T5" fmla="*/ 62 h 581"/>
                <a:gd name="T6" fmla="*/ 293 w 353"/>
                <a:gd name="T7" fmla="*/ 73 h 581"/>
                <a:gd name="T8" fmla="*/ 266 w 353"/>
                <a:gd name="T9" fmla="*/ 84 h 581"/>
                <a:gd name="T10" fmla="*/ 240 w 353"/>
                <a:gd name="T11" fmla="*/ 96 h 581"/>
                <a:gd name="T12" fmla="*/ 214 w 353"/>
                <a:gd name="T13" fmla="*/ 109 h 581"/>
                <a:gd name="T14" fmla="*/ 190 w 353"/>
                <a:gd name="T15" fmla="*/ 123 h 581"/>
                <a:gd name="T16" fmla="*/ 164 w 353"/>
                <a:gd name="T17" fmla="*/ 138 h 581"/>
                <a:gd name="T18" fmla="*/ 140 w 353"/>
                <a:gd name="T19" fmla="*/ 154 h 581"/>
                <a:gd name="T20" fmla="*/ 121 w 353"/>
                <a:gd name="T21" fmla="*/ 172 h 581"/>
                <a:gd name="T22" fmla="*/ 108 w 353"/>
                <a:gd name="T23" fmla="*/ 196 h 581"/>
                <a:gd name="T24" fmla="*/ 98 w 353"/>
                <a:gd name="T25" fmla="*/ 222 h 581"/>
                <a:gd name="T26" fmla="*/ 87 w 353"/>
                <a:gd name="T27" fmla="*/ 247 h 581"/>
                <a:gd name="T28" fmla="*/ 79 w 353"/>
                <a:gd name="T29" fmla="*/ 266 h 581"/>
                <a:gd name="T30" fmla="*/ 74 w 353"/>
                <a:gd name="T31" fmla="*/ 277 h 581"/>
                <a:gd name="T32" fmla="*/ 69 w 353"/>
                <a:gd name="T33" fmla="*/ 276 h 581"/>
                <a:gd name="T34" fmla="*/ 72 w 353"/>
                <a:gd name="T35" fmla="*/ 263 h 581"/>
                <a:gd name="T36" fmla="*/ 53 w 353"/>
                <a:gd name="T37" fmla="*/ 270 h 581"/>
                <a:gd name="T38" fmla="*/ 50 w 353"/>
                <a:gd name="T39" fmla="*/ 291 h 581"/>
                <a:gd name="T40" fmla="*/ 36 w 353"/>
                <a:gd name="T41" fmla="*/ 308 h 581"/>
                <a:gd name="T42" fmla="*/ 25 w 353"/>
                <a:gd name="T43" fmla="*/ 325 h 581"/>
                <a:gd name="T44" fmla="*/ 24 w 353"/>
                <a:gd name="T45" fmla="*/ 349 h 581"/>
                <a:gd name="T46" fmla="*/ 38 w 353"/>
                <a:gd name="T47" fmla="*/ 378 h 581"/>
                <a:gd name="T48" fmla="*/ 32 w 353"/>
                <a:gd name="T49" fmla="*/ 373 h 581"/>
                <a:gd name="T50" fmla="*/ 24 w 353"/>
                <a:gd name="T51" fmla="*/ 370 h 581"/>
                <a:gd name="T52" fmla="*/ 18 w 353"/>
                <a:gd name="T53" fmla="*/ 377 h 581"/>
                <a:gd name="T54" fmla="*/ 13 w 353"/>
                <a:gd name="T55" fmla="*/ 384 h 581"/>
                <a:gd name="T56" fmla="*/ 17 w 353"/>
                <a:gd name="T57" fmla="*/ 393 h 581"/>
                <a:gd name="T58" fmla="*/ 24 w 353"/>
                <a:gd name="T59" fmla="*/ 399 h 581"/>
                <a:gd name="T60" fmla="*/ 33 w 353"/>
                <a:gd name="T61" fmla="*/ 403 h 581"/>
                <a:gd name="T62" fmla="*/ 33 w 353"/>
                <a:gd name="T63" fmla="*/ 413 h 581"/>
                <a:gd name="T64" fmla="*/ 43 w 353"/>
                <a:gd name="T65" fmla="*/ 413 h 581"/>
                <a:gd name="T66" fmla="*/ 34 w 353"/>
                <a:gd name="T67" fmla="*/ 495 h 581"/>
                <a:gd name="T68" fmla="*/ 31 w 353"/>
                <a:gd name="T69" fmla="*/ 571 h 581"/>
                <a:gd name="T70" fmla="*/ 1 w 353"/>
                <a:gd name="T71" fmla="*/ 545 h 581"/>
                <a:gd name="T72" fmla="*/ 1 w 353"/>
                <a:gd name="T73" fmla="*/ 472 h 581"/>
                <a:gd name="T74" fmla="*/ 5 w 353"/>
                <a:gd name="T75" fmla="*/ 405 h 581"/>
                <a:gd name="T76" fmla="*/ 13 w 353"/>
                <a:gd name="T77" fmla="*/ 344 h 581"/>
                <a:gd name="T78" fmla="*/ 23 w 353"/>
                <a:gd name="T79" fmla="*/ 295 h 581"/>
                <a:gd name="T80" fmla="*/ 31 w 353"/>
                <a:gd name="T81" fmla="*/ 255 h 581"/>
                <a:gd name="T82" fmla="*/ 41 w 353"/>
                <a:gd name="T83" fmla="*/ 217 h 581"/>
                <a:gd name="T84" fmla="*/ 52 w 353"/>
                <a:gd name="T85" fmla="*/ 178 h 581"/>
                <a:gd name="T86" fmla="*/ 71 w 353"/>
                <a:gd name="T87" fmla="*/ 143 h 581"/>
                <a:gd name="T88" fmla="*/ 97 w 353"/>
                <a:gd name="T89" fmla="*/ 117 h 581"/>
                <a:gd name="T90" fmla="*/ 126 w 353"/>
                <a:gd name="T91" fmla="*/ 97 h 581"/>
                <a:gd name="T92" fmla="*/ 157 w 353"/>
                <a:gd name="T93" fmla="*/ 79 h 581"/>
                <a:gd name="T94" fmla="*/ 182 w 353"/>
                <a:gd name="T95" fmla="*/ 64 h 581"/>
                <a:gd name="T96" fmla="*/ 200 w 353"/>
                <a:gd name="T97" fmla="*/ 55 h 581"/>
                <a:gd name="T98" fmla="*/ 218 w 353"/>
                <a:gd name="T99" fmla="*/ 47 h 581"/>
                <a:gd name="T100" fmla="*/ 238 w 353"/>
                <a:gd name="T101" fmla="*/ 40 h 581"/>
                <a:gd name="T102" fmla="*/ 260 w 353"/>
                <a:gd name="T103" fmla="*/ 32 h 581"/>
                <a:gd name="T104" fmla="*/ 286 w 353"/>
                <a:gd name="T105" fmla="*/ 22 h 581"/>
                <a:gd name="T106" fmla="*/ 313 w 353"/>
                <a:gd name="T107" fmla="*/ 12 h 581"/>
                <a:gd name="T108" fmla="*/ 339 w 353"/>
                <a:gd name="T109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581">
                  <a:moveTo>
                    <a:pt x="353" y="0"/>
                  </a:moveTo>
                  <a:lnTo>
                    <a:pt x="346" y="14"/>
                  </a:lnTo>
                  <a:lnTo>
                    <a:pt x="341" y="29"/>
                  </a:lnTo>
                  <a:lnTo>
                    <a:pt x="337" y="43"/>
                  </a:lnTo>
                  <a:lnTo>
                    <a:pt x="332" y="57"/>
                  </a:lnTo>
                  <a:lnTo>
                    <a:pt x="318" y="62"/>
                  </a:lnTo>
                  <a:lnTo>
                    <a:pt x="305" y="67"/>
                  </a:lnTo>
                  <a:lnTo>
                    <a:pt x="293" y="73"/>
                  </a:lnTo>
                  <a:lnTo>
                    <a:pt x="279" y="79"/>
                  </a:lnTo>
                  <a:lnTo>
                    <a:pt x="266" y="84"/>
                  </a:lnTo>
                  <a:lnTo>
                    <a:pt x="253" y="90"/>
                  </a:lnTo>
                  <a:lnTo>
                    <a:pt x="240" y="96"/>
                  </a:lnTo>
                  <a:lnTo>
                    <a:pt x="227" y="103"/>
                  </a:lnTo>
                  <a:lnTo>
                    <a:pt x="214" y="109"/>
                  </a:lnTo>
                  <a:lnTo>
                    <a:pt x="202" y="116"/>
                  </a:lnTo>
                  <a:lnTo>
                    <a:pt x="190" y="123"/>
                  </a:lnTo>
                  <a:lnTo>
                    <a:pt x="177" y="130"/>
                  </a:lnTo>
                  <a:lnTo>
                    <a:pt x="164" y="138"/>
                  </a:lnTo>
                  <a:lnTo>
                    <a:pt x="153" y="146"/>
                  </a:lnTo>
                  <a:lnTo>
                    <a:pt x="140" y="154"/>
                  </a:lnTo>
                  <a:lnTo>
                    <a:pt x="128" y="162"/>
                  </a:lnTo>
                  <a:lnTo>
                    <a:pt x="121" y="172"/>
                  </a:lnTo>
                  <a:lnTo>
                    <a:pt x="115" y="184"/>
                  </a:lnTo>
                  <a:lnTo>
                    <a:pt x="108" y="196"/>
                  </a:lnTo>
                  <a:lnTo>
                    <a:pt x="103" y="209"/>
                  </a:lnTo>
                  <a:lnTo>
                    <a:pt x="98" y="222"/>
                  </a:lnTo>
                  <a:lnTo>
                    <a:pt x="92" y="235"/>
                  </a:lnTo>
                  <a:lnTo>
                    <a:pt x="87" y="247"/>
                  </a:lnTo>
                  <a:lnTo>
                    <a:pt x="80" y="260"/>
                  </a:lnTo>
                  <a:lnTo>
                    <a:pt x="79" y="266"/>
                  </a:lnTo>
                  <a:lnTo>
                    <a:pt x="77" y="271"/>
                  </a:lnTo>
                  <a:lnTo>
                    <a:pt x="74" y="277"/>
                  </a:lnTo>
                  <a:lnTo>
                    <a:pt x="71" y="282"/>
                  </a:lnTo>
                  <a:lnTo>
                    <a:pt x="69" y="276"/>
                  </a:lnTo>
                  <a:lnTo>
                    <a:pt x="71" y="269"/>
                  </a:lnTo>
                  <a:lnTo>
                    <a:pt x="72" y="263"/>
                  </a:lnTo>
                  <a:lnTo>
                    <a:pt x="67" y="260"/>
                  </a:lnTo>
                  <a:lnTo>
                    <a:pt x="53" y="270"/>
                  </a:lnTo>
                  <a:lnTo>
                    <a:pt x="53" y="282"/>
                  </a:lnTo>
                  <a:lnTo>
                    <a:pt x="50" y="291"/>
                  </a:lnTo>
                  <a:lnTo>
                    <a:pt x="44" y="300"/>
                  </a:lnTo>
                  <a:lnTo>
                    <a:pt x="36" y="308"/>
                  </a:lnTo>
                  <a:lnTo>
                    <a:pt x="30" y="316"/>
                  </a:lnTo>
                  <a:lnTo>
                    <a:pt x="25" y="325"/>
                  </a:lnTo>
                  <a:lnTo>
                    <a:pt x="21" y="336"/>
                  </a:lnTo>
                  <a:lnTo>
                    <a:pt x="24" y="349"/>
                  </a:lnTo>
                  <a:lnTo>
                    <a:pt x="44" y="357"/>
                  </a:lnTo>
                  <a:lnTo>
                    <a:pt x="38" y="378"/>
                  </a:lnTo>
                  <a:lnTo>
                    <a:pt x="35" y="376"/>
                  </a:lnTo>
                  <a:lnTo>
                    <a:pt x="32" y="373"/>
                  </a:lnTo>
                  <a:lnTo>
                    <a:pt x="28" y="370"/>
                  </a:lnTo>
                  <a:lnTo>
                    <a:pt x="24" y="370"/>
                  </a:lnTo>
                  <a:lnTo>
                    <a:pt x="20" y="374"/>
                  </a:lnTo>
                  <a:lnTo>
                    <a:pt x="18" y="377"/>
                  </a:lnTo>
                  <a:lnTo>
                    <a:pt x="16" y="381"/>
                  </a:lnTo>
                  <a:lnTo>
                    <a:pt x="13" y="384"/>
                  </a:lnTo>
                  <a:lnTo>
                    <a:pt x="16" y="389"/>
                  </a:lnTo>
                  <a:lnTo>
                    <a:pt x="17" y="393"/>
                  </a:lnTo>
                  <a:lnTo>
                    <a:pt x="19" y="397"/>
                  </a:lnTo>
                  <a:lnTo>
                    <a:pt x="24" y="399"/>
                  </a:lnTo>
                  <a:lnTo>
                    <a:pt x="35" y="399"/>
                  </a:lnTo>
                  <a:lnTo>
                    <a:pt x="33" y="403"/>
                  </a:lnTo>
                  <a:lnTo>
                    <a:pt x="33" y="408"/>
                  </a:lnTo>
                  <a:lnTo>
                    <a:pt x="33" y="413"/>
                  </a:lnTo>
                  <a:lnTo>
                    <a:pt x="35" y="417"/>
                  </a:lnTo>
                  <a:lnTo>
                    <a:pt x="43" y="413"/>
                  </a:lnTo>
                  <a:lnTo>
                    <a:pt x="38" y="454"/>
                  </a:lnTo>
                  <a:lnTo>
                    <a:pt x="34" y="495"/>
                  </a:lnTo>
                  <a:lnTo>
                    <a:pt x="32" y="534"/>
                  </a:lnTo>
                  <a:lnTo>
                    <a:pt x="31" y="571"/>
                  </a:lnTo>
                  <a:lnTo>
                    <a:pt x="5" y="581"/>
                  </a:lnTo>
                  <a:lnTo>
                    <a:pt x="1" y="545"/>
                  </a:lnTo>
                  <a:lnTo>
                    <a:pt x="0" y="508"/>
                  </a:lnTo>
                  <a:lnTo>
                    <a:pt x="1" y="472"/>
                  </a:lnTo>
                  <a:lnTo>
                    <a:pt x="1" y="434"/>
                  </a:lnTo>
                  <a:lnTo>
                    <a:pt x="5" y="405"/>
                  </a:lnTo>
                  <a:lnTo>
                    <a:pt x="9" y="374"/>
                  </a:lnTo>
                  <a:lnTo>
                    <a:pt x="13" y="344"/>
                  </a:lnTo>
                  <a:lnTo>
                    <a:pt x="18" y="315"/>
                  </a:lnTo>
                  <a:lnTo>
                    <a:pt x="23" y="295"/>
                  </a:lnTo>
                  <a:lnTo>
                    <a:pt x="27" y="276"/>
                  </a:lnTo>
                  <a:lnTo>
                    <a:pt x="31" y="255"/>
                  </a:lnTo>
                  <a:lnTo>
                    <a:pt x="35" y="236"/>
                  </a:lnTo>
                  <a:lnTo>
                    <a:pt x="41" y="217"/>
                  </a:lnTo>
                  <a:lnTo>
                    <a:pt x="46" y="197"/>
                  </a:lnTo>
                  <a:lnTo>
                    <a:pt x="52" y="178"/>
                  </a:lnTo>
                  <a:lnTo>
                    <a:pt x="60" y="160"/>
                  </a:lnTo>
                  <a:lnTo>
                    <a:pt x="71" y="143"/>
                  </a:lnTo>
                  <a:lnTo>
                    <a:pt x="83" y="129"/>
                  </a:lnTo>
                  <a:lnTo>
                    <a:pt x="97" y="117"/>
                  </a:lnTo>
                  <a:lnTo>
                    <a:pt x="111" y="106"/>
                  </a:lnTo>
                  <a:lnTo>
                    <a:pt x="126" y="97"/>
                  </a:lnTo>
                  <a:lnTo>
                    <a:pt x="141" y="88"/>
                  </a:lnTo>
                  <a:lnTo>
                    <a:pt x="157" y="79"/>
                  </a:lnTo>
                  <a:lnTo>
                    <a:pt x="173" y="68"/>
                  </a:lnTo>
                  <a:lnTo>
                    <a:pt x="182" y="64"/>
                  </a:lnTo>
                  <a:lnTo>
                    <a:pt x="191" y="59"/>
                  </a:lnTo>
                  <a:lnTo>
                    <a:pt x="200" y="55"/>
                  </a:lnTo>
                  <a:lnTo>
                    <a:pt x="209" y="51"/>
                  </a:lnTo>
                  <a:lnTo>
                    <a:pt x="218" y="47"/>
                  </a:lnTo>
                  <a:lnTo>
                    <a:pt x="228" y="43"/>
                  </a:lnTo>
                  <a:lnTo>
                    <a:pt x="238" y="40"/>
                  </a:lnTo>
                  <a:lnTo>
                    <a:pt x="247" y="38"/>
                  </a:lnTo>
                  <a:lnTo>
                    <a:pt x="260" y="32"/>
                  </a:lnTo>
                  <a:lnTo>
                    <a:pt x="274" y="27"/>
                  </a:lnTo>
                  <a:lnTo>
                    <a:pt x="286" y="22"/>
                  </a:lnTo>
                  <a:lnTo>
                    <a:pt x="299" y="17"/>
                  </a:lnTo>
                  <a:lnTo>
                    <a:pt x="313" y="12"/>
                  </a:lnTo>
                  <a:lnTo>
                    <a:pt x="325" y="7"/>
                  </a:lnTo>
                  <a:lnTo>
                    <a:pt x="339" y="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5165" y="362"/>
              <a:ext cx="64" cy="145"/>
            </a:xfrm>
            <a:custGeom>
              <a:avLst/>
              <a:gdLst>
                <a:gd name="T0" fmla="*/ 191 w 191"/>
                <a:gd name="T1" fmla="*/ 9 h 434"/>
                <a:gd name="T2" fmla="*/ 184 w 191"/>
                <a:gd name="T3" fmla="*/ 16 h 434"/>
                <a:gd name="T4" fmla="*/ 178 w 191"/>
                <a:gd name="T5" fmla="*/ 21 h 434"/>
                <a:gd name="T6" fmla="*/ 171 w 191"/>
                <a:gd name="T7" fmla="*/ 27 h 434"/>
                <a:gd name="T8" fmla="*/ 166 w 191"/>
                <a:gd name="T9" fmla="*/ 33 h 434"/>
                <a:gd name="T10" fmla="*/ 160 w 191"/>
                <a:gd name="T11" fmla="*/ 37 h 434"/>
                <a:gd name="T12" fmla="*/ 153 w 191"/>
                <a:gd name="T13" fmla="*/ 42 h 434"/>
                <a:gd name="T14" fmla="*/ 146 w 191"/>
                <a:gd name="T15" fmla="*/ 47 h 434"/>
                <a:gd name="T16" fmla="*/ 139 w 191"/>
                <a:gd name="T17" fmla="*/ 51 h 434"/>
                <a:gd name="T18" fmla="*/ 130 w 191"/>
                <a:gd name="T19" fmla="*/ 61 h 434"/>
                <a:gd name="T20" fmla="*/ 120 w 191"/>
                <a:gd name="T21" fmla="*/ 70 h 434"/>
                <a:gd name="T22" fmla="*/ 109 w 191"/>
                <a:gd name="T23" fmla="*/ 80 h 434"/>
                <a:gd name="T24" fmla="*/ 98 w 191"/>
                <a:gd name="T25" fmla="*/ 89 h 434"/>
                <a:gd name="T26" fmla="*/ 88 w 191"/>
                <a:gd name="T27" fmla="*/ 98 h 434"/>
                <a:gd name="T28" fmla="*/ 77 w 191"/>
                <a:gd name="T29" fmla="*/ 107 h 434"/>
                <a:gd name="T30" fmla="*/ 69 w 191"/>
                <a:gd name="T31" fmla="*/ 118 h 434"/>
                <a:gd name="T32" fmla="*/ 62 w 191"/>
                <a:gd name="T33" fmla="*/ 130 h 434"/>
                <a:gd name="T34" fmla="*/ 60 w 191"/>
                <a:gd name="T35" fmla="*/ 165 h 434"/>
                <a:gd name="T36" fmla="*/ 60 w 191"/>
                <a:gd name="T37" fmla="*/ 200 h 434"/>
                <a:gd name="T38" fmla="*/ 63 w 191"/>
                <a:gd name="T39" fmla="*/ 233 h 434"/>
                <a:gd name="T40" fmla="*/ 69 w 191"/>
                <a:gd name="T41" fmla="*/ 266 h 434"/>
                <a:gd name="T42" fmla="*/ 75 w 191"/>
                <a:gd name="T43" fmla="*/ 299 h 434"/>
                <a:gd name="T44" fmla="*/ 80 w 191"/>
                <a:gd name="T45" fmla="*/ 331 h 434"/>
                <a:gd name="T46" fmla="*/ 87 w 191"/>
                <a:gd name="T47" fmla="*/ 364 h 434"/>
                <a:gd name="T48" fmla="*/ 91 w 191"/>
                <a:gd name="T49" fmla="*/ 397 h 434"/>
                <a:gd name="T50" fmla="*/ 104 w 191"/>
                <a:gd name="T51" fmla="*/ 434 h 434"/>
                <a:gd name="T52" fmla="*/ 91 w 191"/>
                <a:gd name="T53" fmla="*/ 428 h 434"/>
                <a:gd name="T54" fmla="*/ 83 w 191"/>
                <a:gd name="T55" fmla="*/ 420 h 434"/>
                <a:gd name="T56" fmla="*/ 78 w 191"/>
                <a:gd name="T57" fmla="*/ 409 h 434"/>
                <a:gd name="T58" fmla="*/ 76 w 191"/>
                <a:gd name="T59" fmla="*/ 397 h 434"/>
                <a:gd name="T60" fmla="*/ 75 w 191"/>
                <a:gd name="T61" fmla="*/ 384 h 434"/>
                <a:gd name="T62" fmla="*/ 75 w 191"/>
                <a:gd name="T63" fmla="*/ 370 h 434"/>
                <a:gd name="T64" fmla="*/ 74 w 191"/>
                <a:gd name="T65" fmla="*/ 358 h 434"/>
                <a:gd name="T66" fmla="*/ 72 w 191"/>
                <a:gd name="T67" fmla="*/ 345 h 434"/>
                <a:gd name="T68" fmla="*/ 67 w 191"/>
                <a:gd name="T69" fmla="*/ 322 h 434"/>
                <a:gd name="T70" fmla="*/ 60 w 191"/>
                <a:gd name="T71" fmla="*/ 299 h 434"/>
                <a:gd name="T72" fmla="*/ 53 w 191"/>
                <a:gd name="T73" fmla="*/ 278 h 434"/>
                <a:gd name="T74" fmla="*/ 43 w 191"/>
                <a:gd name="T75" fmla="*/ 257 h 434"/>
                <a:gd name="T76" fmla="*/ 40 w 191"/>
                <a:gd name="T77" fmla="*/ 248 h 434"/>
                <a:gd name="T78" fmla="*/ 36 w 191"/>
                <a:gd name="T79" fmla="*/ 239 h 434"/>
                <a:gd name="T80" fmla="*/ 31 w 191"/>
                <a:gd name="T81" fmla="*/ 230 h 434"/>
                <a:gd name="T82" fmla="*/ 25 w 191"/>
                <a:gd name="T83" fmla="*/ 222 h 434"/>
                <a:gd name="T84" fmla="*/ 19 w 191"/>
                <a:gd name="T85" fmla="*/ 214 h 434"/>
                <a:gd name="T86" fmla="*/ 13 w 191"/>
                <a:gd name="T87" fmla="*/ 206 h 434"/>
                <a:gd name="T88" fmla="*/ 6 w 191"/>
                <a:gd name="T89" fmla="*/ 199 h 434"/>
                <a:gd name="T90" fmla="*/ 0 w 191"/>
                <a:gd name="T91" fmla="*/ 192 h 434"/>
                <a:gd name="T92" fmla="*/ 2 w 191"/>
                <a:gd name="T93" fmla="*/ 183 h 434"/>
                <a:gd name="T94" fmla="*/ 7 w 191"/>
                <a:gd name="T95" fmla="*/ 176 h 434"/>
                <a:gd name="T96" fmla="*/ 14 w 191"/>
                <a:gd name="T97" fmla="*/ 168 h 434"/>
                <a:gd name="T98" fmla="*/ 20 w 191"/>
                <a:gd name="T99" fmla="*/ 159 h 434"/>
                <a:gd name="T100" fmla="*/ 37 w 191"/>
                <a:gd name="T101" fmla="*/ 137 h 434"/>
                <a:gd name="T102" fmla="*/ 55 w 191"/>
                <a:gd name="T103" fmla="*/ 115 h 434"/>
                <a:gd name="T104" fmla="*/ 74 w 191"/>
                <a:gd name="T105" fmla="*/ 93 h 434"/>
                <a:gd name="T106" fmla="*/ 94 w 191"/>
                <a:gd name="T107" fmla="*/ 73 h 434"/>
                <a:gd name="T108" fmla="*/ 114 w 191"/>
                <a:gd name="T109" fmla="*/ 55 h 434"/>
                <a:gd name="T110" fmla="*/ 135 w 191"/>
                <a:gd name="T111" fmla="*/ 35 h 434"/>
                <a:gd name="T112" fmla="*/ 157 w 191"/>
                <a:gd name="T113" fmla="*/ 18 h 434"/>
                <a:gd name="T114" fmla="*/ 178 w 191"/>
                <a:gd name="T115" fmla="*/ 1 h 434"/>
                <a:gd name="T116" fmla="*/ 182 w 191"/>
                <a:gd name="T117" fmla="*/ 0 h 434"/>
                <a:gd name="T118" fmla="*/ 185 w 191"/>
                <a:gd name="T119" fmla="*/ 2 h 434"/>
                <a:gd name="T120" fmla="*/ 187 w 191"/>
                <a:gd name="T121" fmla="*/ 6 h 434"/>
                <a:gd name="T122" fmla="*/ 191 w 191"/>
                <a:gd name="T123" fmla="*/ 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434">
                  <a:moveTo>
                    <a:pt x="191" y="9"/>
                  </a:moveTo>
                  <a:lnTo>
                    <a:pt x="184" y="16"/>
                  </a:lnTo>
                  <a:lnTo>
                    <a:pt x="178" y="21"/>
                  </a:lnTo>
                  <a:lnTo>
                    <a:pt x="171" y="27"/>
                  </a:lnTo>
                  <a:lnTo>
                    <a:pt x="166" y="33"/>
                  </a:lnTo>
                  <a:lnTo>
                    <a:pt x="160" y="37"/>
                  </a:lnTo>
                  <a:lnTo>
                    <a:pt x="153" y="42"/>
                  </a:lnTo>
                  <a:lnTo>
                    <a:pt x="146" y="47"/>
                  </a:lnTo>
                  <a:lnTo>
                    <a:pt x="139" y="51"/>
                  </a:lnTo>
                  <a:lnTo>
                    <a:pt x="130" y="61"/>
                  </a:lnTo>
                  <a:lnTo>
                    <a:pt x="120" y="70"/>
                  </a:lnTo>
                  <a:lnTo>
                    <a:pt x="109" y="80"/>
                  </a:lnTo>
                  <a:lnTo>
                    <a:pt x="98" y="89"/>
                  </a:lnTo>
                  <a:lnTo>
                    <a:pt x="88" y="98"/>
                  </a:lnTo>
                  <a:lnTo>
                    <a:pt x="77" y="107"/>
                  </a:lnTo>
                  <a:lnTo>
                    <a:pt x="69" y="118"/>
                  </a:lnTo>
                  <a:lnTo>
                    <a:pt x="62" y="130"/>
                  </a:lnTo>
                  <a:lnTo>
                    <a:pt x="60" y="165"/>
                  </a:lnTo>
                  <a:lnTo>
                    <a:pt x="60" y="200"/>
                  </a:lnTo>
                  <a:lnTo>
                    <a:pt x="63" y="233"/>
                  </a:lnTo>
                  <a:lnTo>
                    <a:pt x="69" y="266"/>
                  </a:lnTo>
                  <a:lnTo>
                    <a:pt x="75" y="299"/>
                  </a:lnTo>
                  <a:lnTo>
                    <a:pt x="80" y="331"/>
                  </a:lnTo>
                  <a:lnTo>
                    <a:pt x="87" y="364"/>
                  </a:lnTo>
                  <a:lnTo>
                    <a:pt x="91" y="397"/>
                  </a:lnTo>
                  <a:lnTo>
                    <a:pt x="104" y="434"/>
                  </a:lnTo>
                  <a:lnTo>
                    <a:pt x="91" y="428"/>
                  </a:lnTo>
                  <a:lnTo>
                    <a:pt x="83" y="420"/>
                  </a:lnTo>
                  <a:lnTo>
                    <a:pt x="78" y="409"/>
                  </a:lnTo>
                  <a:lnTo>
                    <a:pt x="76" y="397"/>
                  </a:lnTo>
                  <a:lnTo>
                    <a:pt x="75" y="384"/>
                  </a:lnTo>
                  <a:lnTo>
                    <a:pt x="75" y="370"/>
                  </a:lnTo>
                  <a:lnTo>
                    <a:pt x="74" y="358"/>
                  </a:lnTo>
                  <a:lnTo>
                    <a:pt x="72" y="345"/>
                  </a:lnTo>
                  <a:lnTo>
                    <a:pt x="67" y="322"/>
                  </a:lnTo>
                  <a:lnTo>
                    <a:pt x="60" y="299"/>
                  </a:lnTo>
                  <a:lnTo>
                    <a:pt x="53" y="278"/>
                  </a:lnTo>
                  <a:lnTo>
                    <a:pt x="43" y="257"/>
                  </a:lnTo>
                  <a:lnTo>
                    <a:pt x="40" y="248"/>
                  </a:lnTo>
                  <a:lnTo>
                    <a:pt x="36" y="239"/>
                  </a:lnTo>
                  <a:lnTo>
                    <a:pt x="31" y="230"/>
                  </a:lnTo>
                  <a:lnTo>
                    <a:pt x="25" y="222"/>
                  </a:lnTo>
                  <a:lnTo>
                    <a:pt x="19" y="214"/>
                  </a:lnTo>
                  <a:lnTo>
                    <a:pt x="13" y="206"/>
                  </a:lnTo>
                  <a:lnTo>
                    <a:pt x="6" y="199"/>
                  </a:lnTo>
                  <a:lnTo>
                    <a:pt x="0" y="192"/>
                  </a:lnTo>
                  <a:lnTo>
                    <a:pt x="2" y="183"/>
                  </a:lnTo>
                  <a:lnTo>
                    <a:pt x="7" y="176"/>
                  </a:lnTo>
                  <a:lnTo>
                    <a:pt x="14" y="168"/>
                  </a:lnTo>
                  <a:lnTo>
                    <a:pt x="20" y="159"/>
                  </a:lnTo>
                  <a:lnTo>
                    <a:pt x="37" y="137"/>
                  </a:lnTo>
                  <a:lnTo>
                    <a:pt x="55" y="115"/>
                  </a:lnTo>
                  <a:lnTo>
                    <a:pt x="74" y="93"/>
                  </a:lnTo>
                  <a:lnTo>
                    <a:pt x="94" y="73"/>
                  </a:lnTo>
                  <a:lnTo>
                    <a:pt x="114" y="55"/>
                  </a:lnTo>
                  <a:lnTo>
                    <a:pt x="135" y="35"/>
                  </a:lnTo>
                  <a:lnTo>
                    <a:pt x="157" y="18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2"/>
                  </a:lnTo>
                  <a:lnTo>
                    <a:pt x="187" y="6"/>
                  </a:lnTo>
                  <a:lnTo>
                    <a:pt x="191" y="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5252" y="377"/>
              <a:ext cx="128" cy="173"/>
            </a:xfrm>
            <a:custGeom>
              <a:avLst/>
              <a:gdLst>
                <a:gd name="T0" fmla="*/ 369 w 384"/>
                <a:gd name="T1" fmla="*/ 14 h 519"/>
                <a:gd name="T2" fmla="*/ 337 w 384"/>
                <a:gd name="T3" fmla="*/ 43 h 519"/>
                <a:gd name="T4" fmla="*/ 306 w 384"/>
                <a:gd name="T5" fmla="*/ 70 h 519"/>
                <a:gd name="T6" fmla="*/ 276 w 384"/>
                <a:gd name="T7" fmla="*/ 99 h 519"/>
                <a:gd name="T8" fmla="*/ 245 w 384"/>
                <a:gd name="T9" fmla="*/ 129 h 519"/>
                <a:gd name="T10" fmla="*/ 216 w 384"/>
                <a:gd name="T11" fmla="*/ 161 h 519"/>
                <a:gd name="T12" fmla="*/ 189 w 384"/>
                <a:gd name="T13" fmla="*/ 194 h 519"/>
                <a:gd name="T14" fmla="*/ 164 w 384"/>
                <a:gd name="T15" fmla="*/ 229 h 519"/>
                <a:gd name="T16" fmla="*/ 141 w 384"/>
                <a:gd name="T17" fmla="*/ 264 h 519"/>
                <a:gd name="T18" fmla="*/ 122 w 384"/>
                <a:gd name="T19" fmla="*/ 297 h 519"/>
                <a:gd name="T20" fmla="*/ 104 w 384"/>
                <a:gd name="T21" fmla="*/ 332 h 519"/>
                <a:gd name="T22" fmla="*/ 86 w 384"/>
                <a:gd name="T23" fmla="*/ 366 h 519"/>
                <a:gd name="T24" fmla="*/ 70 w 384"/>
                <a:gd name="T25" fmla="*/ 388 h 519"/>
                <a:gd name="T26" fmla="*/ 66 w 384"/>
                <a:gd name="T27" fmla="*/ 418 h 519"/>
                <a:gd name="T28" fmla="*/ 50 w 384"/>
                <a:gd name="T29" fmla="*/ 463 h 519"/>
                <a:gd name="T30" fmla="*/ 45 w 384"/>
                <a:gd name="T31" fmla="*/ 493 h 519"/>
                <a:gd name="T32" fmla="*/ 42 w 384"/>
                <a:gd name="T33" fmla="*/ 507 h 519"/>
                <a:gd name="T34" fmla="*/ 0 w 384"/>
                <a:gd name="T35" fmla="*/ 519 h 519"/>
                <a:gd name="T36" fmla="*/ 7 w 384"/>
                <a:gd name="T37" fmla="*/ 400 h 519"/>
                <a:gd name="T38" fmla="*/ 29 w 384"/>
                <a:gd name="T39" fmla="*/ 286 h 519"/>
                <a:gd name="T40" fmla="*/ 41 w 384"/>
                <a:gd name="T41" fmla="*/ 241 h 519"/>
                <a:gd name="T42" fmla="*/ 55 w 384"/>
                <a:gd name="T43" fmla="*/ 197 h 519"/>
                <a:gd name="T44" fmla="*/ 73 w 384"/>
                <a:gd name="T45" fmla="*/ 156 h 519"/>
                <a:gd name="T46" fmla="*/ 96 w 384"/>
                <a:gd name="T47" fmla="*/ 117 h 519"/>
                <a:gd name="T48" fmla="*/ 122 w 384"/>
                <a:gd name="T49" fmla="*/ 99 h 519"/>
                <a:gd name="T50" fmla="*/ 149 w 384"/>
                <a:gd name="T51" fmla="*/ 84 h 519"/>
                <a:gd name="T52" fmla="*/ 175 w 384"/>
                <a:gd name="T53" fmla="*/ 69 h 519"/>
                <a:gd name="T54" fmla="*/ 202 w 384"/>
                <a:gd name="T55" fmla="*/ 54 h 519"/>
                <a:gd name="T56" fmla="*/ 229 w 384"/>
                <a:gd name="T57" fmla="*/ 40 h 519"/>
                <a:gd name="T58" fmla="*/ 257 w 384"/>
                <a:gd name="T59" fmla="*/ 29 h 519"/>
                <a:gd name="T60" fmla="*/ 285 w 384"/>
                <a:gd name="T61" fmla="*/ 20 h 519"/>
                <a:gd name="T62" fmla="*/ 314 w 384"/>
                <a:gd name="T63" fmla="*/ 12 h 519"/>
                <a:gd name="T64" fmla="*/ 331 w 384"/>
                <a:gd name="T65" fmla="*/ 10 h 519"/>
                <a:gd name="T66" fmla="*/ 349 w 384"/>
                <a:gd name="T67" fmla="*/ 6 h 519"/>
                <a:gd name="T68" fmla="*/ 366 w 384"/>
                <a:gd name="T69" fmla="*/ 3 h 519"/>
                <a:gd name="T70" fmla="*/ 384 w 384"/>
                <a:gd name="T7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519">
                  <a:moveTo>
                    <a:pt x="384" y="0"/>
                  </a:moveTo>
                  <a:lnTo>
                    <a:pt x="369" y="14"/>
                  </a:lnTo>
                  <a:lnTo>
                    <a:pt x="353" y="28"/>
                  </a:lnTo>
                  <a:lnTo>
                    <a:pt x="337" y="43"/>
                  </a:lnTo>
                  <a:lnTo>
                    <a:pt x="322" y="56"/>
                  </a:lnTo>
                  <a:lnTo>
                    <a:pt x="306" y="70"/>
                  </a:lnTo>
                  <a:lnTo>
                    <a:pt x="291" y="85"/>
                  </a:lnTo>
                  <a:lnTo>
                    <a:pt x="276" y="99"/>
                  </a:lnTo>
                  <a:lnTo>
                    <a:pt x="260" y="114"/>
                  </a:lnTo>
                  <a:lnTo>
                    <a:pt x="245" y="129"/>
                  </a:lnTo>
                  <a:lnTo>
                    <a:pt x="230" y="145"/>
                  </a:lnTo>
                  <a:lnTo>
                    <a:pt x="216" y="161"/>
                  </a:lnTo>
                  <a:lnTo>
                    <a:pt x="203" y="177"/>
                  </a:lnTo>
                  <a:lnTo>
                    <a:pt x="189" y="194"/>
                  </a:lnTo>
                  <a:lnTo>
                    <a:pt x="176" y="211"/>
                  </a:lnTo>
                  <a:lnTo>
                    <a:pt x="164" y="229"/>
                  </a:lnTo>
                  <a:lnTo>
                    <a:pt x="152" y="248"/>
                  </a:lnTo>
                  <a:lnTo>
                    <a:pt x="141" y="264"/>
                  </a:lnTo>
                  <a:lnTo>
                    <a:pt x="132" y="281"/>
                  </a:lnTo>
                  <a:lnTo>
                    <a:pt x="122" y="297"/>
                  </a:lnTo>
                  <a:lnTo>
                    <a:pt x="113" y="314"/>
                  </a:lnTo>
                  <a:lnTo>
                    <a:pt x="104" y="332"/>
                  </a:lnTo>
                  <a:lnTo>
                    <a:pt x="95" y="349"/>
                  </a:lnTo>
                  <a:lnTo>
                    <a:pt x="86" y="366"/>
                  </a:lnTo>
                  <a:lnTo>
                    <a:pt x="78" y="383"/>
                  </a:lnTo>
                  <a:lnTo>
                    <a:pt x="70" y="388"/>
                  </a:lnTo>
                  <a:lnTo>
                    <a:pt x="73" y="397"/>
                  </a:lnTo>
                  <a:lnTo>
                    <a:pt x="66" y="418"/>
                  </a:lnTo>
                  <a:lnTo>
                    <a:pt x="58" y="440"/>
                  </a:lnTo>
                  <a:lnTo>
                    <a:pt x="50" y="463"/>
                  </a:lnTo>
                  <a:lnTo>
                    <a:pt x="46" y="486"/>
                  </a:lnTo>
                  <a:lnTo>
                    <a:pt x="45" y="493"/>
                  </a:lnTo>
                  <a:lnTo>
                    <a:pt x="43" y="501"/>
                  </a:lnTo>
                  <a:lnTo>
                    <a:pt x="42" y="507"/>
                  </a:lnTo>
                  <a:lnTo>
                    <a:pt x="40" y="515"/>
                  </a:lnTo>
                  <a:lnTo>
                    <a:pt x="0" y="519"/>
                  </a:lnTo>
                  <a:lnTo>
                    <a:pt x="4" y="459"/>
                  </a:lnTo>
                  <a:lnTo>
                    <a:pt x="7" y="400"/>
                  </a:lnTo>
                  <a:lnTo>
                    <a:pt x="14" y="341"/>
                  </a:lnTo>
                  <a:lnTo>
                    <a:pt x="29" y="286"/>
                  </a:lnTo>
                  <a:lnTo>
                    <a:pt x="34" y="264"/>
                  </a:lnTo>
                  <a:lnTo>
                    <a:pt x="41" y="241"/>
                  </a:lnTo>
                  <a:lnTo>
                    <a:pt x="48" y="219"/>
                  </a:lnTo>
                  <a:lnTo>
                    <a:pt x="55" y="197"/>
                  </a:lnTo>
                  <a:lnTo>
                    <a:pt x="64" y="177"/>
                  </a:lnTo>
                  <a:lnTo>
                    <a:pt x="73" y="156"/>
                  </a:lnTo>
                  <a:lnTo>
                    <a:pt x="84" y="136"/>
                  </a:lnTo>
                  <a:lnTo>
                    <a:pt x="96" y="117"/>
                  </a:lnTo>
                  <a:lnTo>
                    <a:pt x="108" y="109"/>
                  </a:lnTo>
                  <a:lnTo>
                    <a:pt x="122" y="99"/>
                  </a:lnTo>
                  <a:lnTo>
                    <a:pt x="135" y="92"/>
                  </a:lnTo>
                  <a:lnTo>
                    <a:pt x="149" y="84"/>
                  </a:lnTo>
                  <a:lnTo>
                    <a:pt x="161" y="76"/>
                  </a:lnTo>
                  <a:lnTo>
                    <a:pt x="175" y="69"/>
                  </a:lnTo>
                  <a:lnTo>
                    <a:pt x="189" y="61"/>
                  </a:lnTo>
                  <a:lnTo>
                    <a:pt x="202" y="54"/>
                  </a:lnTo>
                  <a:lnTo>
                    <a:pt x="215" y="47"/>
                  </a:lnTo>
                  <a:lnTo>
                    <a:pt x="229" y="40"/>
                  </a:lnTo>
                  <a:lnTo>
                    <a:pt x="243" y="35"/>
                  </a:lnTo>
                  <a:lnTo>
                    <a:pt x="257" y="29"/>
                  </a:lnTo>
                  <a:lnTo>
                    <a:pt x="272" y="24"/>
                  </a:lnTo>
                  <a:lnTo>
                    <a:pt x="285" y="20"/>
                  </a:lnTo>
                  <a:lnTo>
                    <a:pt x="299" y="15"/>
                  </a:lnTo>
                  <a:lnTo>
                    <a:pt x="314" y="12"/>
                  </a:lnTo>
                  <a:lnTo>
                    <a:pt x="322" y="11"/>
                  </a:lnTo>
                  <a:lnTo>
                    <a:pt x="331" y="10"/>
                  </a:lnTo>
                  <a:lnTo>
                    <a:pt x="339" y="7"/>
                  </a:lnTo>
                  <a:lnTo>
                    <a:pt x="349" y="6"/>
                  </a:lnTo>
                  <a:lnTo>
                    <a:pt x="357" y="5"/>
                  </a:lnTo>
                  <a:lnTo>
                    <a:pt x="366" y="3"/>
                  </a:lnTo>
                  <a:lnTo>
                    <a:pt x="374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4804" y="406"/>
              <a:ext cx="160" cy="151"/>
            </a:xfrm>
            <a:custGeom>
              <a:avLst/>
              <a:gdLst>
                <a:gd name="T0" fmla="*/ 166 w 481"/>
                <a:gd name="T1" fmla="*/ 39 h 452"/>
                <a:gd name="T2" fmla="*/ 188 w 481"/>
                <a:gd name="T3" fmla="*/ 73 h 452"/>
                <a:gd name="T4" fmla="*/ 209 w 481"/>
                <a:gd name="T5" fmla="*/ 107 h 452"/>
                <a:gd name="T6" fmla="*/ 232 w 481"/>
                <a:gd name="T7" fmla="*/ 141 h 452"/>
                <a:gd name="T8" fmla="*/ 253 w 481"/>
                <a:gd name="T9" fmla="*/ 175 h 452"/>
                <a:gd name="T10" fmla="*/ 275 w 481"/>
                <a:gd name="T11" fmla="*/ 210 h 452"/>
                <a:gd name="T12" fmla="*/ 297 w 481"/>
                <a:gd name="T13" fmla="*/ 244 h 452"/>
                <a:gd name="T14" fmla="*/ 322 w 481"/>
                <a:gd name="T15" fmla="*/ 277 h 452"/>
                <a:gd name="T16" fmla="*/ 342 w 481"/>
                <a:gd name="T17" fmla="*/ 306 h 452"/>
                <a:gd name="T18" fmla="*/ 362 w 481"/>
                <a:gd name="T19" fmla="*/ 336 h 452"/>
                <a:gd name="T20" fmla="*/ 384 w 481"/>
                <a:gd name="T21" fmla="*/ 365 h 452"/>
                <a:gd name="T22" fmla="*/ 406 w 481"/>
                <a:gd name="T23" fmla="*/ 392 h 452"/>
                <a:gd name="T24" fmla="*/ 424 w 481"/>
                <a:gd name="T25" fmla="*/ 410 h 452"/>
                <a:gd name="T26" fmla="*/ 439 w 481"/>
                <a:gd name="T27" fmla="*/ 424 h 452"/>
                <a:gd name="T28" fmla="*/ 454 w 481"/>
                <a:gd name="T29" fmla="*/ 436 h 452"/>
                <a:gd name="T30" fmla="*/ 472 w 481"/>
                <a:gd name="T31" fmla="*/ 442 h 452"/>
                <a:gd name="T32" fmla="*/ 466 w 481"/>
                <a:gd name="T33" fmla="*/ 450 h 452"/>
                <a:gd name="T34" fmla="*/ 434 w 481"/>
                <a:gd name="T35" fmla="*/ 450 h 452"/>
                <a:gd name="T36" fmla="*/ 403 w 481"/>
                <a:gd name="T37" fmla="*/ 436 h 452"/>
                <a:gd name="T38" fmla="*/ 373 w 481"/>
                <a:gd name="T39" fmla="*/ 418 h 452"/>
                <a:gd name="T40" fmla="*/ 346 w 481"/>
                <a:gd name="T41" fmla="*/ 403 h 452"/>
                <a:gd name="T42" fmla="*/ 322 w 481"/>
                <a:gd name="T43" fmla="*/ 390 h 452"/>
                <a:gd name="T44" fmla="*/ 297 w 481"/>
                <a:gd name="T45" fmla="*/ 376 h 452"/>
                <a:gd name="T46" fmla="*/ 272 w 481"/>
                <a:gd name="T47" fmla="*/ 363 h 452"/>
                <a:gd name="T48" fmla="*/ 246 w 481"/>
                <a:gd name="T49" fmla="*/ 351 h 452"/>
                <a:gd name="T50" fmla="*/ 221 w 481"/>
                <a:gd name="T51" fmla="*/ 338 h 452"/>
                <a:gd name="T52" fmla="*/ 196 w 481"/>
                <a:gd name="T53" fmla="*/ 328 h 452"/>
                <a:gd name="T54" fmla="*/ 169 w 481"/>
                <a:gd name="T55" fmla="*/ 318 h 452"/>
                <a:gd name="T56" fmla="*/ 135 w 481"/>
                <a:gd name="T57" fmla="*/ 312 h 452"/>
                <a:gd name="T58" fmla="*/ 96 w 481"/>
                <a:gd name="T59" fmla="*/ 312 h 452"/>
                <a:gd name="T60" fmla="*/ 57 w 481"/>
                <a:gd name="T61" fmla="*/ 316 h 452"/>
                <a:gd name="T62" fmla="*/ 19 w 481"/>
                <a:gd name="T63" fmla="*/ 321 h 452"/>
                <a:gd name="T64" fmla="*/ 5 w 481"/>
                <a:gd name="T65" fmla="*/ 306 h 452"/>
                <a:gd name="T66" fmla="*/ 18 w 481"/>
                <a:gd name="T67" fmla="*/ 267 h 452"/>
                <a:gd name="T68" fmla="*/ 32 w 481"/>
                <a:gd name="T69" fmla="*/ 228 h 452"/>
                <a:gd name="T70" fmla="*/ 47 w 481"/>
                <a:gd name="T71" fmla="*/ 188 h 452"/>
                <a:gd name="T72" fmla="*/ 60 w 481"/>
                <a:gd name="T73" fmla="*/ 146 h 452"/>
                <a:gd name="T74" fmla="*/ 74 w 481"/>
                <a:gd name="T75" fmla="*/ 101 h 452"/>
                <a:gd name="T76" fmla="*/ 91 w 481"/>
                <a:gd name="T77" fmla="*/ 58 h 452"/>
                <a:gd name="T78" fmla="*/ 112 w 481"/>
                <a:gd name="T79" fmla="*/ 18 h 452"/>
                <a:gd name="T80" fmla="*/ 134 w 481"/>
                <a:gd name="T81" fmla="*/ 2 h 452"/>
                <a:gd name="T82" fmla="*/ 148 w 481"/>
                <a:gd name="T83" fmla="*/ 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1" h="452">
                  <a:moveTo>
                    <a:pt x="154" y="22"/>
                  </a:moveTo>
                  <a:lnTo>
                    <a:pt x="166" y="39"/>
                  </a:lnTo>
                  <a:lnTo>
                    <a:pt x="176" y="56"/>
                  </a:lnTo>
                  <a:lnTo>
                    <a:pt x="188" y="73"/>
                  </a:lnTo>
                  <a:lnTo>
                    <a:pt x="199" y="90"/>
                  </a:lnTo>
                  <a:lnTo>
                    <a:pt x="209" y="107"/>
                  </a:lnTo>
                  <a:lnTo>
                    <a:pt x="221" y="124"/>
                  </a:lnTo>
                  <a:lnTo>
                    <a:pt x="232" y="141"/>
                  </a:lnTo>
                  <a:lnTo>
                    <a:pt x="242" y="158"/>
                  </a:lnTo>
                  <a:lnTo>
                    <a:pt x="253" y="175"/>
                  </a:lnTo>
                  <a:lnTo>
                    <a:pt x="264" y="192"/>
                  </a:lnTo>
                  <a:lnTo>
                    <a:pt x="275" y="210"/>
                  </a:lnTo>
                  <a:lnTo>
                    <a:pt x="287" y="227"/>
                  </a:lnTo>
                  <a:lnTo>
                    <a:pt x="297" y="244"/>
                  </a:lnTo>
                  <a:lnTo>
                    <a:pt x="309" y="260"/>
                  </a:lnTo>
                  <a:lnTo>
                    <a:pt x="322" y="277"/>
                  </a:lnTo>
                  <a:lnTo>
                    <a:pt x="333" y="293"/>
                  </a:lnTo>
                  <a:lnTo>
                    <a:pt x="342" y="306"/>
                  </a:lnTo>
                  <a:lnTo>
                    <a:pt x="351" y="321"/>
                  </a:lnTo>
                  <a:lnTo>
                    <a:pt x="362" y="336"/>
                  </a:lnTo>
                  <a:lnTo>
                    <a:pt x="372" y="351"/>
                  </a:lnTo>
                  <a:lnTo>
                    <a:pt x="384" y="365"/>
                  </a:lnTo>
                  <a:lnTo>
                    <a:pt x="396" y="378"/>
                  </a:lnTo>
                  <a:lnTo>
                    <a:pt x="406" y="392"/>
                  </a:lnTo>
                  <a:lnTo>
                    <a:pt x="418" y="403"/>
                  </a:lnTo>
                  <a:lnTo>
                    <a:pt x="424" y="410"/>
                  </a:lnTo>
                  <a:lnTo>
                    <a:pt x="432" y="417"/>
                  </a:lnTo>
                  <a:lnTo>
                    <a:pt x="439" y="424"/>
                  </a:lnTo>
                  <a:lnTo>
                    <a:pt x="446" y="431"/>
                  </a:lnTo>
                  <a:lnTo>
                    <a:pt x="454" y="436"/>
                  </a:lnTo>
                  <a:lnTo>
                    <a:pt x="462" y="440"/>
                  </a:lnTo>
                  <a:lnTo>
                    <a:pt x="472" y="442"/>
                  </a:lnTo>
                  <a:lnTo>
                    <a:pt x="481" y="443"/>
                  </a:lnTo>
                  <a:lnTo>
                    <a:pt x="466" y="450"/>
                  </a:lnTo>
                  <a:lnTo>
                    <a:pt x="450" y="452"/>
                  </a:lnTo>
                  <a:lnTo>
                    <a:pt x="434" y="450"/>
                  </a:lnTo>
                  <a:lnTo>
                    <a:pt x="419" y="443"/>
                  </a:lnTo>
                  <a:lnTo>
                    <a:pt x="403" y="436"/>
                  </a:lnTo>
                  <a:lnTo>
                    <a:pt x="388" y="427"/>
                  </a:lnTo>
                  <a:lnTo>
                    <a:pt x="373" y="418"/>
                  </a:lnTo>
                  <a:lnTo>
                    <a:pt x="359" y="410"/>
                  </a:lnTo>
                  <a:lnTo>
                    <a:pt x="346" y="403"/>
                  </a:lnTo>
                  <a:lnTo>
                    <a:pt x="334" y="396"/>
                  </a:lnTo>
                  <a:lnTo>
                    <a:pt x="322" y="390"/>
                  </a:lnTo>
                  <a:lnTo>
                    <a:pt x="309" y="383"/>
                  </a:lnTo>
                  <a:lnTo>
                    <a:pt x="297" y="376"/>
                  </a:lnTo>
                  <a:lnTo>
                    <a:pt x="284" y="369"/>
                  </a:lnTo>
                  <a:lnTo>
                    <a:pt x="272" y="363"/>
                  </a:lnTo>
                  <a:lnTo>
                    <a:pt x="259" y="357"/>
                  </a:lnTo>
                  <a:lnTo>
                    <a:pt x="246" y="351"/>
                  </a:lnTo>
                  <a:lnTo>
                    <a:pt x="234" y="344"/>
                  </a:lnTo>
                  <a:lnTo>
                    <a:pt x="221" y="338"/>
                  </a:lnTo>
                  <a:lnTo>
                    <a:pt x="208" y="333"/>
                  </a:lnTo>
                  <a:lnTo>
                    <a:pt x="196" y="328"/>
                  </a:lnTo>
                  <a:lnTo>
                    <a:pt x="182" y="322"/>
                  </a:lnTo>
                  <a:lnTo>
                    <a:pt x="169" y="318"/>
                  </a:lnTo>
                  <a:lnTo>
                    <a:pt x="155" y="313"/>
                  </a:lnTo>
                  <a:lnTo>
                    <a:pt x="135" y="312"/>
                  </a:lnTo>
                  <a:lnTo>
                    <a:pt x="116" y="311"/>
                  </a:lnTo>
                  <a:lnTo>
                    <a:pt x="96" y="312"/>
                  </a:lnTo>
                  <a:lnTo>
                    <a:pt x="77" y="313"/>
                  </a:lnTo>
                  <a:lnTo>
                    <a:pt x="57" y="316"/>
                  </a:lnTo>
                  <a:lnTo>
                    <a:pt x="38" y="318"/>
                  </a:lnTo>
                  <a:lnTo>
                    <a:pt x="19" y="321"/>
                  </a:lnTo>
                  <a:lnTo>
                    <a:pt x="0" y="326"/>
                  </a:lnTo>
                  <a:lnTo>
                    <a:pt x="5" y="306"/>
                  </a:lnTo>
                  <a:lnTo>
                    <a:pt x="11" y="286"/>
                  </a:lnTo>
                  <a:lnTo>
                    <a:pt x="18" y="267"/>
                  </a:lnTo>
                  <a:lnTo>
                    <a:pt x="25" y="247"/>
                  </a:lnTo>
                  <a:lnTo>
                    <a:pt x="32" y="228"/>
                  </a:lnTo>
                  <a:lnTo>
                    <a:pt x="40" y="208"/>
                  </a:lnTo>
                  <a:lnTo>
                    <a:pt x="47" y="188"/>
                  </a:lnTo>
                  <a:lnTo>
                    <a:pt x="54" y="169"/>
                  </a:lnTo>
                  <a:lnTo>
                    <a:pt x="60" y="146"/>
                  </a:lnTo>
                  <a:lnTo>
                    <a:pt x="66" y="124"/>
                  </a:lnTo>
                  <a:lnTo>
                    <a:pt x="74" y="101"/>
                  </a:lnTo>
                  <a:lnTo>
                    <a:pt x="82" y="80"/>
                  </a:lnTo>
                  <a:lnTo>
                    <a:pt x="91" y="58"/>
                  </a:lnTo>
                  <a:lnTo>
                    <a:pt x="100" y="38"/>
                  </a:lnTo>
                  <a:lnTo>
                    <a:pt x="112" y="18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42" y="7"/>
                  </a:lnTo>
                  <a:lnTo>
                    <a:pt x="148" y="14"/>
                  </a:lnTo>
                  <a:lnTo>
                    <a:pt x="154" y="22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5214" y="444"/>
              <a:ext cx="3" cy="13"/>
            </a:xfrm>
            <a:custGeom>
              <a:avLst/>
              <a:gdLst>
                <a:gd name="T0" fmla="*/ 2 w 8"/>
                <a:gd name="T1" fmla="*/ 39 h 39"/>
                <a:gd name="T2" fmla="*/ 0 w 8"/>
                <a:gd name="T3" fmla="*/ 28 h 39"/>
                <a:gd name="T4" fmla="*/ 1 w 8"/>
                <a:gd name="T5" fmla="*/ 19 h 39"/>
                <a:gd name="T6" fmla="*/ 2 w 8"/>
                <a:gd name="T7" fmla="*/ 9 h 39"/>
                <a:gd name="T8" fmla="*/ 5 w 8"/>
                <a:gd name="T9" fmla="*/ 0 h 39"/>
                <a:gd name="T10" fmla="*/ 8 w 8"/>
                <a:gd name="T11" fmla="*/ 8 h 39"/>
                <a:gd name="T12" fmla="*/ 6 w 8"/>
                <a:gd name="T13" fmla="*/ 18 h 39"/>
                <a:gd name="T14" fmla="*/ 4 w 8"/>
                <a:gd name="T15" fmla="*/ 28 h 39"/>
                <a:gd name="T16" fmla="*/ 2 w 8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2" y="39"/>
                  </a:moveTo>
                  <a:lnTo>
                    <a:pt x="0" y="28"/>
                  </a:lnTo>
                  <a:lnTo>
                    <a:pt x="1" y="19"/>
                  </a:lnTo>
                  <a:lnTo>
                    <a:pt x="2" y="9"/>
                  </a:lnTo>
                  <a:lnTo>
                    <a:pt x="5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5261" y="451"/>
              <a:ext cx="32" cy="53"/>
            </a:xfrm>
            <a:custGeom>
              <a:avLst/>
              <a:gdLst>
                <a:gd name="T0" fmla="*/ 90 w 94"/>
                <a:gd name="T1" fmla="*/ 8 h 161"/>
                <a:gd name="T2" fmla="*/ 83 w 94"/>
                <a:gd name="T3" fmla="*/ 23 h 161"/>
                <a:gd name="T4" fmla="*/ 76 w 94"/>
                <a:gd name="T5" fmla="*/ 38 h 161"/>
                <a:gd name="T6" fmla="*/ 66 w 94"/>
                <a:gd name="T7" fmla="*/ 61 h 161"/>
                <a:gd name="T8" fmla="*/ 69 w 94"/>
                <a:gd name="T9" fmla="*/ 81 h 161"/>
                <a:gd name="T10" fmla="*/ 68 w 94"/>
                <a:gd name="T11" fmla="*/ 98 h 161"/>
                <a:gd name="T12" fmla="*/ 57 w 94"/>
                <a:gd name="T13" fmla="*/ 116 h 161"/>
                <a:gd name="T14" fmla="*/ 48 w 94"/>
                <a:gd name="T15" fmla="*/ 138 h 161"/>
                <a:gd name="T16" fmla="*/ 36 w 94"/>
                <a:gd name="T17" fmla="*/ 161 h 161"/>
                <a:gd name="T18" fmla="*/ 36 w 94"/>
                <a:gd name="T19" fmla="*/ 151 h 161"/>
                <a:gd name="T20" fmla="*/ 38 w 94"/>
                <a:gd name="T21" fmla="*/ 138 h 161"/>
                <a:gd name="T22" fmla="*/ 33 w 94"/>
                <a:gd name="T23" fmla="*/ 136 h 161"/>
                <a:gd name="T24" fmla="*/ 28 w 94"/>
                <a:gd name="T25" fmla="*/ 136 h 161"/>
                <a:gd name="T26" fmla="*/ 22 w 94"/>
                <a:gd name="T27" fmla="*/ 151 h 161"/>
                <a:gd name="T28" fmla="*/ 15 w 94"/>
                <a:gd name="T29" fmla="*/ 161 h 161"/>
                <a:gd name="T30" fmla="*/ 10 w 94"/>
                <a:gd name="T31" fmla="*/ 151 h 161"/>
                <a:gd name="T32" fmla="*/ 0 w 94"/>
                <a:gd name="T33" fmla="*/ 142 h 161"/>
                <a:gd name="T34" fmla="*/ 5 w 94"/>
                <a:gd name="T35" fmla="*/ 130 h 161"/>
                <a:gd name="T36" fmla="*/ 15 w 94"/>
                <a:gd name="T37" fmla="*/ 127 h 161"/>
                <a:gd name="T38" fmla="*/ 20 w 94"/>
                <a:gd name="T39" fmla="*/ 110 h 161"/>
                <a:gd name="T40" fmla="*/ 25 w 94"/>
                <a:gd name="T41" fmla="*/ 94 h 161"/>
                <a:gd name="T42" fmla="*/ 18 w 94"/>
                <a:gd name="T43" fmla="*/ 89 h 161"/>
                <a:gd name="T44" fmla="*/ 15 w 94"/>
                <a:gd name="T45" fmla="*/ 80 h 161"/>
                <a:gd name="T46" fmla="*/ 21 w 94"/>
                <a:gd name="T47" fmla="*/ 56 h 161"/>
                <a:gd name="T48" fmla="*/ 36 w 94"/>
                <a:gd name="T49" fmla="*/ 40 h 161"/>
                <a:gd name="T50" fmla="*/ 52 w 94"/>
                <a:gd name="T51" fmla="*/ 25 h 161"/>
                <a:gd name="T52" fmla="*/ 59 w 94"/>
                <a:gd name="T53" fmla="*/ 5 h 161"/>
                <a:gd name="T54" fmla="*/ 66 w 94"/>
                <a:gd name="T55" fmla="*/ 13 h 161"/>
                <a:gd name="T56" fmla="*/ 64 w 94"/>
                <a:gd name="T57" fmla="*/ 22 h 161"/>
                <a:gd name="T58" fmla="*/ 64 w 94"/>
                <a:gd name="T59" fmla="*/ 24 h 161"/>
                <a:gd name="T60" fmla="*/ 65 w 94"/>
                <a:gd name="T61" fmla="*/ 25 h 161"/>
                <a:gd name="T62" fmla="*/ 78 w 94"/>
                <a:gd name="T63" fmla="*/ 9 h 161"/>
                <a:gd name="T64" fmla="*/ 94 w 94"/>
                <a:gd name="T6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61">
                  <a:moveTo>
                    <a:pt x="94" y="0"/>
                  </a:moveTo>
                  <a:lnTo>
                    <a:pt x="90" y="8"/>
                  </a:lnTo>
                  <a:lnTo>
                    <a:pt x="85" y="15"/>
                  </a:lnTo>
                  <a:lnTo>
                    <a:pt x="83" y="23"/>
                  </a:lnTo>
                  <a:lnTo>
                    <a:pt x="87" y="30"/>
                  </a:lnTo>
                  <a:lnTo>
                    <a:pt x="76" y="38"/>
                  </a:lnTo>
                  <a:lnTo>
                    <a:pt x="70" y="48"/>
                  </a:lnTo>
                  <a:lnTo>
                    <a:pt x="66" y="61"/>
                  </a:lnTo>
                  <a:lnTo>
                    <a:pt x="61" y="74"/>
                  </a:lnTo>
                  <a:lnTo>
                    <a:pt x="69" y="81"/>
                  </a:lnTo>
                  <a:lnTo>
                    <a:pt x="70" y="89"/>
                  </a:lnTo>
                  <a:lnTo>
                    <a:pt x="68" y="98"/>
                  </a:lnTo>
                  <a:lnTo>
                    <a:pt x="65" y="107"/>
                  </a:lnTo>
                  <a:lnTo>
                    <a:pt x="57" y="116"/>
                  </a:lnTo>
                  <a:lnTo>
                    <a:pt x="52" y="126"/>
                  </a:lnTo>
                  <a:lnTo>
                    <a:pt x="48" y="138"/>
                  </a:lnTo>
                  <a:lnTo>
                    <a:pt x="47" y="152"/>
                  </a:lnTo>
                  <a:lnTo>
                    <a:pt x="36" y="161"/>
                  </a:lnTo>
                  <a:lnTo>
                    <a:pt x="36" y="155"/>
                  </a:lnTo>
                  <a:lnTo>
                    <a:pt x="36" y="151"/>
                  </a:lnTo>
                  <a:lnTo>
                    <a:pt x="36" y="145"/>
                  </a:lnTo>
                  <a:lnTo>
                    <a:pt x="38" y="138"/>
                  </a:lnTo>
                  <a:lnTo>
                    <a:pt x="36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2" y="143"/>
                  </a:lnTo>
                  <a:lnTo>
                    <a:pt x="22" y="151"/>
                  </a:lnTo>
                  <a:lnTo>
                    <a:pt x="21" y="157"/>
                  </a:lnTo>
                  <a:lnTo>
                    <a:pt x="15" y="161"/>
                  </a:lnTo>
                  <a:lnTo>
                    <a:pt x="12" y="155"/>
                  </a:lnTo>
                  <a:lnTo>
                    <a:pt x="10" y="151"/>
                  </a:lnTo>
                  <a:lnTo>
                    <a:pt x="5" y="146"/>
                  </a:lnTo>
                  <a:lnTo>
                    <a:pt x="0" y="142"/>
                  </a:lnTo>
                  <a:lnTo>
                    <a:pt x="3" y="136"/>
                  </a:lnTo>
                  <a:lnTo>
                    <a:pt x="5" y="130"/>
                  </a:lnTo>
                  <a:lnTo>
                    <a:pt x="10" y="127"/>
                  </a:lnTo>
                  <a:lnTo>
                    <a:pt x="15" y="127"/>
                  </a:lnTo>
                  <a:lnTo>
                    <a:pt x="18" y="119"/>
                  </a:lnTo>
                  <a:lnTo>
                    <a:pt x="20" y="110"/>
                  </a:lnTo>
                  <a:lnTo>
                    <a:pt x="22" y="102"/>
                  </a:lnTo>
                  <a:lnTo>
                    <a:pt x="25" y="94"/>
                  </a:lnTo>
                  <a:lnTo>
                    <a:pt x="21" y="93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21" y="56"/>
                  </a:lnTo>
                  <a:lnTo>
                    <a:pt x="29" y="48"/>
                  </a:lnTo>
                  <a:lnTo>
                    <a:pt x="36" y="40"/>
                  </a:lnTo>
                  <a:lnTo>
                    <a:pt x="44" y="33"/>
                  </a:lnTo>
                  <a:lnTo>
                    <a:pt x="52" y="25"/>
                  </a:lnTo>
                  <a:lnTo>
                    <a:pt x="57" y="16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5" y="25"/>
                  </a:lnTo>
                  <a:lnTo>
                    <a:pt x="74" y="20"/>
                  </a:lnTo>
                  <a:lnTo>
                    <a:pt x="78" y="9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5242" y="452"/>
              <a:ext cx="2" cy="12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27 h 38"/>
                <a:gd name="T4" fmla="*/ 1 w 7"/>
                <a:gd name="T5" fmla="*/ 17 h 38"/>
                <a:gd name="T6" fmla="*/ 3 w 7"/>
                <a:gd name="T7" fmla="*/ 8 h 38"/>
                <a:gd name="T8" fmla="*/ 7 w 7"/>
                <a:gd name="T9" fmla="*/ 0 h 38"/>
                <a:gd name="T10" fmla="*/ 7 w 7"/>
                <a:gd name="T11" fmla="*/ 9 h 38"/>
                <a:gd name="T12" fmla="*/ 7 w 7"/>
                <a:gd name="T13" fmla="*/ 19 h 38"/>
                <a:gd name="T14" fmla="*/ 5 w 7"/>
                <a:gd name="T15" fmla="*/ 29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27"/>
                  </a:lnTo>
                  <a:lnTo>
                    <a:pt x="1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9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5209" y="452"/>
              <a:ext cx="1" cy="4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5234" y="456"/>
              <a:ext cx="2" cy="8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21 h 25"/>
                <a:gd name="T4" fmla="*/ 1 w 8"/>
                <a:gd name="T5" fmla="*/ 16 h 25"/>
                <a:gd name="T6" fmla="*/ 0 w 8"/>
                <a:gd name="T7" fmla="*/ 12 h 25"/>
                <a:gd name="T8" fmla="*/ 3 w 8"/>
                <a:gd name="T9" fmla="*/ 6 h 25"/>
                <a:gd name="T10" fmla="*/ 8 w 8"/>
                <a:gd name="T11" fmla="*/ 0 h 25"/>
                <a:gd name="T12" fmla="*/ 8 w 8"/>
                <a:gd name="T13" fmla="*/ 6 h 25"/>
                <a:gd name="T14" fmla="*/ 7 w 8"/>
                <a:gd name="T15" fmla="*/ 12 h 25"/>
                <a:gd name="T16" fmla="*/ 6 w 8"/>
                <a:gd name="T17" fmla="*/ 18 h 25"/>
                <a:gd name="T18" fmla="*/ 6 w 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5215" y="462"/>
              <a:ext cx="1" cy="2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5260" y="463"/>
              <a:ext cx="1" cy="6"/>
            </a:xfrm>
            <a:custGeom>
              <a:avLst/>
              <a:gdLst>
                <a:gd name="T0" fmla="*/ 0 w 4"/>
                <a:gd name="T1" fmla="*/ 19 h 19"/>
                <a:gd name="T2" fmla="*/ 4 w 4"/>
                <a:gd name="T3" fmla="*/ 0 h 19"/>
                <a:gd name="T4" fmla="*/ 4 w 4"/>
                <a:gd name="T5" fmla="*/ 9 h 19"/>
                <a:gd name="T6" fmla="*/ 0 w 4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5276" y="465"/>
              <a:ext cx="7" cy="10"/>
            </a:xfrm>
            <a:custGeom>
              <a:avLst/>
              <a:gdLst>
                <a:gd name="T0" fmla="*/ 21 w 21"/>
                <a:gd name="T1" fmla="*/ 0 h 30"/>
                <a:gd name="T2" fmla="*/ 18 w 21"/>
                <a:gd name="T3" fmla="*/ 1 h 30"/>
                <a:gd name="T4" fmla="*/ 18 w 21"/>
                <a:gd name="T5" fmla="*/ 3 h 30"/>
                <a:gd name="T6" fmla="*/ 18 w 21"/>
                <a:gd name="T7" fmla="*/ 6 h 30"/>
                <a:gd name="T8" fmla="*/ 18 w 21"/>
                <a:gd name="T9" fmla="*/ 9 h 30"/>
                <a:gd name="T10" fmla="*/ 15 w 21"/>
                <a:gd name="T11" fmla="*/ 15 h 30"/>
                <a:gd name="T12" fmla="*/ 13 w 21"/>
                <a:gd name="T13" fmla="*/ 23 h 30"/>
                <a:gd name="T14" fmla="*/ 9 w 21"/>
                <a:gd name="T15" fmla="*/ 30 h 30"/>
                <a:gd name="T16" fmla="*/ 1 w 21"/>
                <a:gd name="T17" fmla="*/ 30 h 30"/>
                <a:gd name="T18" fmla="*/ 0 w 21"/>
                <a:gd name="T19" fmla="*/ 30 h 30"/>
                <a:gd name="T20" fmla="*/ 5 w 21"/>
                <a:gd name="T21" fmla="*/ 22 h 30"/>
                <a:gd name="T22" fmla="*/ 8 w 21"/>
                <a:gd name="T23" fmla="*/ 12 h 30"/>
                <a:gd name="T24" fmla="*/ 12 w 21"/>
                <a:gd name="T25" fmla="*/ 4 h 30"/>
                <a:gd name="T26" fmla="*/ 21 w 21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1" y="0"/>
                  </a:moveTo>
                  <a:lnTo>
                    <a:pt x="18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5254" y="466"/>
              <a:ext cx="1" cy="5"/>
            </a:xfrm>
            <a:custGeom>
              <a:avLst/>
              <a:gdLst>
                <a:gd name="T0" fmla="*/ 0 w 3"/>
                <a:gd name="T1" fmla="*/ 14 h 14"/>
                <a:gd name="T2" fmla="*/ 0 w 3"/>
                <a:gd name="T3" fmla="*/ 10 h 14"/>
                <a:gd name="T4" fmla="*/ 1 w 3"/>
                <a:gd name="T5" fmla="*/ 7 h 14"/>
                <a:gd name="T6" fmla="*/ 2 w 3"/>
                <a:gd name="T7" fmla="*/ 3 h 14"/>
                <a:gd name="T8" fmla="*/ 3 w 3"/>
                <a:gd name="T9" fmla="*/ 0 h 14"/>
                <a:gd name="T10" fmla="*/ 3 w 3"/>
                <a:gd name="T11" fmla="*/ 14 h 14"/>
                <a:gd name="T12" fmla="*/ 0 w 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5270" y="469"/>
              <a:ext cx="4" cy="7"/>
            </a:xfrm>
            <a:custGeom>
              <a:avLst/>
              <a:gdLst>
                <a:gd name="T0" fmla="*/ 13 w 13"/>
                <a:gd name="T1" fmla="*/ 0 h 22"/>
                <a:gd name="T2" fmla="*/ 10 w 13"/>
                <a:gd name="T3" fmla="*/ 6 h 22"/>
                <a:gd name="T4" fmla="*/ 9 w 13"/>
                <a:gd name="T5" fmla="*/ 11 h 22"/>
                <a:gd name="T6" fmla="*/ 7 w 13"/>
                <a:gd name="T7" fmla="*/ 17 h 22"/>
                <a:gd name="T8" fmla="*/ 3 w 13"/>
                <a:gd name="T9" fmla="*/ 22 h 22"/>
                <a:gd name="T10" fmla="*/ 0 w 13"/>
                <a:gd name="T11" fmla="*/ 18 h 22"/>
                <a:gd name="T12" fmla="*/ 0 w 13"/>
                <a:gd name="T13" fmla="*/ 14 h 22"/>
                <a:gd name="T14" fmla="*/ 3 w 13"/>
                <a:gd name="T15" fmla="*/ 9 h 22"/>
                <a:gd name="T16" fmla="*/ 5 w 13"/>
                <a:gd name="T17" fmla="*/ 6 h 22"/>
                <a:gd name="T18" fmla="*/ 8 w 13"/>
                <a:gd name="T19" fmla="*/ 4 h 22"/>
                <a:gd name="T20" fmla="*/ 9 w 13"/>
                <a:gd name="T21" fmla="*/ 2 h 22"/>
                <a:gd name="T22" fmla="*/ 10 w 13"/>
                <a:gd name="T23" fmla="*/ 0 h 22"/>
                <a:gd name="T24" fmla="*/ 13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10" y="6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5241" y="472"/>
              <a:ext cx="0" cy="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4 h 4"/>
                <a:gd name="T4" fmla="*/ 0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982" y="474"/>
              <a:ext cx="135" cy="78"/>
            </a:xfrm>
            <a:custGeom>
              <a:avLst/>
              <a:gdLst>
                <a:gd name="T0" fmla="*/ 342 w 406"/>
                <a:gd name="T1" fmla="*/ 3 h 235"/>
                <a:gd name="T2" fmla="*/ 366 w 406"/>
                <a:gd name="T3" fmla="*/ 41 h 235"/>
                <a:gd name="T4" fmla="*/ 382 w 406"/>
                <a:gd name="T5" fmla="*/ 82 h 235"/>
                <a:gd name="T6" fmla="*/ 393 w 406"/>
                <a:gd name="T7" fmla="*/ 125 h 235"/>
                <a:gd name="T8" fmla="*/ 406 w 406"/>
                <a:gd name="T9" fmla="*/ 168 h 235"/>
                <a:gd name="T10" fmla="*/ 388 w 406"/>
                <a:gd name="T11" fmla="*/ 168 h 235"/>
                <a:gd name="T12" fmla="*/ 368 w 406"/>
                <a:gd name="T13" fmla="*/ 167 h 235"/>
                <a:gd name="T14" fmla="*/ 348 w 406"/>
                <a:gd name="T15" fmla="*/ 165 h 235"/>
                <a:gd name="T16" fmla="*/ 329 w 406"/>
                <a:gd name="T17" fmla="*/ 161 h 235"/>
                <a:gd name="T18" fmla="*/ 301 w 406"/>
                <a:gd name="T19" fmla="*/ 164 h 235"/>
                <a:gd name="T20" fmla="*/ 275 w 406"/>
                <a:gd name="T21" fmla="*/ 166 h 235"/>
                <a:gd name="T22" fmla="*/ 248 w 406"/>
                <a:gd name="T23" fmla="*/ 170 h 235"/>
                <a:gd name="T24" fmla="*/ 223 w 406"/>
                <a:gd name="T25" fmla="*/ 176 h 235"/>
                <a:gd name="T26" fmla="*/ 196 w 406"/>
                <a:gd name="T27" fmla="*/ 182 h 235"/>
                <a:gd name="T28" fmla="*/ 171 w 406"/>
                <a:gd name="T29" fmla="*/ 188 h 235"/>
                <a:gd name="T30" fmla="*/ 145 w 406"/>
                <a:gd name="T31" fmla="*/ 194 h 235"/>
                <a:gd name="T32" fmla="*/ 120 w 406"/>
                <a:gd name="T33" fmla="*/ 201 h 235"/>
                <a:gd name="T34" fmla="*/ 101 w 406"/>
                <a:gd name="T35" fmla="*/ 208 h 235"/>
                <a:gd name="T36" fmla="*/ 82 w 406"/>
                <a:gd name="T37" fmla="*/ 216 h 235"/>
                <a:gd name="T38" fmla="*/ 62 w 406"/>
                <a:gd name="T39" fmla="*/ 223 h 235"/>
                <a:gd name="T40" fmla="*/ 43 w 406"/>
                <a:gd name="T41" fmla="*/ 227 h 235"/>
                <a:gd name="T42" fmla="*/ 33 w 406"/>
                <a:gd name="T43" fmla="*/ 234 h 235"/>
                <a:gd name="T44" fmla="*/ 23 w 406"/>
                <a:gd name="T45" fmla="*/ 235 h 235"/>
                <a:gd name="T46" fmla="*/ 11 w 406"/>
                <a:gd name="T47" fmla="*/ 234 h 235"/>
                <a:gd name="T48" fmla="*/ 0 w 406"/>
                <a:gd name="T49" fmla="*/ 233 h 235"/>
                <a:gd name="T50" fmla="*/ 41 w 406"/>
                <a:gd name="T51" fmla="*/ 214 h 235"/>
                <a:gd name="T52" fmla="*/ 77 w 406"/>
                <a:gd name="T53" fmla="*/ 190 h 235"/>
                <a:gd name="T54" fmla="*/ 110 w 406"/>
                <a:gd name="T55" fmla="*/ 165 h 235"/>
                <a:gd name="T56" fmla="*/ 141 w 406"/>
                <a:gd name="T57" fmla="*/ 136 h 235"/>
                <a:gd name="T58" fmla="*/ 170 w 406"/>
                <a:gd name="T59" fmla="*/ 106 h 235"/>
                <a:gd name="T60" fmla="*/ 197 w 406"/>
                <a:gd name="T61" fmla="*/ 73 h 235"/>
                <a:gd name="T62" fmla="*/ 225 w 406"/>
                <a:gd name="T63" fmla="*/ 38 h 235"/>
                <a:gd name="T64" fmla="*/ 251 w 406"/>
                <a:gd name="T65" fmla="*/ 1 h 235"/>
                <a:gd name="T66" fmla="*/ 259 w 406"/>
                <a:gd name="T67" fmla="*/ 2 h 235"/>
                <a:gd name="T68" fmla="*/ 275 w 406"/>
                <a:gd name="T69" fmla="*/ 12 h 235"/>
                <a:gd name="T70" fmla="*/ 289 w 406"/>
                <a:gd name="T71" fmla="*/ 21 h 235"/>
                <a:gd name="T72" fmla="*/ 305 w 406"/>
                <a:gd name="T73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6" h="235">
                  <a:moveTo>
                    <a:pt x="314" y="14"/>
                  </a:moveTo>
                  <a:lnTo>
                    <a:pt x="342" y="3"/>
                  </a:lnTo>
                  <a:lnTo>
                    <a:pt x="355" y="21"/>
                  </a:lnTo>
                  <a:lnTo>
                    <a:pt x="366" y="41"/>
                  </a:lnTo>
                  <a:lnTo>
                    <a:pt x="374" y="61"/>
                  </a:lnTo>
                  <a:lnTo>
                    <a:pt x="382" y="82"/>
                  </a:lnTo>
                  <a:lnTo>
                    <a:pt x="388" y="103"/>
                  </a:lnTo>
                  <a:lnTo>
                    <a:pt x="393" y="125"/>
                  </a:lnTo>
                  <a:lnTo>
                    <a:pt x="400" y="147"/>
                  </a:lnTo>
                  <a:lnTo>
                    <a:pt x="406" y="168"/>
                  </a:lnTo>
                  <a:lnTo>
                    <a:pt x="396" y="168"/>
                  </a:lnTo>
                  <a:lnTo>
                    <a:pt x="388" y="168"/>
                  </a:lnTo>
                  <a:lnTo>
                    <a:pt x="377" y="167"/>
                  </a:lnTo>
                  <a:lnTo>
                    <a:pt x="368" y="167"/>
                  </a:lnTo>
                  <a:lnTo>
                    <a:pt x="357" y="166"/>
                  </a:lnTo>
                  <a:lnTo>
                    <a:pt x="348" y="165"/>
                  </a:lnTo>
                  <a:lnTo>
                    <a:pt x="338" y="164"/>
                  </a:lnTo>
                  <a:lnTo>
                    <a:pt x="329" y="161"/>
                  </a:lnTo>
                  <a:lnTo>
                    <a:pt x="315" y="163"/>
                  </a:lnTo>
                  <a:lnTo>
                    <a:pt x="301" y="164"/>
                  </a:lnTo>
                  <a:lnTo>
                    <a:pt x="288" y="165"/>
                  </a:lnTo>
                  <a:lnTo>
                    <a:pt x="275" y="166"/>
                  </a:lnTo>
                  <a:lnTo>
                    <a:pt x="262" y="168"/>
                  </a:lnTo>
                  <a:lnTo>
                    <a:pt x="248" y="170"/>
                  </a:lnTo>
                  <a:lnTo>
                    <a:pt x="235" y="173"/>
                  </a:lnTo>
                  <a:lnTo>
                    <a:pt x="223" y="176"/>
                  </a:lnTo>
                  <a:lnTo>
                    <a:pt x="209" y="178"/>
                  </a:lnTo>
                  <a:lnTo>
                    <a:pt x="196" y="182"/>
                  </a:lnTo>
                  <a:lnTo>
                    <a:pt x="184" y="184"/>
                  </a:lnTo>
                  <a:lnTo>
                    <a:pt x="171" y="188"/>
                  </a:lnTo>
                  <a:lnTo>
                    <a:pt x="158" y="191"/>
                  </a:lnTo>
                  <a:lnTo>
                    <a:pt x="145" y="194"/>
                  </a:lnTo>
                  <a:lnTo>
                    <a:pt x="133" y="198"/>
                  </a:lnTo>
                  <a:lnTo>
                    <a:pt x="120" y="201"/>
                  </a:lnTo>
                  <a:lnTo>
                    <a:pt x="110" y="205"/>
                  </a:lnTo>
                  <a:lnTo>
                    <a:pt x="101" y="208"/>
                  </a:lnTo>
                  <a:lnTo>
                    <a:pt x="91" y="212"/>
                  </a:lnTo>
                  <a:lnTo>
                    <a:pt x="82" y="216"/>
                  </a:lnTo>
                  <a:lnTo>
                    <a:pt x="71" y="219"/>
                  </a:lnTo>
                  <a:lnTo>
                    <a:pt x="62" y="223"/>
                  </a:lnTo>
                  <a:lnTo>
                    <a:pt x="52" y="225"/>
                  </a:lnTo>
                  <a:lnTo>
                    <a:pt x="43" y="227"/>
                  </a:lnTo>
                  <a:lnTo>
                    <a:pt x="38" y="231"/>
                  </a:lnTo>
                  <a:lnTo>
                    <a:pt x="33" y="234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17" y="235"/>
                  </a:lnTo>
                  <a:lnTo>
                    <a:pt x="11" y="234"/>
                  </a:lnTo>
                  <a:lnTo>
                    <a:pt x="6" y="234"/>
                  </a:lnTo>
                  <a:lnTo>
                    <a:pt x="0" y="233"/>
                  </a:lnTo>
                  <a:lnTo>
                    <a:pt x="20" y="224"/>
                  </a:lnTo>
                  <a:lnTo>
                    <a:pt x="41" y="214"/>
                  </a:lnTo>
                  <a:lnTo>
                    <a:pt x="59" y="202"/>
                  </a:lnTo>
                  <a:lnTo>
                    <a:pt x="77" y="190"/>
                  </a:lnTo>
                  <a:lnTo>
                    <a:pt x="94" y="178"/>
                  </a:lnTo>
                  <a:lnTo>
                    <a:pt x="110" y="165"/>
                  </a:lnTo>
                  <a:lnTo>
                    <a:pt x="125" y="151"/>
                  </a:lnTo>
                  <a:lnTo>
                    <a:pt x="141" y="136"/>
                  </a:lnTo>
                  <a:lnTo>
                    <a:pt x="156" y="122"/>
                  </a:lnTo>
                  <a:lnTo>
                    <a:pt x="170" y="106"/>
                  </a:lnTo>
                  <a:lnTo>
                    <a:pt x="184" y="90"/>
                  </a:lnTo>
                  <a:lnTo>
                    <a:pt x="197" y="73"/>
                  </a:lnTo>
                  <a:lnTo>
                    <a:pt x="211" y="55"/>
                  </a:lnTo>
                  <a:lnTo>
                    <a:pt x="225" y="38"/>
                  </a:lnTo>
                  <a:lnTo>
                    <a:pt x="238" y="19"/>
                  </a:lnTo>
                  <a:lnTo>
                    <a:pt x="251" y="1"/>
                  </a:lnTo>
                  <a:lnTo>
                    <a:pt x="251" y="0"/>
                  </a:lnTo>
                  <a:lnTo>
                    <a:pt x="259" y="2"/>
                  </a:lnTo>
                  <a:lnTo>
                    <a:pt x="267" y="6"/>
                  </a:lnTo>
                  <a:lnTo>
                    <a:pt x="275" y="12"/>
                  </a:lnTo>
                  <a:lnTo>
                    <a:pt x="282" y="18"/>
                  </a:lnTo>
                  <a:lnTo>
                    <a:pt x="289" y="21"/>
                  </a:lnTo>
                  <a:lnTo>
                    <a:pt x="298" y="24"/>
                  </a:lnTo>
                  <a:lnTo>
                    <a:pt x="305" y="21"/>
                  </a:lnTo>
                  <a:lnTo>
                    <a:pt x="31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5240" y="476"/>
              <a:ext cx="1" cy="6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5097" y="477"/>
              <a:ext cx="65" cy="147"/>
            </a:xfrm>
            <a:custGeom>
              <a:avLst/>
              <a:gdLst>
                <a:gd name="T0" fmla="*/ 174 w 193"/>
                <a:gd name="T1" fmla="*/ 87 h 439"/>
                <a:gd name="T2" fmla="*/ 147 w 193"/>
                <a:gd name="T3" fmla="*/ 118 h 439"/>
                <a:gd name="T4" fmla="*/ 129 w 193"/>
                <a:gd name="T5" fmla="*/ 159 h 439"/>
                <a:gd name="T6" fmla="*/ 115 w 193"/>
                <a:gd name="T7" fmla="*/ 204 h 439"/>
                <a:gd name="T8" fmla="*/ 94 w 193"/>
                <a:gd name="T9" fmla="*/ 242 h 439"/>
                <a:gd name="T10" fmla="*/ 76 w 193"/>
                <a:gd name="T11" fmla="*/ 279 h 439"/>
                <a:gd name="T12" fmla="*/ 65 w 193"/>
                <a:gd name="T13" fmla="*/ 321 h 439"/>
                <a:gd name="T14" fmla="*/ 58 w 193"/>
                <a:gd name="T15" fmla="*/ 363 h 439"/>
                <a:gd name="T16" fmla="*/ 57 w 193"/>
                <a:gd name="T17" fmla="*/ 399 h 439"/>
                <a:gd name="T18" fmla="*/ 57 w 193"/>
                <a:gd name="T19" fmla="*/ 427 h 439"/>
                <a:gd name="T20" fmla="*/ 54 w 193"/>
                <a:gd name="T21" fmla="*/ 418 h 439"/>
                <a:gd name="T22" fmla="*/ 50 w 193"/>
                <a:gd name="T23" fmla="*/ 376 h 439"/>
                <a:gd name="T24" fmla="*/ 46 w 193"/>
                <a:gd name="T25" fmla="*/ 349 h 439"/>
                <a:gd name="T26" fmla="*/ 46 w 193"/>
                <a:gd name="T27" fmla="*/ 336 h 439"/>
                <a:gd name="T28" fmla="*/ 41 w 193"/>
                <a:gd name="T29" fmla="*/ 310 h 439"/>
                <a:gd name="T30" fmla="*/ 31 w 193"/>
                <a:gd name="T31" fmla="*/ 270 h 439"/>
                <a:gd name="T32" fmla="*/ 20 w 193"/>
                <a:gd name="T33" fmla="*/ 230 h 439"/>
                <a:gd name="T34" fmla="*/ 8 w 193"/>
                <a:gd name="T35" fmla="*/ 190 h 439"/>
                <a:gd name="T36" fmla="*/ 0 w 193"/>
                <a:gd name="T37" fmla="*/ 164 h 439"/>
                <a:gd name="T38" fmla="*/ 14 w 193"/>
                <a:gd name="T39" fmla="*/ 165 h 439"/>
                <a:gd name="T40" fmla="*/ 32 w 193"/>
                <a:gd name="T41" fmla="*/ 166 h 439"/>
                <a:gd name="T42" fmla="*/ 50 w 193"/>
                <a:gd name="T43" fmla="*/ 166 h 439"/>
                <a:gd name="T44" fmla="*/ 67 w 193"/>
                <a:gd name="T45" fmla="*/ 169 h 439"/>
                <a:gd name="T46" fmla="*/ 68 w 193"/>
                <a:gd name="T47" fmla="*/ 153 h 439"/>
                <a:gd name="T48" fmla="*/ 62 w 193"/>
                <a:gd name="T49" fmla="*/ 136 h 439"/>
                <a:gd name="T50" fmla="*/ 55 w 193"/>
                <a:gd name="T51" fmla="*/ 108 h 439"/>
                <a:gd name="T52" fmla="*/ 46 w 193"/>
                <a:gd name="T53" fmla="*/ 81 h 439"/>
                <a:gd name="T54" fmla="*/ 37 w 193"/>
                <a:gd name="T55" fmla="*/ 46 h 439"/>
                <a:gd name="T56" fmla="*/ 26 w 193"/>
                <a:gd name="T57" fmla="*/ 11 h 439"/>
                <a:gd name="T58" fmla="*/ 66 w 193"/>
                <a:gd name="T59" fmla="*/ 0 h 439"/>
                <a:gd name="T60" fmla="*/ 106 w 193"/>
                <a:gd name="T61" fmla="*/ 5 h 439"/>
                <a:gd name="T62" fmla="*/ 143 w 193"/>
                <a:gd name="T63" fmla="*/ 23 h 439"/>
                <a:gd name="T64" fmla="*/ 173 w 193"/>
                <a:gd name="T65" fmla="*/ 47 h 439"/>
                <a:gd name="T66" fmla="*/ 183 w 193"/>
                <a:gd name="T67" fmla="*/ 60 h 439"/>
                <a:gd name="T68" fmla="*/ 193 w 193"/>
                <a:gd name="T69" fmla="*/ 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39">
                  <a:moveTo>
                    <a:pt x="193" y="75"/>
                  </a:moveTo>
                  <a:lnTo>
                    <a:pt x="174" y="87"/>
                  </a:lnTo>
                  <a:lnTo>
                    <a:pt x="158" y="101"/>
                  </a:lnTo>
                  <a:lnTo>
                    <a:pt x="147" y="118"/>
                  </a:lnTo>
                  <a:lnTo>
                    <a:pt x="136" y="139"/>
                  </a:lnTo>
                  <a:lnTo>
                    <a:pt x="129" y="159"/>
                  </a:lnTo>
                  <a:lnTo>
                    <a:pt x="121" y="182"/>
                  </a:lnTo>
                  <a:lnTo>
                    <a:pt x="115" y="204"/>
                  </a:lnTo>
                  <a:lnTo>
                    <a:pt x="108" y="224"/>
                  </a:lnTo>
                  <a:lnTo>
                    <a:pt x="94" y="242"/>
                  </a:lnTo>
                  <a:lnTo>
                    <a:pt x="83" y="260"/>
                  </a:lnTo>
                  <a:lnTo>
                    <a:pt x="76" y="279"/>
                  </a:lnTo>
                  <a:lnTo>
                    <a:pt x="70" y="300"/>
                  </a:lnTo>
                  <a:lnTo>
                    <a:pt x="65" y="321"/>
                  </a:lnTo>
                  <a:lnTo>
                    <a:pt x="62" y="343"/>
                  </a:lnTo>
                  <a:lnTo>
                    <a:pt x="58" y="363"/>
                  </a:lnTo>
                  <a:lnTo>
                    <a:pt x="54" y="385"/>
                  </a:lnTo>
                  <a:lnTo>
                    <a:pt x="57" y="399"/>
                  </a:lnTo>
                  <a:lnTo>
                    <a:pt x="57" y="414"/>
                  </a:lnTo>
                  <a:lnTo>
                    <a:pt x="57" y="427"/>
                  </a:lnTo>
                  <a:lnTo>
                    <a:pt x="57" y="439"/>
                  </a:lnTo>
                  <a:lnTo>
                    <a:pt x="54" y="418"/>
                  </a:lnTo>
                  <a:lnTo>
                    <a:pt x="52" y="398"/>
                  </a:lnTo>
                  <a:lnTo>
                    <a:pt x="50" y="376"/>
                  </a:lnTo>
                  <a:lnTo>
                    <a:pt x="49" y="354"/>
                  </a:lnTo>
                  <a:lnTo>
                    <a:pt x="46" y="349"/>
                  </a:lnTo>
                  <a:lnTo>
                    <a:pt x="46" y="343"/>
                  </a:lnTo>
                  <a:lnTo>
                    <a:pt x="46" y="336"/>
                  </a:lnTo>
                  <a:lnTo>
                    <a:pt x="44" y="330"/>
                  </a:lnTo>
                  <a:lnTo>
                    <a:pt x="41" y="310"/>
                  </a:lnTo>
                  <a:lnTo>
                    <a:pt x="37" y="289"/>
                  </a:lnTo>
                  <a:lnTo>
                    <a:pt x="31" y="270"/>
                  </a:lnTo>
                  <a:lnTo>
                    <a:pt x="26" y="249"/>
                  </a:lnTo>
                  <a:lnTo>
                    <a:pt x="20" y="230"/>
                  </a:lnTo>
                  <a:lnTo>
                    <a:pt x="13" y="211"/>
                  </a:lnTo>
                  <a:lnTo>
                    <a:pt x="8" y="190"/>
                  </a:lnTo>
                  <a:lnTo>
                    <a:pt x="3" y="170"/>
                  </a:lnTo>
                  <a:lnTo>
                    <a:pt x="0" y="164"/>
                  </a:lnTo>
                  <a:lnTo>
                    <a:pt x="7" y="165"/>
                  </a:lnTo>
                  <a:lnTo>
                    <a:pt x="14" y="165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1" y="166"/>
                  </a:lnTo>
                  <a:lnTo>
                    <a:pt x="50" y="166"/>
                  </a:lnTo>
                  <a:lnTo>
                    <a:pt x="59" y="167"/>
                  </a:lnTo>
                  <a:lnTo>
                    <a:pt x="67" y="169"/>
                  </a:lnTo>
                  <a:lnTo>
                    <a:pt x="71" y="161"/>
                  </a:lnTo>
                  <a:lnTo>
                    <a:pt x="68" y="153"/>
                  </a:lnTo>
                  <a:lnTo>
                    <a:pt x="64" y="145"/>
                  </a:lnTo>
                  <a:lnTo>
                    <a:pt x="62" y="136"/>
                  </a:lnTo>
                  <a:lnTo>
                    <a:pt x="58" y="122"/>
                  </a:lnTo>
                  <a:lnTo>
                    <a:pt x="55" y="108"/>
                  </a:lnTo>
                  <a:lnTo>
                    <a:pt x="50" y="95"/>
                  </a:lnTo>
                  <a:lnTo>
                    <a:pt x="46" y="81"/>
                  </a:lnTo>
                  <a:lnTo>
                    <a:pt x="42" y="63"/>
                  </a:lnTo>
                  <a:lnTo>
                    <a:pt x="37" y="46"/>
                  </a:lnTo>
                  <a:lnTo>
                    <a:pt x="31" y="28"/>
                  </a:lnTo>
                  <a:lnTo>
                    <a:pt x="26" y="11"/>
                  </a:lnTo>
                  <a:lnTo>
                    <a:pt x="46" y="3"/>
                  </a:lnTo>
                  <a:lnTo>
                    <a:pt x="66" y="0"/>
                  </a:lnTo>
                  <a:lnTo>
                    <a:pt x="86" y="1"/>
                  </a:lnTo>
                  <a:lnTo>
                    <a:pt x="106" y="5"/>
                  </a:lnTo>
                  <a:lnTo>
                    <a:pt x="125" y="13"/>
                  </a:lnTo>
                  <a:lnTo>
                    <a:pt x="143" y="23"/>
                  </a:lnTo>
                  <a:lnTo>
                    <a:pt x="158" y="34"/>
                  </a:lnTo>
                  <a:lnTo>
                    <a:pt x="173" y="47"/>
                  </a:lnTo>
                  <a:lnTo>
                    <a:pt x="179" y="54"/>
                  </a:lnTo>
                  <a:lnTo>
                    <a:pt x="183" y="60"/>
                  </a:lnTo>
                  <a:lnTo>
                    <a:pt x="188" y="68"/>
                  </a:lnTo>
                  <a:lnTo>
                    <a:pt x="193" y="75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5271" y="480"/>
              <a:ext cx="6" cy="11"/>
            </a:xfrm>
            <a:custGeom>
              <a:avLst/>
              <a:gdLst>
                <a:gd name="T0" fmla="*/ 17 w 17"/>
                <a:gd name="T1" fmla="*/ 0 h 33"/>
                <a:gd name="T2" fmla="*/ 13 w 17"/>
                <a:gd name="T3" fmla="*/ 9 h 33"/>
                <a:gd name="T4" fmla="*/ 11 w 17"/>
                <a:gd name="T5" fmla="*/ 18 h 33"/>
                <a:gd name="T6" fmla="*/ 8 w 17"/>
                <a:gd name="T7" fmla="*/ 27 h 33"/>
                <a:gd name="T8" fmla="*/ 1 w 17"/>
                <a:gd name="T9" fmla="*/ 33 h 33"/>
                <a:gd name="T10" fmla="*/ 0 w 17"/>
                <a:gd name="T11" fmla="*/ 26 h 33"/>
                <a:gd name="T12" fmla="*/ 1 w 17"/>
                <a:gd name="T13" fmla="*/ 19 h 33"/>
                <a:gd name="T14" fmla="*/ 3 w 17"/>
                <a:gd name="T15" fmla="*/ 13 h 33"/>
                <a:gd name="T16" fmla="*/ 6 w 17"/>
                <a:gd name="T17" fmla="*/ 6 h 33"/>
                <a:gd name="T18" fmla="*/ 8 w 17"/>
                <a:gd name="T19" fmla="*/ 3 h 33"/>
                <a:gd name="T20" fmla="*/ 10 w 17"/>
                <a:gd name="T21" fmla="*/ 1 h 33"/>
                <a:gd name="T22" fmla="*/ 13 w 17"/>
                <a:gd name="T23" fmla="*/ 0 h 33"/>
                <a:gd name="T24" fmla="*/ 17 w 17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0"/>
                  </a:moveTo>
                  <a:lnTo>
                    <a:pt x="13" y="9"/>
                  </a:lnTo>
                  <a:lnTo>
                    <a:pt x="11" y="18"/>
                  </a:lnTo>
                  <a:lnTo>
                    <a:pt x="8" y="27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6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753" y="480"/>
              <a:ext cx="124" cy="225"/>
            </a:xfrm>
            <a:custGeom>
              <a:avLst/>
              <a:gdLst>
                <a:gd name="T0" fmla="*/ 164 w 372"/>
                <a:gd name="T1" fmla="*/ 37 h 675"/>
                <a:gd name="T2" fmla="*/ 148 w 372"/>
                <a:gd name="T3" fmla="*/ 84 h 675"/>
                <a:gd name="T4" fmla="*/ 155 w 372"/>
                <a:gd name="T5" fmla="*/ 108 h 675"/>
                <a:gd name="T6" fmla="*/ 178 w 372"/>
                <a:gd name="T7" fmla="*/ 106 h 675"/>
                <a:gd name="T8" fmla="*/ 201 w 372"/>
                <a:gd name="T9" fmla="*/ 102 h 675"/>
                <a:gd name="T10" fmla="*/ 226 w 372"/>
                <a:gd name="T11" fmla="*/ 100 h 675"/>
                <a:gd name="T12" fmla="*/ 251 w 372"/>
                <a:gd name="T13" fmla="*/ 115 h 675"/>
                <a:gd name="T14" fmla="*/ 271 w 372"/>
                <a:gd name="T15" fmla="*/ 147 h 675"/>
                <a:gd name="T16" fmla="*/ 286 w 372"/>
                <a:gd name="T17" fmla="*/ 181 h 675"/>
                <a:gd name="T18" fmla="*/ 300 w 372"/>
                <a:gd name="T19" fmla="*/ 218 h 675"/>
                <a:gd name="T20" fmla="*/ 317 w 372"/>
                <a:gd name="T21" fmla="*/ 269 h 675"/>
                <a:gd name="T22" fmla="*/ 337 w 372"/>
                <a:gd name="T23" fmla="*/ 337 h 675"/>
                <a:gd name="T24" fmla="*/ 355 w 372"/>
                <a:gd name="T25" fmla="*/ 407 h 675"/>
                <a:gd name="T26" fmla="*/ 368 w 372"/>
                <a:gd name="T27" fmla="*/ 479 h 675"/>
                <a:gd name="T28" fmla="*/ 372 w 372"/>
                <a:gd name="T29" fmla="*/ 570 h 675"/>
                <a:gd name="T30" fmla="*/ 336 w 372"/>
                <a:gd name="T31" fmla="*/ 572 h 675"/>
                <a:gd name="T32" fmla="*/ 302 w 372"/>
                <a:gd name="T33" fmla="*/ 579 h 675"/>
                <a:gd name="T34" fmla="*/ 269 w 372"/>
                <a:gd name="T35" fmla="*/ 589 h 675"/>
                <a:gd name="T36" fmla="*/ 238 w 372"/>
                <a:gd name="T37" fmla="*/ 605 h 675"/>
                <a:gd name="T38" fmla="*/ 210 w 372"/>
                <a:gd name="T39" fmla="*/ 626 h 675"/>
                <a:gd name="T40" fmla="*/ 179 w 372"/>
                <a:gd name="T41" fmla="*/ 644 h 675"/>
                <a:gd name="T42" fmla="*/ 146 w 372"/>
                <a:gd name="T43" fmla="*/ 660 h 675"/>
                <a:gd name="T44" fmla="*/ 112 w 372"/>
                <a:gd name="T45" fmla="*/ 675 h 675"/>
                <a:gd name="T46" fmla="*/ 99 w 372"/>
                <a:gd name="T47" fmla="*/ 661 h 675"/>
                <a:gd name="T48" fmla="*/ 86 w 372"/>
                <a:gd name="T49" fmla="*/ 646 h 675"/>
                <a:gd name="T50" fmla="*/ 76 w 372"/>
                <a:gd name="T51" fmla="*/ 631 h 675"/>
                <a:gd name="T52" fmla="*/ 69 w 372"/>
                <a:gd name="T53" fmla="*/ 614 h 675"/>
                <a:gd name="T54" fmla="*/ 55 w 372"/>
                <a:gd name="T55" fmla="*/ 587 h 675"/>
                <a:gd name="T56" fmla="*/ 45 w 372"/>
                <a:gd name="T57" fmla="*/ 556 h 675"/>
                <a:gd name="T58" fmla="*/ 30 w 372"/>
                <a:gd name="T59" fmla="*/ 504 h 675"/>
                <a:gd name="T60" fmla="*/ 14 w 372"/>
                <a:gd name="T61" fmla="*/ 451 h 675"/>
                <a:gd name="T62" fmla="*/ 0 w 372"/>
                <a:gd name="T63" fmla="*/ 292 h 675"/>
                <a:gd name="T64" fmla="*/ 14 w 372"/>
                <a:gd name="T65" fmla="*/ 132 h 675"/>
                <a:gd name="T66" fmla="*/ 31 w 372"/>
                <a:gd name="T67" fmla="*/ 94 h 675"/>
                <a:gd name="T68" fmla="*/ 51 w 372"/>
                <a:gd name="T69" fmla="*/ 58 h 675"/>
                <a:gd name="T70" fmla="*/ 76 w 372"/>
                <a:gd name="T71" fmla="*/ 30 h 675"/>
                <a:gd name="T72" fmla="*/ 110 w 372"/>
                <a:gd name="T73" fmla="*/ 10 h 675"/>
                <a:gd name="T74" fmla="*/ 124 w 372"/>
                <a:gd name="T75" fmla="*/ 2 h 675"/>
                <a:gd name="T76" fmla="*/ 142 w 372"/>
                <a:gd name="T77" fmla="*/ 0 h 675"/>
                <a:gd name="T78" fmla="*/ 160 w 372"/>
                <a:gd name="T79" fmla="*/ 5 h 675"/>
                <a:gd name="T80" fmla="*/ 174 w 372"/>
                <a:gd name="T81" fmla="*/ 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675">
                  <a:moveTo>
                    <a:pt x="174" y="14"/>
                  </a:moveTo>
                  <a:lnTo>
                    <a:pt x="164" y="37"/>
                  </a:lnTo>
                  <a:lnTo>
                    <a:pt x="156" y="60"/>
                  </a:lnTo>
                  <a:lnTo>
                    <a:pt x="148" y="84"/>
                  </a:lnTo>
                  <a:lnTo>
                    <a:pt x="143" y="108"/>
                  </a:lnTo>
                  <a:lnTo>
                    <a:pt x="155" y="108"/>
                  </a:lnTo>
                  <a:lnTo>
                    <a:pt x="166" y="107"/>
                  </a:lnTo>
                  <a:lnTo>
                    <a:pt x="178" y="106"/>
                  </a:lnTo>
                  <a:lnTo>
                    <a:pt x="190" y="104"/>
                  </a:lnTo>
                  <a:lnTo>
                    <a:pt x="201" y="102"/>
                  </a:lnTo>
                  <a:lnTo>
                    <a:pt x="213" y="100"/>
                  </a:lnTo>
                  <a:lnTo>
                    <a:pt x="226" y="100"/>
                  </a:lnTo>
                  <a:lnTo>
                    <a:pt x="238" y="102"/>
                  </a:lnTo>
                  <a:lnTo>
                    <a:pt x="251" y="115"/>
                  </a:lnTo>
                  <a:lnTo>
                    <a:pt x="263" y="130"/>
                  </a:lnTo>
                  <a:lnTo>
                    <a:pt x="271" y="147"/>
                  </a:lnTo>
                  <a:lnTo>
                    <a:pt x="280" y="164"/>
                  </a:lnTo>
                  <a:lnTo>
                    <a:pt x="286" y="181"/>
                  </a:lnTo>
                  <a:lnTo>
                    <a:pt x="292" y="199"/>
                  </a:lnTo>
                  <a:lnTo>
                    <a:pt x="300" y="218"/>
                  </a:lnTo>
                  <a:lnTo>
                    <a:pt x="307" y="235"/>
                  </a:lnTo>
                  <a:lnTo>
                    <a:pt x="317" y="269"/>
                  </a:lnTo>
                  <a:lnTo>
                    <a:pt x="327" y="303"/>
                  </a:lnTo>
                  <a:lnTo>
                    <a:pt x="337" y="337"/>
                  </a:lnTo>
                  <a:lnTo>
                    <a:pt x="346" y="372"/>
                  </a:lnTo>
                  <a:lnTo>
                    <a:pt x="355" y="407"/>
                  </a:lnTo>
                  <a:lnTo>
                    <a:pt x="362" y="442"/>
                  </a:lnTo>
                  <a:lnTo>
                    <a:pt x="368" y="479"/>
                  </a:lnTo>
                  <a:lnTo>
                    <a:pt x="372" y="515"/>
                  </a:lnTo>
                  <a:lnTo>
                    <a:pt x="372" y="570"/>
                  </a:lnTo>
                  <a:lnTo>
                    <a:pt x="354" y="570"/>
                  </a:lnTo>
                  <a:lnTo>
                    <a:pt x="336" y="572"/>
                  </a:lnTo>
                  <a:lnTo>
                    <a:pt x="318" y="574"/>
                  </a:lnTo>
                  <a:lnTo>
                    <a:pt x="302" y="579"/>
                  </a:lnTo>
                  <a:lnTo>
                    <a:pt x="285" y="583"/>
                  </a:lnTo>
                  <a:lnTo>
                    <a:pt x="269" y="589"/>
                  </a:lnTo>
                  <a:lnTo>
                    <a:pt x="253" y="597"/>
                  </a:lnTo>
                  <a:lnTo>
                    <a:pt x="238" y="605"/>
                  </a:lnTo>
                  <a:lnTo>
                    <a:pt x="225" y="615"/>
                  </a:lnTo>
                  <a:lnTo>
                    <a:pt x="210" y="626"/>
                  </a:lnTo>
                  <a:lnTo>
                    <a:pt x="195" y="635"/>
                  </a:lnTo>
                  <a:lnTo>
                    <a:pt x="179" y="644"/>
                  </a:lnTo>
                  <a:lnTo>
                    <a:pt x="162" y="652"/>
                  </a:lnTo>
                  <a:lnTo>
                    <a:pt x="146" y="660"/>
                  </a:lnTo>
                  <a:lnTo>
                    <a:pt x="129" y="668"/>
                  </a:lnTo>
                  <a:lnTo>
                    <a:pt x="112" y="675"/>
                  </a:lnTo>
                  <a:lnTo>
                    <a:pt x="105" y="668"/>
                  </a:lnTo>
                  <a:lnTo>
                    <a:pt x="99" y="661"/>
                  </a:lnTo>
                  <a:lnTo>
                    <a:pt x="92" y="654"/>
                  </a:lnTo>
                  <a:lnTo>
                    <a:pt x="86" y="646"/>
                  </a:lnTo>
                  <a:lnTo>
                    <a:pt x="81" y="639"/>
                  </a:lnTo>
                  <a:lnTo>
                    <a:pt x="76" y="631"/>
                  </a:lnTo>
                  <a:lnTo>
                    <a:pt x="72" y="623"/>
                  </a:lnTo>
                  <a:lnTo>
                    <a:pt x="69" y="614"/>
                  </a:lnTo>
                  <a:lnTo>
                    <a:pt x="60" y="602"/>
                  </a:lnTo>
                  <a:lnTo>
                    <a:pt x="55" y="587"/>
                  </a:lnTo>
                  <a:lnTo>
                    <a:pt x="50" y="571"/>
                  </a:lnTo>
                  <a:lnTo>
                    <a:pt x="45" y="556"/>
                  </a:lnTo>
                  <a:lnTo>
                    <a:pt x="38" y="529"/>
                  </a:lnTo>
                  <a:lnTo>
                    <a:pt x="30" y="504"/>
                  </a:lnTo>
                  <a:lnTo>
                    <a:pt x="20" y="479"/>
                  </a:lnTo>
                  <a:lnTo>
                    <a:pt x="14" y="451"/>
                  </a:lnTo>
                  <a:lnTo>
                    <a:pt x="3" y="372"/>
                  </a:lnTo>
                  <a:lnTo>
                    <a:pt x="0" y="292"/>
                  </a:lnTo>
                  <a:lnTo>
                    <a:pt x="3" y="212"/>
                  </a:lnTo>
                  <a:lnTo>
                    <a:pt x="14" y="132"/>
                  </a:lnTo>
                  <a:lnTo>
                    <a:pt x="22" y="113"/>
                  </a:lnTo>
                  <a:lnTo>
                    <a:pt x="31" y="94"/>
                  </a:lnTo>
                  <a:lnTo>
                    <a:pt x="40" y="75"/>
                  </a:lnTo>
                  <a:lnTo>
                    <a:pt x="51" y="58"/>
                  </a:lnTo>
                  <a:lnTo>
                    <a:pt x="63" y="43"/>
                  </a:lnTo>
                  <a:lnTo>
                    <a:pt x="76" y="30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17" y="6"/>
                  </a:lnTo>
                  <a:lnTo>
                    <a:pt x="124" y="2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1"/>
                  </a:lnTo>
                  <a:lnTo>
                    <a:pt x="160" y="5"/>
                  </a:lnTo>
                  <a:lnTo>
                    <a:pt x="168" y="8"/>
                  </a:lnTo>
                  <a:lnTo>
                    <a:pt x="17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5215" y="487"/>
              <a:ext cx="1" cy="3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5118" y="503"/>
              <a:ext cx="135" cy="213"/>
            </a:xfrm>
            <a:custGeom>
              <a:avLst/>
              <a:gdLst>
                <a:gd name="T0" fmla="*/ 282 w 404"/>
                <a:gd name="T1" fmla="*/ 56 h 640"/>
                <a:gd name="T2" fmla="*/ 301 w 404"/>
                <a:gd name="T3" fmla="*/ 67 h 640"/>
                <a:gd name="T4" fmla="*/ 320 w 404"/>
                <a:gd name="T5" fmla="*/ 109 h 640"/>
                <a:gd name="T6" fmla="*/ 341 w 404"/>
                <a:gd name="T7" fmla="*/ 162 h 640"/>
                <a:gd name="T8" fmla="*/ 333 w 404"/>
                <a:gd name="T9" fmla="*/ 172 h 640"/>
                <a:gd name="T10" fmla="*/ 309 w 404"/>
                <a:gd name="T11" fmla="*/ 169 h 640"/>
                <a:gd name="T12" fmla="*/ 279 w 404"/>
                <a:gd name="T13" fmla="*/ 177 h 640"/>
                <a:gd name="T14" fmla="*/ 249 w 404"/>
                <a:gd name="T15" fmla="*/ 194 h 640"/>
                <a:gd name="T16" fmla="*/ 244 w 404"/>
                <a:gd name="T17" fmla="*/ 232 h 640"/>
                <a:gd name="T18" fmla="*/ 263 w 404"/>
                <a:gd name="T19" fmla="*/ 265 h 640"/>
                <a:gd name="T20" fmla="*/ 282 w 404"/>
                <a:gd name="T21" fmla="*/ 267 h 640"/>
                <a:gd name="T22" fmla="*/ 298 w 404"/>
                <a:gd name="T23" fmla="*/ 258 h 640"/>
                <a:gd name="T24" fmla="*/ 340 w 404"/>
                <a:gd name="T25" fmla="*/ 248 h 640"/>
                <a:gd name="T26" fmla="*/ 389 w 404"/>
                <a:gd name="T27" fmla="*/ 249 h 640"/>
                <a:gd name="T28" fmla="*/ 402 w 404"/>
                <a:gd name="T29" fmla="*/ 302 h 640"/>
                <a:gd name="T30" fmla="*/ 361 w 404"/>
                <a:gd name="T31" fmla="*/ 347 h 640"/>
                <a:gd name="T32" fmla="*/ 302 w 404"/>
                <a:gd name="T33" fmla="*/ 364 h 640"/>
                <a:gd name="T34" fmla="*/ 234 w 404"/>
                <a:gd name="T35" fmla="*/ 337 h 640"/>
                <a:gd name="T36" fmla="*/ 191 w 404"/>
                <a:gd name="T37" fmla="*/ 272 h 640"/>
                <a:gd name="T38" fmla="*/ 172 w 404"/>
                <a:gd name="T39" fmla="*/ 175 h 640"/>
                <a:gd name="T40" fmla="*/ 152 w 404"/>
                <a:gd name="T41" fmla="*/ 135 h 640"/>
                <a:gd name="T42" fmla="*/ 138 w 404"/>
                <a:gd name="T43" fmla="*/ 102 h 640"/>
                <a:gd name="T44" fmla="*/ 136 w 404"/>
                <a:gd name="T45" fmla="*/ 90 h 640"/>
                <a:gd name="T46" fmla="*/ 136 w 404"/>
                <a:gd name="T47" fmla="*/ 127 h 640"/>
                <a:gd name="T48" fmla="*/ 153 w 404"/>
                <a:gd name="T49" fmla="*/ 165 h 640"/>
                <a:gd name="T50" fmla="*/ 124 w 404"/>
                <a:gd name="T51" fmla="*/ 172 h 640"/>
                <a:gd name="T52" fmla="*/ 102 w 404"/>
                <a:gd name="T53" fmla="*/ 177 h 640"/>
                <a:gd name="T54" fmla="*/ 114 w 404"/>
                <a:gd name="T55" fmla="*/ 184 h 640"/>
                <a:gd name="T56" fmla="*/ 141 w 404"/>
                <a:gd name="T57" fmla="*/ 178 h 640"/>
                <a:gd name="T58" fmla="*/ 158 w 404"/>
                <a:gd name="T59" fmla="*/ 183 h 640"/>
                <a:gd name="T60" fmla="*/ 144 w 404"/>
                <a:gd name="T61" fmla="*/ 216 h 640"/>
                <a:gd name="T62" fmla="*/ 162 w 404"/>
                <a:gd name="T63" fmla="*/ 200 h 640"/>
                <a:gd name="T64" fmla="*/ 167 w 404"/>
                <a:gd name="T65" fmla="*/ 223 h 640"/>
                <a:gd name="T66" fmla="*/ 142 w 404"/>
                <a:gd name="T67" fmla="*/ 264 h 640"/>
                <a:gd name="T68" fmla="*/ 162 w 404"/>
                <a:gd name="T69" fmla="*/ 325 h 640"/>
                <a:gd name="T70" fmla="*/ 175 w 404"/>
                <a:gd name="T71" fmla="*/ 333 h 640"/>
                <a:gd name="T72" fmla="*/ 148 w 404"/>
                <a:gd name="T73" fmla="*/ 428 h 640"/>
                <a:gd name="T74" fmla="*/ 155 w 404"/>
                <a:gd name="T75" fmla="*/ 441 h 640"/>
                <a:gd name="T76" fmla="*/ 130 w 404"/>
                <a:gd name="T77" fmla="*/ 532 h 640"/>
                <a:gd name="T78" fmla="*/ 143 w 404"/>
                <a:gd name="T79" fmla="*/ 564 h 640"/>
                <a:gd name="T80" fmla="*/ 164 w 404"/>
                <a:gd name="T81" fmla="*/ 593 h 640"/>
                <a:gd name="T82" fmla="*/ 149 w 404"/>
                <a:gd name="T83" fmla="*/ 627 h 640"/>
                <a:gd name="T84" fmla="*/ 84 w 404"/>
                <a:gd name="T85" fmla="*/ 597 h 640"/>
                <a:gd name="T86" fmla="*/ 35 w 404"/>
                <a:gd name="T87" fmla="*/ 501 h 640"/>
                <a:gd name="T88" fmla="*/ 9 w 404"/>
                <a:gd name="T89" fmla="*/ 450 h 640"/>
                <a:gd name="T90" fmla="*/ 0 w 404"/>
                <a:gd name="T91" fmla="*/ 405 h 640"/>
                <a:gd name="T92" fmla="*/ 11 w 404"/>
                <a:gd name="T93" fmla="*/ 247 h 640"/>
                <a:gd name="T94" fmla="*/ 48 w 404"/>
                <a:gd name="T95" fmla="*/ 154 h 640"/>
                <a:gd name="T96" fmla="*/ 74 w 404"/>
                <a:gd name="T97" fmla="*/ 88 h 640"/>
                <a:gd name="T98" fmla="*/ 108 w 404"/>
                <a:gd name="T99" fmla="*/ 29 h 640"/>
                <a:gd name="T100" fmla="*/ 170 w 404"/>
                <a:gd name="T101" fmla="*/ 6 h 640"/>
                <a:gd name="T102" fmla="*/ 218 w 404"/>
                <a:gd name="T103" fmla="*/ 15 h 640"/>
                <a:gd name="T104" fmla="*/ 258 w 404"/>
                <a:gd name="T105" fmla="*/ 4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4" h="640">
                  <a:moveTo>
                    <a:pt x="267" y="53"/>
                  </a:moveTo>
                  <a:lnTo>
                    <a:pt x="272" y="53"/>
                  </a:lnTo>
                  <a:lnTo>
                    <a:pt x="276" y="54"/>
                  </a:lnTo>
                  <a:lnTo>
                    <a:pt x="282" y="56"/>
                  </a:lnTo>
                  <a:lnTo>
                    <a:pt x="286" y="59"/>
                  </a:lnTo>
                  <a:lnTo>
                    <a:pt x="291" y="62"/>
                  </a:lnTo>
                  <a:lnTo>
                    <a:pt x="296" y="64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11" y="82"/>
                  </a:lnTo>
                  <a:lnTo>
                    <a:pt x="316" y="95"/>
                  </a:lnTo>
                  <a:lnTo>
                    <a:pt x="320" y="109"/>
                  </a:lnTo>
                  <a:lnTo>
                    <a:pt x="325" y="124"/>
                  </a:lnTo>
                  <a:lnTo>
                    <a:pt x="329" y="137"/>
                  </a:lnTo>
                  <a:lnTo>
                    <a:pt x="335" y="150"/>
                  </a:lnTo>
                  <a:lnTo>
                    <a:pt x="341" y="162"/>
                  </a:lnTo>
                  <a:lnTo>
                    <a:pt x="350" y="175"/>
                  </a:lnTo>
                  <a:lnTo>
                    <a:pt x="344" y="175"/>
                  </a:lnTo>
                  <a:lnTo>
                    <a:pt x="338" y="174"/>
                  </a:lnTo>
                  <a:lnTo>
                    <a:pt x="333" y="172"/>
                  </a:lnTo>
                  <a:lnTo>
                    <a:pt x="326" y="170"/>
                  </a:lnTo>
                  <a:lnTo>
                    <a:pt x="321" y="169"/>
                  </a:lnTo>
                  <a:lnTo>
                    <a:pt x="315" y="169"/>
                  </a:lnTo>
                  <a:lnTo>
                    <a:pt x="309" y="169"/>
                  </a:lnTo>
                  <a:lnTo>
                    <a:pt x="303" y="171"/>
                  </a:lnTo>
                  <a:lnTo>
                    <a:pt x="296" y="174"/>
                  </a:lnTo>
                  <a:lnTo>
                    <a:pt x="287" y="176"/>
                  </a:lnTo>
                  <a:lnTo>
                    <a:pt x="279" y="177"/>
                  </a:lnTo>
                  <a:lnTo>
                    <a:pt x="270" y="179"/>
                  </a:lnTo>
                  <a:lnTo>
                    <a:pt x="262" y="183"/>
                  </a:lnTo>
                  <a:lnTo>
                    <a:pt x="255" y="187"/>
                  </a:lnTo>
                  <a:lnTo>
                    <a:pt x="249" y="194"/>
                  </a:lnTo>
                  <a:lnTo>
                    <a:pt x="245" y="203"/>
                  </a:lnTo>
                  <a:lnTo>
                    <a:pt x="243" y="214"/>
                  </a:lnTo>
                  <a:lnTo>
                    <a:pt x="242" y="224"/>
                  </a:lnTo>
                  <a:lnTo>
                    <a:pt x="244" y="232"/>
                  </a:lnTo>
                  <a:lnTo>
                    <a:pt x="247" y="241"/>
                  </a:lnTo>
                  <a:lnTo>
                    <a:pt x="251" y="249"/>
                  </a:lnTo>
                  <a:lnTo>
                    <a:pt x="256" y="257"/>
                  </a:lnTo>
                  <a:lnTo>
                    <a:pt x="263" y="265"/>
                  </a:lnTo>
                  <a:lnTo>
                    <a:pt x="268" y="272"/>
                  </a:lnTo>
                  <a:lnTo>
                    <a:pt x="273" y="270"/>
                  </a:lnTo>
                  <a:lnTo>
                    <a:pt x="278" y="269"/>
                  </a:lnTo>
                  <a:lnTo>
                    <a:pt x="282" y="267"/>
                  </a:lnTo>
                  <a:lnTo>
                    <a:pt x="286" y="265"/>
                  </a:lnTo>
                  <a:lnTo>
                    <a:pt x="290" y="262"/>
                  </a:lnTo>
                  <a:lnTo>
                    <a:pt x="293" y="260"/>
                  </a:lnTo>
                  <a:lnTo>
                    <a:pt x="298" y="258"/>
                  </a:lnTo>
                  <a:lnTo>
                    <a:pt x="303" y="256"/>
                  </a:lnTo>
                  <a:lnTo>
                    <a:pt x="315" y="255"/>
                  </a:lnTo>
                  <a:lnTo>
                    <a:pt x="327" y="251"/>
                  </a:lnTo>
                  <a:lnTo>
                    <a:pt x="340" y="248"/>
                  </a:lnTo>
                  <a:lnTo>
                    <a:pt x="353" y="245"/>
                  </a:lnTo>
                  <a:lnTo>
                    <a:pt x="364" y="244"/>
                  </a:lnTo>
                  <a:lnTo>
                    <a:pt x="377" y="244"/>
                  </a:lnTo>
                  <a:lnTo>
                    <a:pt x="389" y="249"/>
                  </a:lnTo>
                  <a:lnTo>
                    <a:pt x="399" y="256"/>
                  </a:lnTo>
                  <a:lnTo>
                    <a:pt x="402" y="270"/>
                  </a:lnTo>
                  <a:lnTo>
                    <a:pt x="404" y="288"/>
                  </a:lnTo>
                  <a:lnTo>
                    <a:pt x="402" y="302"/>
                  </a:lnTo>
                  <a:lnTo>
                    <a:pt x="396" y="316"/>
                  </a:lnTo>
                  <a:lnTo>
                    <a:pt x="386" y="326"/>
                  </a:lnTo>
                  <a:lnTo>
                    <a:pt x="374" y="337"/>
                  </a:lnTo>
                  <a:lnTo>
                    <a:pt x="361" y="347"/>
                  </a:lnTo>
                  <a:lnTo>
                    <a:pt x="347" y="355"/>
                  </a:lnTo>
                  <a:lnTo>
                    <a:pt x="334" y="360"/>
                  </a:lnTo>
                  <a:lnTo>
                    <a:pt x="319" y="364"/>
                  </a:lnTo>
                  <a:lnTo>
                    <a:pt x="302" y="364"/>
                  </a:lnTo>
                  <a:lnTo>
                    <a:pt x="285" y="360"/>
                  </a:lnTo>
                  <a:lnTo>
                    <a:pt x="266" y="356"/>
                  </a:lnTo>
                  <a:lnTo>
                    <a:pt x="249" y="348"/>
                  </a:lnTo>
                  <a:lnTo>
                    <a:pt x="234" y="337"/>
                  </a:lnTo>
                  <a:lnTo>
                    <a:pt x="220" y="323"/>
                  </a:lnTo>
                  <a:lnTo>
                    <a:pt x="209" y="307"/>
                  </a:lnTo>
                  <a:lnTo>
                    <a:pt x="199" y="290"/>
                  </a:lnTo>
                  <a:lnTo>
                    <a:pt x="191" y="272"/>
                  </a:lnTo>
                  <a:lnTo>
                    <a:pt x="184" y="253"/>
                  </a:lnTo>
                  <a:lnTo>
                    <a:pt x="180" y="227"/>
                  </a:lnTo>
                  <a:lnTo>
                    <a:pt x="176" y="201"/>
                  </a:lnTo>
                  <a:lnTo>
                    <a:pt x="172" y="175"/>
                  </a:lnTo>
                  <a:lnTo>
                    <a:pt x="173" y="150"/>
                  </a:lnTo>
                  <a:lnTo>
                    <a:pt x="164" y="146"/>
                  </a:lnTo>
                  <a:lnTo>
                    <a:pt x="158" y="141"/>
                  </a:lnTo>
                  <a:lnTo>
                    <a:pt x="152" y="135"/>
                  </a:lnTo>
                  <a:lnTo>
                    <a:pt x="147" y="127"/>
                  </a:lnTo>
                  <a:lnTo>
                    <a:pt x="143" y="119"/>
                  </a:lnTo>
                  <a:lnTo>
                    <a:pt x="140" y="110"/>
                  </a:lnTo>
                  <a:lnTo>
                    <a:pt x="138" y="102"/>
                  </a:lnTo>
                  <a:lnTo>
                    <a:pt x="137" y="93"/>
                  </a:lnTo>
                  <a:lnTo>
                    <a:pt x="137" y="92"/>
                  </a:lnTo>
                  <a:lnTo>
                    <a:pt x="137" y="90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0" y="89"/>
                  </a:lnTo>
                  <a:lnTo>
                    <a:pt x="130" y="109"/>
                  </a:lnTo>
                  <a:lnTo>
                    <a:pt x="136" y="127"/>
                  </a:lnTo>
                  <a:lnTo>
                    <a:pt x="145" y="144"/>
                  </a:lnTo>
                  <a:lnTo>
                    <a:pt x="159" y="158"/>
                  </a:lnTo>
                  <a:lnTo>
                    <a:pt x="159" y="162"/>
                  </a:lnTo>
                  <a:lnTo>
                    <a:pt x="153" y="165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1" y="171"/>
                  </a:lnTo>
                  <a:lnTo>
                    <a:pt x="124" y="172"/>
                  </a:lnTo>
                  <a:lnTo>
                    <a:pt x="117" y="174"/>
                  </a:lnTo>
                  <a:lnTo>
                    <a:pt x="108" y="175"/>
                  </a:lnTo>
                  <a:lnTo>
                    <a:pt x="101" y="175"/>
                  </a:lnTo>
                  <a:lnTo>
                    <a:pt x="102" y="177"/>
                  </a:lnTo>
                  <a:lnTo>
                    <a:pt x="103" y="178"/>
                  </a:lnTo>
                  <a:lnTo>
                    <a:pt x="105" y="180"/>
                  </a:lnTo>
                  <a:lnTo>
                    <a:pt x="107" y="183"/>
                  </a:lnTo>
                  <a:lnTo>
                    <a:pt x="114" y="184"/>
                  </a:lnTo>
                  <a:lnTo>
                    <a:pt x="122" y="183"/>
                  </a:lnTo>
                  <a:lnTo>
                    <a:pt x="128" y="182"/>
                  </a:lnTo>
                  <a:lnTo>
                    <a:pt x="135" y="180"/>
                  </a:lnTo>
                  <a:lnTo>
                    <a:pt x="141" y="178"/>
                  </a:lnTo>
                  <a:lnTo>
                    <a:pt x="148" y="176"/>
                  </a:lnTo>
                  <a:lnTo>
                    <a:pt x="155" y="174"/>
                  </a:lnTo>
                  <a:lnTo>
                    <a:pt x="161" y="171"/>
                  </a:lnTo>
                  <a:lnTo>
                    <a:pt x="158" y="183"/>
                  </a:lnTo>
                  <a:lnTo>
                    <a:pt x="153" y="194"/>
                  </a:lnTo>
                  <a:lnTo>
                    <a:pt x="145" y="206"/>
                  </a:lnTo>
                  <a:lnTo>
                    <a:pt x="137" y="217"/>
                  </a:lnTo>
                  <a:lnTo>
                    <a:pt x="144" y="216"/>
                  </a:lnTo>
                  <a:lnTo>
                    <a:pt x="152" y="212"/>
                  </a:lnTo>
                  <a:lnTo>
                    <a:pt x="157" y="208"/>
                  </a:lnTo>
                  <a:lnTo>
                    <a:pt x="162" y="201"/>
                  </a:lnTo>
                  <a:lnTo>
                    <a:pt x="162" y="200"/>
                  </a:lnTo>
                  <a:lnTo>
                    <a:pt x="165" y="204"/>
                  </a:lnTo>
                  <a:lnTo>
                    <a:pt x="166" y="210"/>
                  </a:lnTo>
                  <a:lnTo>
                    <a:pt x="167" y="217"/>
                  </a:lnTo>
                  <a:lnTo>
                    <a:pt x="167" y="223"/>
                  </a:lnTo>
                  <a:lnTo>
                    <a:pt x="157" y="229"/>
                  </a:lnTo>
                  <a:lnTo>
                    <a:pt x="150" y="240"/>
                  </a:lnTo>
                  <a:lnTo>
                    <a:pt x="146" y="251"/>
                  </a:lnTo>
                  <a:lnTo>
                    <a:pt x="142" y="264"/>
                  </a:lnTo>
                  <a:lnTo>
                    <a:pt x="143" y="280"/>
                  </a:lnTo>
                  <a:lnTo>
                    <a:pt x="146" y="296"/>
                  </a:lnTo>
                  <a:lnTo>
                    <a:pt x="153" y="311"/>
                  </a:lnTo>
                  <a:lnTo>
                    <a:pt x="162" y="325"/>
                  </a:lnTo>
                  <a:lnTo>
                    <a:pt x="165" y="327"/>
                  </a:lnTo>
                  <a:lnTo>
                    <a:pt x="168" y="329"/>
                  </a:lnTo>
                  <a:lnTo>
                    <a:pt x="172" y="331"/>
                  </a:lnTo>
                  <a:lnTo>
                    <a:pt x="175" y="333"/>
                  </a:lnTo>
                  <a:lnTo>
                    <a:pt x="159" y="351"/>
                  </a:lnTo>
                  <a:lnTo>
                    <a:pt x="150" y="375"/>
                  </a:lnTo>
                  <a:lnTo>
                    <a:pt x="147" y="400"/>
                  </a:lnTo>
                  <a:lnTo>
                    <a:pt x="148" y="428"/>
                  </a:lnTo>
                  <a:lnTo>
                    <a:pt x="150" y="431"/>
                  </a:lnTo>
                  <a:lnTo>
                    <a:pt x="150" y="435"/>
                  </a:lnTo>
                  <a:lnTo>
                    <a:pt x="152" y="438"/>
                  </a:lnTo>
                  <a:lnTo>
                    <a:pt x="155" y="441"/>
                  </a:lnTo>
                  <a:lnTo>
                    <a:pt x="139" y="458"/>
                  </a:lnTo>
                  <a:lnTo>
                    <a:pt x="130" y="481"/>
                  </a:lnTo>
                  <a:lnTo>
                    <a:pt x="128" y="506"/>
                  </a:lnTo>
                  <a:lnTo>
                    <a:pt x="130" y="532"/>
                  </a:lnTo>
                  <a:lnTo>
                    <a:pt x="132" y="540"/>
                  </a:lnTo>
                  <a:lnTo>
                    <a:pt x="135" y="550"/>
                  </a:lnTo>
                  <a:lnTo>
                    <a:pt x="139" y="558"/>
                  </a:lnTo>
                  <a:lnTo>
                    <a:pt x="143" y="564"/>
                  </a:lnTo>
                  <a:lnTo>
                    <a:pt x="148" y="572"/>
                  </a:lnTo>
                  <a:lnTo>
                    <a:pt x="154" y="579"/>
                  </a:lnTo>
                  <a:lnTo>
                    <a:pt x="159" y="586"/>
                  </a:lnTo>
                  <a:lnTo>
                    <a:pt x="164" y="593"/>
                  </a:lnTo>
                  <a:lnTo>
                    <a:pt x="165" y="595"/>
                  </a:lnTo>
                  <a:lnTo>
                    <a:pt x="160" y="604"/>
                  </a:lnTo>
                  <a:lnTo>
                    <a:pt x="155" y="616"/>
                  </a:lnTo>
                  <a:lnTo>
                    <a:pt x="149" y="627"/>
                  </a:lnTo>
                  <a:lnTo>
                    <a:pt x="146" y="640"/>
                  </a:lnTo>
                  <a:lnTo>
                    <a:pt x="120" y="632"/>
                  </a:lnTo>
                  <a:lnTo>
                    <a:pt x="100" y="617"/>
                  </a:lnTo>
                  <a:lnTo>
                    <a:pt x="84" y="597"/>
                  </a:lnTo>
                  <a:lnTo>
                    <a:pt x="71" y="573"/>
                  </a:lnTo>
                  <a:lnTo>
                    <a:pt x="59" y="548"/>
                  </a:lnTo>
                  <a:lnTo>
                    <a:pt x="48" y="523"/>
                  </a:lnTo>
                  <a:lnTo>
                    <a:pt x="35" y="501"/>
                  </a:lnTo>
                  <a:lnTo>
                    <a:pt x="18" y="480"/>
                  </a:lnTo>
                  <a:lnTo>
                    <a:pt x="16" y="470"/>
                  </a:lnTo>
                  <a:lnTo>
                    <a:pt x="12" y="460"/>
                  </a:lnTo>
                  <a:lnTo>
                    <a:pt x="9" y="450"/>
                  </a:lnTo>
                  <a:lnTo>
                    <a:pt x="8" y="439"/>
                  </a:lnTo>
                  <a:lnTo>
                    <a:pt x="4" y="429"/>
                  </a:lnTo>
                  <a:lnTo>
                    <a:pt x="1" y="417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43"/>
                  </a:lnTo>
                  <a:lnTo>
                    <a:pt x="3" y="294"/>
                  </a:lnTo>
                  <a:lnTo>
                    <a:pt x="11" y="247"/>
                  </a:lnTo>
                  <a:lnTo>
                    <a:pt x="20" y="200"/>
                  </a:lnTo>
                  <a:lnTo>
                    <a:pt x="30" y="185"/>
                  </a:lnTo>
                  <a:lnTo>
                    <a:pt x="39" y="170"/>
                  </a:lnTo>
                  <a:lnTo>
                    <a:pt x="48" y="154"/>
                  </a:lnTo>
                  <a:lnTo>
                    <a:pt x="55" y="138"/>
                  </a:lnTo>
                  <a:lnTo>
                    <a:pt x="63" y="122"/>
                  </a:lnTo>
                  <a:lnTo>
                    <a:pt x="69" y="105"/>
                  </a:lnTo>
                  <a:lnTo>
                    <a:pt x="74" y="88"/>
                  </a:lnTo>
                  <a:lnTo>
                    <a:pt x="77" y="70"/>
                  </a:lnTo>
                  <a:lnTo>
                    <a:pt x="85" y="53"/>
                  </a:lnTo>
                  <a:lnTo>
                    <a:pt x="95" y="39"/>
                  </a:lnTo>
                  <a:lnTo>
                    <a:pt x="108" y="29"/>
                  </a:lnTo>
                  <a:lnTo>
                    <a:pt x="122" y="21"/>
                  </a:lnTo>
                  <a:lnTo>
                    <a:pt x="138" y="15"/>
                  </a:lnTo>
                  <a:lnTo>
                    <a:pt x="154" y="11"/>
                  </a:lnTo>
                  <a:lnTo>
                    <a:pt x="170" y="6"/>
                  </a:lnTo>
                  <a:lnTo>
                    <a:pt x="184" y="0"/>
                  </a:lnTo>
                  <a:lnTo>
                    <a:pt x="196" y="5"/>
                  </a:lnTo>
                  <a:lnTo>
                    <a:pt x="207" y="10"/>
                  </a:lnTo>
                  <a:lnTo>
                    <a:pt x="218" y="15"/>
                  </a:lnTo>
                  <a:lnTo>
                    <a:pt x="229" y="21"/>
                  </a:lnTo>
                  <a:lnTo>
                    <a:pt x="238" y="27"/>
                  </a:lnTo>
                  <a:lnTo>
                    <a:pt x="249" y="35"/>
                  </a:lnTo>
                  <a:lnTo>
                    <a:pt x="258" y="43"/>
                  </a:lnTo>
                  <a:lnTo>
                    <a:pt x="267" y="5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836" y="513"/>
              <a:ext cx="64" cy="157"/>
            </a:xfrm>
            <a:custGeom>
              <a:avLst/>
              <a:gdLst>
                <a:gd name="T0" fmla="*/ 70 w 192"/>
                <a:gd name="T1" fmla="*/ 26 h 473"/>
                <a:gd name="T2" fmla="*/ 82 w 192"/>
                <a:gd name="T3" fmla="*/ 44 h 473"/>
                <a:gd name="T4" fmla="*/ 92 w 192"/>
                <a:gd name="T5" fmla="*/ 64 h 473"/>
                <a:gd name="T6" fmla="*/ 101 w 192"/>
                <a:gd name="T7" fmla="*/ 84 h 473"/>
                <a:gd name="T8" fmla="*/ 110 w 192"/>
                <a:gd name="T9" fmla="*/ 105 h 473"/>
                <a:gd name="T10" fmla="*/ 118 w 192"/>
                <a:gd name="T11" fmla="*/ 125 h 473"/>
                <a:gd name="T12" fmla="*/ 126 w 192"/>
                <a:gd name="T13" fmla="*/ 147 h 473"/>
                <a:gd name="T14" fmla="*/ 135 w 192"/>
                <a:gd name="T15" fmla="*/ 167 h 473"/>
                <a:gd name="T16" fmla="*/ 144 w 192"/>
                <a:gd name="T17" fmla="*/ 188 h 473"/>
                <a:gd name="T18" fmla="*/ 154 w 192"/>
                <a:gd name="T19" fmla="*/ 222 h 473"/>
                <a:gd name="T20" fmla="*/ 162 w 192"/>
                <a:gd name="T21" fmla="*/ 255 h 473"/>
                <a:gd name="T22" fmla="*/ 170 w 192"/>
                <a:gd name="T23" fmla="*/ 289 h 473"/>
                <a:gd name="T24" fmla="*/ 177 w 192"/>
                <a:gd name="T25" fmla="*/ 325 h 473"/>
                <a:gd name="T26" fmla="*/ 183 w 192"/>
                <a:gd name="T27" fmla="*/ 359 h 473"/>
                <a:gd name="T28" fmla="*/ 188 w 192"/>
                <a:gd name="T29" fmla="*/ 395 h 473"/>
                <a:gd name="T30" fmla="*/ 191 w 192"/>
                <a:gd name="T31" fmla="*/ 431 h 473"/>
                <a:gd name="T32" fmla="*/ 192 w 192"/>
                <a:gd name="T33" fmla="*/ 468 h 473"/>
                <a:gd name="T34" fmla="*/ 184 w 192"/>
                <a:gd name="T35" fmla="*/ 470 h 473"/>
                <a:gd name="T36" fmla="*/ 177 w 192"/>
                <a:gd name="T37" fmla="*/ 472 h 473"/>
                <a:gd name="T38" fmla="*/ 170 w 192"/>
                <a:gd name="T39" fmla="*/ 473 h 473"/>
                <a:gd name="T40" fmla="*/ 162 w 192"/>
                <a:gd name="T41" fmla="*/ 473 h 473"/>
                <a:gd name="T42" fmla="*/ 154 w 192"/>
                <a:gd name="T43" fmla="*/ 473 h 473"/>
                <a:gd name="T44" fmla="*/ 145 w 192"/>
                <a:gd name="T45" fmla="*/ 473 h 473"/>
                <a:gd name="T46" fmla="*/ 138 w 192"/>
                <a:gd name="T47" fmla="*/ 473 h 473"/>
                <a:gd name="T48" fmla="*/ 129 w 192"/>
                <a:gd name="T49" fmla="*/ 473 h 473"/>
                <a:gd name="T50" fmla="*/ 129 w 192"/>
                <a:gd name="T51" fmla="*/ 428 h 473"/>
                <a:gd name="T52" fmla="*/ 125 w 192"/>
                <a:gd name="T53" fmla="*/ 385 h 473"/>
                <a:gd name="T54" fmla="*/ 119 w 192"/>
                <a:gd name="T55" fmla="*/ 343 h 473"/>
                <a:gd name="T56" fmla="*/ 110 w 192"/>
                <a:gd name="T57" fmla="*/ 301 h 473"/>
                <a:gd name="T58" fmla="*/ 106 w 192"/>
                <a:gd name="T59" fmla="*/ 285 h 473"/>
                <a:gd name="T60" fmla="*/ 102 w 192"/>
                <a:gd name="T61" fmla="*/ 268 h 473"/>
                <a:gd name="T62" fmla="*/ 98 w 192"/>
                <a:gd name="T63" fmla="*/ 251 h 473"/>
                <a:gd name="T64" fmla="*/ 93 w 192"/>
                <a:gd name="T65" fmla="*/ 233 h 473"/>
                <a:gd name="T66" fmla="*/ 89 w 192"/>
                <a:gd name="T67" fmla="*/ 216 h 473"/>
                <a:gd name="T68" fmla="*/ 85 w 192"/>
                <a:gd name="T69" fmla="*/ 200 h 473"/>
                <a:gd name="T70" fmla="*/ 81 w 192"/>
                <a:gd name="T71" fmla="*/ 183 h 473"/>
                <a:gd name="T72" fmla="*/ 75 w 192"/>
                <a:gd name="T73" fmla="*/ 166 h 473"/>
                <a:gd name="T74" fmla="*/ 68 w 192"/>
                <a:gd name="T75" fmla="*/ 150 h 473"/>
                <a:gd name="T76" fmla="*/ 64 w 192"/>
                <a:gd name="T77" fmla="*/ 134 h 473"/>
                <a:gd name="T78" fmla="*/ 58 w 192"/>
                <a:gd name="T79" fmla="*/ 118 h 473"/>
                <a:gd name="T80" fmla="*/ 51 w 192"/>
                <a:gd name="T81" fmla="*/ 102 h 473"/>
                <a:gd name="T82" fmla="*/ 44 w 192"/>
                <a:gd name="T83" fmla="*/ 83 h 473"/>
                <a:gd name="T84" fmla="*/ 36 w 192"/>
                <a:gd name="T85" fmla="*/ 65 h 473"/>
                <a:gd name="T86" fmla="*/ 28 w 192"/>
                <a:gd name="T87" fmla="*/ 46 h 473"/>
                <a:gd name="T88" fmla="*/ 20 w 192"/>
                <a:gd name="T89" fmla="*/ 27 h 473"/>
                <a:gd name="T90" fmla="*/ 14 w 192"/>
                <a:gd name="T91" fmla="*/ 22 h 473"/>
                <a:gd name="T92" fmla="*/ 9 w 192"/>
                <a:gd name="T93" fmla="*/ 14 h 473"/>
                <a:gd name="T94" fmla="*/ 4 w 192"/>
                <a:gd name="T95" fmla="*/ 6 h 473"/>
                <a:gd name="T96" fmla="*/ 0 w 192"/>
                <a:gd name="T97" fmla="*/ 0 h 473"/>
                <a:gd name="T98" fmla="*/ 11 w 192"/>
                <a:gd name="T99" fmla="*/ 2 h 473"/>
                <a:gd name="T100" fmla="*/ 21 w 192"/>
                <a:gd name="T101" fmla="*/ 2 h 473"/>
                <a:gd name="T102" fmla="*/ 32 w 192"/>
                <a:gd name="T103" fmla="*/ 2 h 473"/>
                <a:gd name="T104" fmla="*/ 44 w 192"/>
                <a:gd name="T105" fmla="*/ 2 h 473"/>
                <a:gd name="T106" fmla="*/ 53 w 192"/>
                <a:gd name="T107" fmla="*/ 3 h 473"/>
                <a:gd name="T108" fmla="*/ 60 w 192"/>
                <a:gd name="T109" fmla="*/ 8 h 473"/>
                <a:gd name="T110" fmla="*/ 67 w 192"/>
                <a:gd name="T111" fmla="*/ 15 h 473"/>
                <a:gd name="T112" fmla="*/ 70 w 192"/>
                <a:gd name="T113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473">
                  <a:moveTo>
                    <a:pt x="70" y="26"/>
                  </a:moveTo>
                  <a:lnTo>
                    <a:pt x="82" y="44"/>
                  </a:lnTo>
                  <a:lnTo>
                    <a:pt x="92" y="64"/>
                  </a:lnTo>
                  <a:lnTo>
                    <a:pt x="101" y="84"/>
                  </a:lnTo>
                  <a:lnTo>
                    <a:pt x="110" y="105"/>
                  </a:lnTo>
                  <a:lnTo>
                    <a:pt x="118" y="125"/>
                  </a:lnTo>
                  <a:lnTo>
                    <a:pt x="126" y="147"/>
                  </a:lnTo>
                  <a:lnTo>
                    <a:pt x="135" y="167"/>
                  </a:lnTo>
                  <a:lnTo>
                    <a:pt x="144" y="188"/>
                  </a:lnTo>
                  <a:lnTo>
                    <a:pt x="154" y="222"/>
                  </a:lnTo>
                  <a:lnTo>
                    <a:pt x="162" y="255"/>
                  </a:lnTo>
                  <a:lnTo>
                    <a:pt x="170" y="289"/>
                  </a:lnTo>
                  <a:lnTo>
                    <a:pt x="177" y="325"/>
                  </a:lnTo>
                  <a:lnTo>
                    <a:pt x="183" y="359"/>
                  </a:lnTo>
                  <a:lnTo>
                    <a:pt x="188" y="395"/>
                  </a:lnTo>
                  <a:lnTo>
                    <a:pt x="191" y="431"/>
                  </a:lnTo>
                  <a:lnTo>
                    <a:pt x="192" y="468"/>
                  </a:lnTo>
                  <a:lnTo>
                    <a:pt x="184" y="470"/>
                  </a:lnTo>
                  <a:lnTo>
                    <a:pt x="177" y="472"/>
                  </a:lnTo>
                  <a:lnTo>
                    <a:pt x="170" y="473"/>
                  </a:lnTo>
                  <a:lnTo>
                    <a:pt x="162" y="473"/>
                  </a:lnTo>
                  <a:lnTo>
                    <a:pt x="154" y="473"/>
                  </a:lnTo>
                  <a:lnTo>
                    <a:pt x="145" y="473"/>
                  </a:lnTo>
                  <a:lnTo>
                    <a:pt x="138" y="473"/>
                  </a:lnTo>
                  <a:lnTo>
                    <a:pt x="129" y="473"/>
                  </a:lnTo>
                  <a:lnTo>
                    <a:pt x="129" y="428"/>
                  </a:lnTo>
                  <a:lnTo>
                    <a:pt x="125" y="385"/>
                  </a:lnTo>
                  <a:lnTo>
                    <a:pt x="119" y="343"/>
                  </a:lnTo>
                  <a:lnTo>
                    <a:pt x="110" y="301"/>
                  </a:lnTo>
                  <a:lnTo>
                    <a:pt x="106" y="285"/>
                  </a:lnTo>
                  <a:lnTo>
                    <a:pt x="102" y="268"/>
                  </a:lnTo>
                  <a:lnTo>
                    <a:pt x="98" y="251"/>
                  </a:lnTo>
                  <a:lnTo>
                    <a:pt x="93" y="233"/>
                  </a:lnTo>
                  <a:lnTo>
                    <a:pt x="89" y="216"/>
                  </a:lnTo>
                  <a:lnTo>
                    <a:pt x="85" y="200"/>
                  </a:lnTo>
                  <a:lnTo>
                    <a:pt x="81" y="183"/>
                  </a:lnTo>
                  <a:lnTo>
                    <a:pt x="75" y="166"/>
                  </a:lnTo>
                  <a:lnTo>
                    <a:pt x="68" y="150"/>
                  </a:lnTo>
                  <a:lnTo>
                    <a:pt x="64" y="134"/>
                  </a:lnTo>
                  <a:lnTo>
                    <a:pt x="58" y="118"/>
                  </a:lnTo>
                  <a:lnTo>
                    <a:pt x="51" y="102"/>
                  </a:lnTo>
                  <a:lnTo>
                    <a:pt x="44" y="83"/>
                  </a:lnTo>
                  <a:lnTo>
                    <a:pt x="36" y="65"/>
                  </a:lnTo>
                  <a:lnTo>
                    <a:pt x="28" y="46"/>
                  </a:lnTo>
                  <a:lnTo>
                    <a:pt x="20" y="27"/>
                  </a:lnTo>
                  <a:lnTo>
                    <a:pt x="14" y="22"/>
                  </a:lnTo>
                  <a:lnTo>
                    <a:pt x="9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44" y="2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7" y="15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4860" y="516"/>
              <a:ext cx="146" cy="168"/>
            </a:xfrm>
            <a:custGeom>
              <a:avLst/>
              <a:gdLst>
                <a:gd name="T0" fmla="*/ 226 w 437"/>
                <a:gd name="T1" fmla="*/ 111 h 505"/>
                <a:gd name="T2" fmla="*/ 248 w 437"/>
                <a:gd name="T3" fmla="*/ 122 h 505"/>
                <a:gd name="T4" fmla="*/ 271 w 437"/>
                <a:gd name="T5" fmla="*/ 131 h 505"/>
                <a:gd name="T6" fmla="*/ 296 w 437"/>
                <a:gd name="T7" fmla="*/ 131 h 505"/>
                <a:gd name="T8" fmla="*/ 306 w 437"/>
                <a:gd name="T9" fmla="*/ 144 h 505"/>
                <a:gd name="T10" fmla="*/ 298 w 437"/>
                <a:gd name="T11" fmla="*/ 179 h 505"/>
                <a:gd name="T12" fmla="*/ 284 w 437"/>
                <a:gd name="T13" fmla="*/ 212 h 505"/>
                <a:gd name="T14" fmla="*/ 272 w 437"/>
                <a:gd name="T15" fmla="*/ 246 h 505"/>
                <a:gd name="T16" fmla="*/ 263 w 437"/>
                <a:gd name="T17" fmla="*/ 285 h 505"/>
                <a:gd name="T18" fmla="*/ 260 w 437"/>
                <a:gd name="T19" fmla="*/ 331 h 505"/>
                <a:gd name="T20" fmla="*/ 274 w 437"/>
                <a:gd name="T21" fmla="*/ 362 h 505"/>
                <a:gd name="T22" fmla="*/ 293 w 437"/>
                <a:gd name="T23" fmla="*/ 383 h 505"/>
                <a:gd name="T24" fmla="*/ 314 w 437"/>
                <a:gd name="T25" fmla="*/ 403 h 505"/>
                <a:gd name="T26" fmla="*/ 335 w 437"/>
                <a:gd name="T27" fmla="*/ 423 h 505"/>
                <a:gd name="T28" fmla="*/ 357 w 437"/>
                <a:gd name="T29" fmla="*/ 441 h 505"/>
                <a:gd name="T30" fmla="*/ 380 w 437"/>
                <a:gd name="T31" fmla="*/ 459 h 505"/>
                <a:gd name="T32" fmla="*/ 402 w 437"/>
                <a:gd name="T33" fmla="*/ 478 h 505"/>
                <a:gd name="T34" fmla="*/ 426 w 437"/>
                <a:gd name="T35" fmla="*/ 496 h 505"/>
                <a:gd name="T36" fmla="*/ 417 w 437"/>
                <a:gd name="T37" fmla="*/ 504 h 505"/>
                <a:gd name="T38" fmla="*/ 379 w 437"/>
                <a:gd name="T39" fmla="*/ 498 h 505"/>
                <a:gd name="T40" fmla="*/ 341 w 437"/>
                <a:gd name="T41" fmla="*/ 489 h 505"/>
                <a:gd name="T42" fmla="*/ 304 w 437"/>
                <a:gd name="T43" fmla="*/ 480 h 505"/>
                <a:gd name="T44" fmla="*/ 267 w 437"/>
                <a:gd name="T45" fmla="*/ 470 h 505"/>
                <a:gd name="T46" fmla="*/ 230 w 437"/>
                <a:gd name="T47" fmla="*/ 462 h 505"/>
                <a:gd name="T48" fmla="*/ 191 w 437"/>
                <a:gd name="T49" fmla="*/ 456 h 505"/>
                <a:gd name="T50" fmla="*/ 150 w 437"/>
                <a:gd name="T51" fmla="*/ 456 h 505"/>
                <a:gd name="T52" fmla="*/ 128 w 437"/>
                <a:gd name="T53" fmla="*/ 433 h 505"/>
                <a:gd name="T54" fmla="*/ 121 w 437"/>
                <a:gd name="T55" fmla="*/ 382 h 505"/>
                <a:gd name="T56" fmla="*/ 113 w 437"/>
                <a:gd name="T57" fmla="*/ 315 h 505"/>
                <a:gd name="T58" fmla="*/ 95 w 437"/>
                <a:gd name="T59" fmla="*/ 235 h 505"/>
                <a:gd name="T60" fmla="*/ 71 w 437"/>
                <a:gd name="T61" fmla="*/ 157 h 505"/>
                <a:gd name="T62" fmla="*/ 42 w 437"/>
                <a:gd name="T63" fmla="*/ 82 h 505"/>
                <a:gd name="T64" fmla="*/ 0 w 437"/>
                <a:gd name="T65" fmla="*/ 0 h 505"/>
                <a:gd name="T66" fmla="*/ 28 w 437"/>
                <a:gd name="T67" fmla="*/ 10 h 505"/>
                <a:gd name="T68" fmla="*/ 55 w 437"/>
                <a:gd name="T69" fmla="*/ 22 h 505"/>
                <a:gd name="T70" fmla="*/ 82 w 437"/>
                <a:gd name="T71" fmla="*/ 34 h 505"/>
                <a:gd name="T72" fmla="*/ 109 w 437"/>
                <a:gd name="T73" fmla="*/ 47 h 505"/>
                <a:gd name="T74" fmla="*/ 136 w 437"/>
                <a:gd name="T75" fmla="*/ 61 h 505"/>
                <a:gd name="T76" fmla="*/ 162 w 437"/>
                <a:gd name="T77" fmla="*/ 75 h 505"/>
                <a:gd name="T78" fmla="*/ 188 w 437"/>
                <a:gd name="T79" fmla="*/ 90 h 505"/>
                <a:gd name="T80" fmla="*/ 214 w 437"/>
                <a:gd name="T81" fmla="*/ 10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505">
                  <a:moveTo>
                    <a:pt x="214" y="106"/>
                  </a:moveTo>
                  <a:lnTo>
                    <a:pt x="226" y="111"/>
                  </a:lnTo>
                  <a:lnTo>
                    <a:pt x="237" y="116"/>
                  </a:lnTo>
                  <a:lnTo>
                    <a:pt x="248" y="122"/>
                  </a:lnTo>
                  <a:lnTo>
                    <a:pt x="260" y="128"/>
                  </a:lnTo>
                  <a:lnTo>
                    <a:pt x="271" y="131"/>
                  </a:lnTo>
                  <a:lnTo>
                    <a:pt x="283" y="132"/>
                  </a:lnTo>
                  <a:lnTo>
                    <a:pt x="296" y="131"/>
                  </a:lnTo>
                  <a:lnTo>
                    <a:pt x="307" y="126"/>
                  </a:lnTo>
                  <a:lnTo>
                    <a:pt x="306" y="144"/>
                  </a:lnTo>
                  <a:lnTo>
                    <a:pt x="303" y="162"/>
                  </a:lnTo>
                  <a:lnTo>
                    <a:pt x="298" y="179"/>
                  </a:lnTo>
                  <a:lnTo>
                    <a:pt x="291" y="195"/>
                  </a:lnTo>
                  <a:lnTo>
                    <a:pt x="284" y="212"/>
                  </a:lnTo>
                  <a:lnTo>
                    <a:pt x="278" y="229"/>
                  </a:lnTo>
                  <a:lnTo>
                    <a:pt x="272" y="246"/>
                  </a:lnTo>
                  <a:lnTo>
                    <a:pt x="268" y="263"/>
                  </a:lnTo>
                  <a:lnTo>
                    <a:pt x="263" y="285"/>
                  </a:lnTo>
                  <a:lnTo>
                    <a:pt x="260" y="308"/>
                  </a:lnTo>
                  <a:lnTo>
                    <a:pt x="260" y="331"/>
                  </a:lnTo>
                  <a:lnTo>
                    <a:pt x="266" y="352"/>
                  </a:lnTo>
                  <a:lnTo>
                    <a:pt x="274" y="362"/>
                  </a:lnTo>
                  <a:lnTo>
                    <a:pt x="284" y="373"/>
                  </a:lnTo>
                  <a:lnTo>
                    <a:pt x="293" y="383"/>
                  </a:lnTo>
                  <a:lnTo>
                    <a:pt x="303" y="393"/>
                  </a:lnTo>
                  <a:lnTo>
                    <a:pt x="314" y="403"/>
                  </a:lnTo>
                  <a:lnTo>
                    <a:pt x="324" y="413"/>
                  </a:lnTo>
                  <a:lnTo>
                    <a:pt x="335" y="423"/>
                  </a:lnTo>
                  <a:lnTo>
                    <a:pt x="345" y="432"/>
                  </a:lnTo>
                  <a:lnTo>
                    <a:pt x="357" y="441"/>
                  </a:lnTo>
                  <a:lnTo>
                    <a:pt x="369" y="450"/>
                  </a:lnTo>
                  <a:lnTo>
                    <a:pt x="380" y="459"/>
                  </a:lnTo>
                  <a:lnTo>
                    <a:pt x="392" y="468"/>
                  </a:lnTo>
                  <a:lnTo>
                    <a:pt x="402" y="478"/>
                  </a:lnTo>
                  <a:lnTo>
                    <a:pt x="414" y="487"/>
                  </a:lnTo>
                  <a:lnTo>
                    <a:pt x="426" y="496"/>
                  </a:lnTo>
                  <a:lnTo>
                    <a:pt x="437" y="505"/>
                  </a:lnTo>
                  <a:lnTo>
                    <a:pt x="417" y="504"/>
                  </a:lnTo>
                  <a:lnTo>
                    <a:pt x="398" y="501"/>
                  </a:lnTo>
                  <a:lnTo>
                    <a:pt x="379" y="498"/>
                  </a:lnTo>
                  <a:lnTo>
                    <a:pt x="360" y="493"/>
                  </a:lnTo>
                  <a:lnTo>
                    <a:pt x="341" y="489"/>
                  </a:lnTo>
                  <a:lnTo>
                    <a:pt x="323" y="484"/>
                  </a:lnTo>
                  <a:lnTo>
                    <a:pt x="304" y="480"/>
                  </a:lnTo>
                  <a:lnTo>
                    <a:pt x="286" y="474"/>
                  </a:lnTo>
                  <a:lnTo>
                    <a:pt x="267" y="470"/>
                  </a:lnTo>
                  <a:lnTo>
                    <a:pt x="248" y="465"/>
                  </a:lnTo>
                  <a:lnTo>
                    <a:pt x="230" y="462"/>
                  </a:lnTo>
                  <a:lnTo>
                    <a:pt x="210" y="458"/>
                  </a:lnTo>
                  <a:lnTo>
                    <a:pt x="191" y="456"/>
                  </a:lnTo>
                  <a:lnTo>
                    <a:pt x="171" y="456"/>
                  </a:lnTo>
                  <a:lnTo>
                    <a:pt x="150" y="456"/>
                  </a:lnTo>
                  <a:lnTo>
                    <a:pt x="129" y="458"/>
                  </a:lnTo>
                  <a:lnTo>
                    <a:pt x="128" y="433"/>
                  </a:lnTo>
                  <a:lnTo>
                    <a:pt x="125" y="408"/>
                  </a:lnTo>
                  <a:lnTo>
                    <a:pt x="121" y="382"/>
                  </a:lnTo>
                  <a:lnTo>
                    <a:pt x="120" y="356"/>
                  </a:lnTo>
                  <a:lnTo>
                    <a:pt x="113" y="315"/>
                  </a:lnTo>
                  <a:lnTo>
                    <a:pt x="105" y="275"/>
                  </a:lnTo>
                  <a:lnTo>
                    <a:pt x="95" y="235"/>
                  </a:lnTo>
                  <a:lnTo>
                    <a:pt x="84" y="196"/>
                  </a:lnTo>
                  <a:lnTo>
                    <a:pt x="71" y="157"/>
                  </a:lnTo>
                  <a:lnTo>
                    <a:pt x="57" y="120"/>
                  </a:lnTo>
                  <a:lnTo>
                    <a:pt x="42" y="82"/>
                  </a:lnTo>
                  <a:lnTo>
                    <a:pt x="27" y="45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1" y="16"/>
                  </a:lnTo>
                  <a:lnTo>
                    <a:pt x="55" y="22"/>
                  </a:lnTo>
                  <a:lnTo>
                    <a:pt x="68" y="28"/>
                  </a:lnTo>
                  <a:lnTo>
                    <a:pt x="82" y="34"/>
                  </a:lnTo>
                  <a:lnTo>
                    <a:pt x="95" y="40"/>
                  </a:lnTo>
                  <a:lnTo>
                    <a:pt x="109" y="47"/>
                  </a:lnTo>
                  <a:lnTo>
                    <a:pt x="122" y="54"/>
                  </a:lnTo>
                  <a:lnTo>
                    <a:pt x="136" y="61"/>
                  </a:lnTo>
                  <a:lnTo>
                    <a:pt x="148" y="69"/>
                  </a:lnTo>
                  <a:lnTo>
                    <a:pt x="162" y="75"/>
                  </a:lnTo>
                  <a:lnTo>
                    <a:pt x="175" y="83"/>
                  </a:lnTo>
                  <a:lnTo>
                    <a:pt x="188" y="90"/>
                  </a:lnTo>
                  <a:lnTo>
                    <a:pt x="201" y="98"/>
                  </a:lnTo>
                  <a:lnTo>
                    <a:pt x="214" y="106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5175" y="516"/>
              <a:ext cx="145" cy="119"/>
            </a:xfrm>
            <a:custGeom>
              <a:avLst/>
              <a:gdLst>
                <a:gd name="T0" fmla="*/ 436 w 436"/>
                <a:gd name="T1" fmla="*/ 98 h 356"/>
                <a:gd name="T2" fmla="*/ 431 w 436"/>
                <a:gd name="T3" fmla="*/ 123 h 356"/>
                <a:gd name="T4" fmla="*/ 428 w 436"/>
                <a:gd name="T5" fmla="*/ 150 h 356"/>
                <a:gd name="T6" fmla="*/ 418 w 436"/>
                <a:gd name="T7" fmla="*/ 188 h 356"/>
                <a:gd name="T8" fmla="*/ 403 w 436"/>
                <a:gd name="T9" fmla="*/ 235 h 356"/>
                <a:gd name="T10" fmla="*/ 386 w 436"/>
                <a:gd name="T11" fmla="*/ 275 h 356"/>
                <a:gd name="T12" fmla="*/ 365 w 436"/>
                <a:gd name="T13" fmla="*/ 285 h 356"/>
                <a:gd name="T14" fmla="*/ 345 w 436"/>
                <a:gd name="T15" fmla="*/ 297 h 356"/>
                <a:gd name="T16" fmla="*/ 300 w 436"/>
                <a:gd name="T17" fmla="*/ 317 h 356"/>
                <a:gd name="T18" fmla="*/ 241 w 436"/>
                <a:gd name="T19" fmla="*/ 335 h 356"/>
                <a:gd name="T20" fmla="*/ 182 w 436"/>
                <a:gd name="T21" fmla="*/ 355 h 356"/>
                <a:gd name="T22" fmla="*/ 133 w 436"/>
                <a:gd name="T23" fmla="*/ 351 h 356"/>
                <a:gd name="T24" fmla="*/ 91 w 436"/>
                <a:gd name="T25" fmla="*/ 332 h 356"/>
                <a:gd name="T26" fmla="*/ 54 w 436"/>
                <a:gd name="T27" fmla="*/ 315 h 356"/>
                <a:gd name="T28" fmla="*/ 31 w 436"/>
                <a:gd name="T29" fmla="*/ 305 h 356"/>
                <a:gd name="T30" fmla="*/ 11 w 436"/>
                <a:gd name="T31" fmla="*/ 289 h 356"/>
                <a:gd name="T32" fmla="*/ 0 w 436"/>
                <a:gd name="T33" fmla="*/ 253 h 356"/>
                <a:gd name="T34" fmla="*/ 9 w 436"/>
                <a:gd name="T35" fmla="*/ 226 h 356"/>
                <a:gd name="T36" fmla="*/ 40 w 436"/>
                <a:gd name="T37" fmla="*/ 284 h 356"/>
                <a:gd name="T38" fmla="*/ 89 w 436"/>
                <a:gd name="T39" fmla="*/ 323 h 356"/>
                <a:gd name="T40" fmla="*/ 149 w 436"/>
                <a:gd name="T41" fmla="*/ 330 h 356"/>
                <a:gd name="T42" fmla="*/ 197 w 436"/>
                <a:gd name="T43" fmla="*/ 311 h 356"/>
                <a:gd name="T44" fmla="*/ 233 w 436"/>
                <a:gd name="T45" fmla="*/ 276 h 356"/>
                <a:gd name="T46" fmla="*/ 239 w 436"/>
                <a:gd name="T47" fmla="*/ 230 h 356"/>
                <a:gd name="T48" fmla="*/ 229 w 436"/>
                <a:gd name="T49" fmla="*/ 189 h 356"/>
                <a:gd name="T50" fmla="*/ 207 w 436"/>
                <a:gd name="T51" fmla="*/ 152 h 356"/>
                <a:gd name="T52" fmla="*/ 189 w 436"/>
                <a:gd name="T53" fmla="*/ 138 h 356"/>
                <a:gd name="T54" fmla="*/ 211 w 436"/>
                <a:gd name="T55" fmla="*/ 118 h 356"/>
                <a:gd name="T56" fmla="*/ 255 w 436"/>
                <a:gd name="T57" fmla="*/ 109 h 356"/>
                <a:gd name="T58" fmla="*/ 300 w 436"/>
                <a:gd name="T59" fmla="*/ 103 h 356"/>
                <a:gd name="T60" fmla="*/ 324 w 436"/>
                <a:gd name="T61" fmla="*/ 110 h 356"/>
                <a:gd name="T62" fmla="*/ 347 w 436"/>
                <a:gd name="T63" fmla="*/ 114 h 356"/>
                <a:gd name="T64" fmla="*/ 359 w 436"/>
                <a:gd name="T65" fmla="*/ 110 h 356"/>
                <a:gd name="T66" fmla="*/ 338 w 436"/>
                <a:gd name="T67" fmla="*/ 105 h 356"/>
                <a:gd name="T68" fmla="*/ 321 w 436"/>
                <a:gd name="T69" fmla="*/ 102 h 356"/>
                <a:gd name="T70" fmla="*/ 306 w 436"/>
                <a:gd name="T71" fmla="*/ 97 h 356"/>
                <a:gd name="T72" fmla="*/ 298 w 436"/>
                <a:gd name="T73" fmla="*/ 89 h 356"/>
                <a:gd name="T74" fmla="*/ 321 w 436"/>
                <a:gd name="T75" fmla="*/ 77 h 356"/>
                <a:gd name="T76" fmla="*/ 346 w 436"/>
                <a:gd name="T77" fmla="*/ 66 h 356"/>
                <a:gd name="T78" fmla="*/ 334 w 436"/>
                <a:gd name="T79" fmla="*/ 64 h 356"/>
                <a:gd name="T80" fmla="*/ 308 w 436"/>
                <a:gd name="T81" fmla="*/ 76 h 356"/>
                <a:gd name="T82" fmla="*/ 284 w 436"/>
                <a:gd name="T83" fmla="*/ 94 h 356"/>
                <a:gd name="T84" fmla="*/ 305 w 436"/>
                <a:gd name="T85" fmla="*/ 46 h 356"/>
                <a:gd name="T86" fmla="*/ 295 w 436"/>
                <a:gd name="T87" fmla="*/ 46 h 356"/>
                <a:gd name="T88" fmla="*/ 290 w 436"/>
                <a:gd name="T89" fmla="*/ 49 h 356"/>
                <a:gd name="T90" fmla="*/ 306 w 436"/>
                <a:gd name="T91" fmla="*/ 0 h 356"/>
                <a:gd name="T92" fmla="*/ 350 w 436"/>
                <a:gd name="T93" fmla="*/ 37 h 356"/>
                <a:gd name="T94" fmla="*/ 399 w 436"/>
                <a:gd name="T9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6" h="356">
                  <a:moveTo>
                    <a:pt x="430" y="85"/>
                  </a:moveTo>
                  <a:lnTo>
                    <a:pt x="435" y="90"/>
                  </a:lnTo>
                  <a:lnTo>
                    <a:pt x="436" y="98"/>
                  </a:lnTo>
                  <a:lnTo>
                    <a:pt x="435" y="107"/>
                  </a:lnTo>
                  <a:lnTo>
                    <a:pt x="434" y="115"/>
                  </a:lnTo>
                  <a:lnTo>
                    <a:pt x="431" y="123"/>
                  </a:lnTo>
                  <a:lnTo>
                    <a:pt x="430" y="132"/>
                  </a:lnTo>
                  <a:lnTo>
                    <a:pt x="430" y="142"/>
                  </a:lnTo>
                  <a:lnTo>
                    <a:pt x="428" y="150"/>
                  </a:lnTo>
                  <a:lnTo>
                    <a:pt x="425" y="163"/>
                  </a:lnTo>
                  <a:lnTo>
                    <a:pt x="422" y="176"/>
                  </a:lnTo>
                  <a:lnTo>
                    <a:pt x="418" y="188"/>
                  </a:lnTo>
                  <a:lnTo>
                    <a:pt x="413" y="201"/>
                  </a:lnTo>
                  <a:lnTo>
                    <a:pt x="408" y="218"/>
                  </a:lnTo>
                  <a:lnTo>
                    <a:pt x="403" y="235"/>
                  </a:lnTo>
                  <a:lnTo>
                    <a:pt x="398" y="253"/>
                  </a:lnTo>
                  <a:lnTo>
                    <a:pt x="392" y="270"/>
                  </a:lnTo>
                  <a:lnTo>
                    <a:pt x="386" y="275"/>
                  </a:lnTo>
                  <a:lnTo>
                    <a:pt x="379" y="278"/>
                  </a:lnTo>
                  <a:lnTo>
                    <a:pt x="372" y="282"/>
                  </a:lnTo>
                  <a:lnTo>
                    <a:pt x="365" y="285"/>
                  </a:lnTo>
                  <a:lnTo>
                    <a:pt x="359" y="289"/>
                  </a:lnTo>
                  <a:lnTo>
                    <a:pt x="351" y="292"/>
                  </a:lnTo>
                  <a:lnTo>
                    <a:pt x="345" y="297"/>
                  </a:lnTo>
                  <a:lnTo>
                    <a:pt x="338" y="301"/>
                  </a:lnTo>
                  <a:lnTo>
                    <a:pt x="319" y="309"/>
                  </a:lnTo>
                  <a:lnTo>
                    <a:pt x="300" y="317"/>
                  </a:lnTo>
                  <a:lnTo>
                    <a:pt x="280" y="323"/>
                  </a:lnTo>
                  <a:lnTo>
                    <a:pt x="261" y="330"/>
                  </a:lnTo>
                  <a:lnTo>
                    <a:pt x="241" y="335"/>
                  </a:lnTo>
                  <a:lnTo>
                    <a:pt x="221" y="342"/>
                  </a:lnTo>
                  <a:lnTo>
                    <a:pt x="202" y="348"/>
                  </a:lnTo>
                  <a:lnTo>
                    <a:pt x="182" y="355"/>
                  </a:lnTo>
                  <a:lnTo>
                    <a:pt x="165" y="356"/>
                  </a:lnTo>
                  <a:lnTo>
                    <a:pt x="149" y="355"/>
                  </a:lnTo>
                  <a:lnTo>
                    <a:pt x="133" y="351"/>
                  </a:lnTo>
                  <a:lnTo>
                    <a:pt x="119" y="347"/>
                  </a:lnTo>
                  <a:lnTo>
                    <a:pt x="104" y="340"/>
                  </a:lnTo>
                  <a:lnTo>
                    <a:pt x="91" y="332"/>
                  </a:lnTo>
                  <a:lnTo>
                    <a:pt x="77" y="324"/>
                  </a:lnTo>
                  <a:lnTo>
                    <a:pt x="63" y="316"/>
                  </a:lnTo>
                  <a:lnTo>
                    <a:pt x="54" y="315"/>
                  </a:lnTo>
                  <a:lnTo>
                    <a:pt x="45" y="311"/>
                  </a:lnTo>
                  <a:lnTo>
                    <a:pt x="38" y="308"/>
                  </a:lnTo>
                  <a:lnTo>
                    <a:pt x="31" y="305"/>
                  </a:lnTo>
                  <a:lnTo>
                    <a:pt x="24" y="299"/>
                  </a:lnTo>
                  <a:lnTo>
                    <a:pt x="18" y="294"/>
                  </a:lnTo>
                  <a:lnTo>
                    <a:pt x="11" y="289"/>
                  </a:lnTo>
                  <a:lnTo>
                    <a:pt x="4" y="283"/>
                  </a:lnTo>
                  <a:lnTo>
                    <a:pt x="1" y="269"/>
                  </a:lnTo>
                  <a:lnTo>
                    <a:pt x="0" y="253"/>
                  </a:lnTo>
                  <a:lnTo>
                    <a:pt x="1" y="238"/>
                  </a:lnTo>
                  <a:lnTo>
                    <a:pt x="5" y="226"/>
                  </a:lnTo>
                  <a:lnTo>
                    <a:pt x="9" y="226"/>
                  </a:lnTo>
                  <a:lnTo>
                    <a:pt x="18" y="246"/>
                  </a:lnTo>
                  <a:lnTo>
                    <a:pt x="28" y="266"/>
                  </a:lnTo>
                  <a:lnTo>
                    <a:pt x="40" y="284"/>
                  </a:lnTo>
                  <a:lnTo>
                    <a:pt x="55" y="300"/>
                  </a:lnTo>
                  <a:lnTo>
                    <a:pt x="71" y="312"/>
                  </a:lnTo>
                  <a:lnTo>
                    <a:pt x="89" y="323"/>
                  </a:lnTo>
                  <a:lnTo>
                    <a:pt x="109" y="328"/>
                  </a:lnTo>
                  <a:lnTo>
                    <a:pt x="132" y="330"/>
                  </a:lnTo>
                  <a:lnTo>
                    <a:pt x="149" y="330"/>
                  </a:lnTo>
                  <a:lnTo>
                    <a:pt x="166" y="326"/>
                  </a:lnTo>
                  <a:lnTo>
                    <a:pt x="182" y="320"/>
                  </a:lnTo>
                  <a:lnTo>
                    <a:pt x="197" y="311"/>
                  </a:lnTo>
                  <a:lnTo>
                    <a:pt x="210" y="302"/>
                  </a:lnTo>
                  <a:lnTo>
                    <a:pt x="223" y="290"/>
                  </a:lnTo>
                  <a:lnTo>
                    <a:pt x="233" y="276"/>
                  </a:lnTo>
                  <a:lnTo>
                    <a:pt x="241" y="260"/>
                  </a:lnTo>
                  <a:lnTo>
                    <a:pt x="240" y="245"/>
                  </a:lnTo>
                  <a:lnTo>
                    <a:pt x="239" y="230"/>
                  </a:lnTo>
                  <a:lnTo>
                    <a:pt x="237" y="217"/>
                  </a:lnTo>
                  <a:lnTo>
                    <a:pt x="234" y="202"/>
                  </a:lnTo>
                  <a:lnTo>
                    <a:pt x="229" y="189"/>
                  </a:lnTo>
                  <a:lnTo>
                    <a:pt x="223" y="176"/>
                  </a:lnTo>
                  <a:lnTo>
                    <a:pt x="217" y="163"/>
                  </a:lnTo>
                  <a:lnTo>
                    <a:pt x="207" y="152"/>
                  </a:lnTo>
                  <a:lnTo>
                    <a:pt x="201" y="148"/>
                  </a:lnTo>
                  <a:lnTo>
                    <a:pt x="194" y="144"/>
                  </a:lnTo>
                  <a:lnTo>
                    <a:pt x="189" y="138"/>
                  </a:lnTo>
                  <a:lnTo>
                    <a:pt x="185" y="132"/>
                  </a:lnTo>
                  <a:lnTo>
                    <a:pt x="198" y="123"/>
                  </a:lnTo>
                  <a:lnTo>
                    <a:pt x="211" y="118"/>
                  </a:lnTo>
                  <a:lnTo>
                    <a:pt x="225" y="113"/>
                  </a:lnTo>
                  <a:lnTo>
                    <a:pt x="240" y="110"/>
                  </a:lnTo>
                  <a:lnTo>
                    <a:pt x="255" y="109"/>
                  </a:lnTo>
                  <a:lnTo>
                    <a:pt x="271" y="106"/>
                  </a:lnTo>
                  <a:lnTo>
                    <a:pt x="285" y="105"/>
                  </a:lnTo>
                  <a:lnTo>
                    <a:pt x="300" y="103"/>
                  </a:lnTo>
                  <a:lnTo>
                    <a:pt x="308" y="105"/>
                  </a:lnTo>
                  <a:lnTo>
                    <a:pt x="315" y="109"/>
                  </a:lnTo>
                  <a:lnTo>
                    <a:pt x="324" y="110"/>
                  </a:lnTo>
                  <a:lnTo>
                    <a:pt x="331" y="112"/>
                  </a:lnTo>
                  <a:lnTo>
                    <a:pt x="338" y="113"/>
                  </a:lnTo>
                  <a:lnTo>
                    <a:pt x="347" y="114"/>
                  </a:lnTo>
                  <a:lnTo>
                    <a:pt x="354" y="115"/>
                  </a:lnTo>
                  <a:lnTo>
                    <a:pt x="362" y="115"/>
                  </a:lnTo>
                  <a:lnTo>
                    <a:pt x="359" y="110"/>
                  </a:lnTo>
                  <a:lnTo>
                    <a:pt x="352" y="107"/>
                  </a:lnTo>
                  <a:lnTo>
                    <a:pt x="345" y="107"/>
                  </a:lnTo>
                  <a:lnTo>
                    <a:pt x="338" y="105"/>
                  </a:lnTo>
                  <a:lnTo>
                    <a:pt x="333" y="104"/>
                  </a:lnTo>
                  <a:lnTo>
                    <a:pt x="328" y="103"/>
                  </a:lnTo>
                  <a:lnTo>
                    <a:pt x="321" y="102"/>
                  </a:lnTo>
                  <a:lnTo>
                    <a:pt x="316" y="99"/>
                  </a:lnTo>
                  <a:lnTo>
                    <a:pt x="311" y="98"/>
                  </a:lnTo>
                  <a:lnTo>
                    <a:pt x="306" y="97"/>
                  </a:lnTo>
                  <a:lnTo>
                    <a:pt x="299" y="96"/>
                  </a:lnTo>
                  <a:lnTo>
                    <a:pt x="293" y="96"/>
                  </a:lnTo>
                  <a:lnTo>
                    <a:pt x="298" y="89"/>
                  </a:lnTo>
                  <a:lnTo>
                    <a:pt x="306" y="84"/>
                  </a:lnTo>
                  <a:lnTo>
                    <a:pt x="313" y="80"/>
                  </a:lnTo>
                  <a:lnTo>
                    <a:pt x="321" y="77"/>
                  </a:lnTo>
                  <a:lnTo>
                    <a:pt x="330" y="73"/>
                  </a:lnTo>
                  <a:lnTo>
                    <a:pt x="338" y="70"/>
                  </a:lnTo>
                  <a:lnTo>
                    <a:pt x="346" y="66"/>
                  </a:lnTo>
                  <a:lnTo>
                    <a:pt x="353" y="61"/>
                  </a:lnTo>
                  <a:lnTo>
                    <a:pt x="344" y="62"/>
                  </a:lnTo>
                  <a:lnTo>
                    <a:pt x="334" y="64"/>
                  </a:lnTo>
                  <a:lnTo>
                    <a:pt x="326" y="68"/>
                  </a:lnTo>
                  <a:lnTo>
                    <a:pt x="316" y="71"/>
                  </a:lnTo>
                  <a:lnTo>
                    <a:pt x="308" y="76"/>
                  </a:lnTo>
                  <a:lnTo>
                    <a:pt x="299" y="80"/>
                  </a:lnTo>
                  <a:lnTo>
                    <a:pt x="291" y="87"/>
                  </a:lnTo>
                  <a:lnTo>
                    <a:pt x="284" y="94"/>
                  </a:lnTo>
                  <a:lnTo>
                    <a:pt x="289" y="77"/>
                  </a:lnTo>
                  <a:lnTo>
                    <a:pt x="296" y="61"/>
                  </a:lnTo>
                  <a:lnTo>
                    <a:pt x="305" y="46"/>
                  </a:lnTo>
                  <a:lnTo>
                    <a:pt x="311" y="33"/>
                  </a:lnTo>
                  <a:lnTo>
                    <a:pt x="302" y="39"/>
                  </a:lnTo>
                  <a:lnTo>
                    <a:pt x="295" y="46"/>
                  </a:lnTo>
                  <a:lnTo>
                    <a:pt x="289" y="55"/>
                  </a:lnTo>
                  <a:lnTo>
                    <a:pt x="284" y="65"/>
                  </a:lnTo>
                  <a:lnTo>
                    <a:pt x="290" y="49"/>
                  </a:lnTo>
                  <a:lnTo>
                    <a:pt x="295" y="32"/>
                  </a:lnTo>
                  <a:lnTo>
                    <a:pt x="300" y="16"/>
                  </a:lnTo>
                  <a:lnTo>
                    <a:pt x="306" y="0"/>
                  </a:lnTo>
                  <a:lnTo>
                    <a:pt x="320" y="15"/>
                  </a:lnTo>
                  <a:lnTo>
                    <a:pt x="335" y="27"/>
                  </a:lnTo>
                  <a:lnTo>
                    <a:pt x="350" y="37"/>
                  </a:lnTo>
                  <a:lnTo>
                    <a:pt x="366" y="46"/>
                  </a:lnTo>
                  <a:lnTo>
                    <a:pt x="383" y="55"/>
                  </a:lnTo>
                  <a:lnTo>
                    <a:pt x="399" y="63"/>
                  </a:lnTo>
                  <a:lnTo>
                    <a:pt x="414" y="73"/>
                  </a:lnTo>
                  <a:lnTo>
                    <a:pt x="430" y="8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5074" y="531"/>
              <a:ext cx="42" cy="132"/>
            </a:xfrm>
            <a:custGeom>
              <a:avLst/>
              <a:gdLst>
                <a:gd name="T0" fmla="*/ 69 w 126"/>
                <a:gd name="T1" fmla="*/ 17 h 395"/>
                <a:gd name="T2" fmla="*/ 73 w 126"/>
                <a:gd name="T3" fmla="*/ 37 h 395"/>
                <a:gd name="T4" fmla="*/ 78 w 126"/>
                <a:gd name="T5" fmla="*/ 59 h 395"/>
                <a:gd name="T6" fmla="*/ 85 w 126"/>
                <a:gd name="T7" fmla="*/ 79 h 395"/>
                <a:gd name="T8" fmla="*/ 91 w 126"/>
                <a:gd name="T9" fmla="*/ 99 h 395"/>
                <a:gd name="T10" fmla="*/ 97 w 126"/>
                <a:gd name="T11" fmla="*/ 120 h 395"/>
                <a:gd name="T12" fmla="*/ 103 w 126"/>
                <a:gd name="T13" fmla="*/ 141 h 395"/>
                <a:gd name="T14" fmla="*/ 106 w 126"/>
                <a:gd name="T15" fmla="*/ 163 h 395"/>
                <a:gd name="T16" fmla="*/ 108 w 126"/>
                <a:gd name="T17" fmla="*/ 185 h 395"/>
                <a:gd name="T18" fmla="*/ 113 w 126"/>
                <a:gd name="T19" fmla="*/ 227 h 395"/>
                <a:gd name="T20" fmla="*/ 117 w 126"/>
                <a:gd name="T21" fmla="*/ 270 h 395"/>
                <a:gd name="T22" fmla="*/ 122 w 126"/>
                <a:gd name="T23" fmla="*/ 313 h 395"/>
                <a:gd name="T24" fmla="*/ 126 w 126"/>
                <a:gd name="T25" fmla="*/ 355 h 395"/>
                <a:gd name="T26" fmla="*/ 118 w 126"/>
                <a:gd name="T27" fmla="*/ 361 h 395"/>
                <a:gd name="T28" fmla="*/ 111 w 126"/>
                <a:gd name="T29" fmla="*/ 366 h 395"/>
                <a:gd name="T30" fmla="*/ 104 w 126"/>
                <a:gd name="T31" fmla="*/ 372 h 395"/>
                <a:gd name="T32" fmla="*/ 96 w 126"/>
                <a:gd name="T33" fmla="*/ 378 h 395"/>
                <a:gd name="T34" fmla="*/ 88 w 126"/>
                <a:gd name="T35" fmla="*/ 384 h 395"/>
                <a:gd name="T36" fmla="*/ 80 w 126"/>
                <a:gd name="T37" fmla="*/ 388 h 395"/>
                <a:gd name="T38" fmla="*/ 72 w 126"/>
                <a:gd name="T39" fmla="*/ 392 h 395"/>
                <a:gd name="T40" fmla="*/ 62 w 126"/>
                <a:gd name="T41" fmla="*/ 395 h 395"/>
                <a:gd name="T42" fmla="*/ 68 w 126"/>
                <a:gd name="T43" fmla="*/ 363 h 395"/>
                <a:gd name="T44" fmla="*/ 69 w 126"/>
                <a:gd name="T45" fmla="*/ 330 h 395"/>
                <a:gd name="T46" fmla="*/ 68 w 126"/>
                <a:gd name="T47" fmla="*/ 298 h 395"/>
                <a:gd name="T48" fmla="*/ 64 w 126"/>
                <a:gd name="T49" fmla="*/ 266 h 395"/>
                <a:gd name="T50" fmla="*/ 59 w 126"/>
                <a:gd name="T51" fmla="*/ 234 h 395"/>
                <a:gd name="T52" fmla="*/ 54 w 126"/>
                <a:gd name="T53" fmla="*/ 202 h 395"/>
                <a:gd name="T54" fmla="*/ 50 w 126"/>
                <a:gd name="T55" fmla="*/ 171 h 395"/>
                <a:gd name="T56" fmla="*/ 45 w 126"/>
                <a:gd name="T57" fmla="*/ 139 h 395"/>
                <a:gd name="T58" fmla="*/ 41 w 126"/>
                <a:gd name="T59" fmla="*/ 120 h 395"/>
                <a:gd name="T60" fmla="*/ 36 w 126"/>
                <a:gd name="T61" fmla="*/ 103 h 395"/>
                <a:gd name="T62" fmla="*/ 31 w 126"/>
                <a:gd name="T63" fmla="*/ 86 h 395"/>
                <a:gd name="T64" fmla="*/ 24 w 126"/>
                <a:gd name="T65" fmla="*/ 70 h 395"/>
                <a:gd name="T66" fmla="*/ 18 w 126"/>
                <a:gd name="T67" fmla="*/ 53 h 395"/>
                <a:gd name="T68" fmla="*/ 11 w 126"/>
                <a:gd name="T69" fmla="*/ 37 h 395"/>
                <a:gd name="T70" fmla="*/ 5 w 126"/>
                <a:gd name="T71" fmla="*/ 20 h 395"/>
                <a:gd name="T72" fmla="*/ 0 w 126"/>
                <a:gd name="T73" fmla="*/ 3 h 395"/>
                <a:gd name="T74" fmla="*/ 9 w 126"/>
                <a:gd name="T75" fmla="*/ 3 h 395"/>
                <a:gd name="T76" fmla="*/ 19 w 126"/>
                <a:gd name="T77" fmla="*/ 2 h 395"/>
                <a:gd name="T78" fmla="*/ 29 w 126"/>
                <a:gd name="T79" fmla="*/ 1 h 395"/>
                <a:gd name="T80" fmla="*/ 40 w 126"/>
                <a:gd name="T81" fmla="*/ 0 h 395"/>
                <a:gd name="T82" fmla="*/ 50 w 126"/>
                <a:gd name="T83" fmla="*/ 0 h 395"/>
                <a:gd name="T84" fmla="*/ 58 w 126"/>
                <a:gd name="T85" fmla="*/ 1 h 395"/>
                <a:gd name="T86" fmla="*/ 64 w 126"/>
                <a:gd name="T87" fmla="*/ 6 h 395"/>
                <a:gd name="T88" fmla="*/ 69 w 126"/>
                <a:gd name="T8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395">
                  <a:moveTo>
                    <a:pt x="69" y="17"/>
                  </a:moveTo>
                  <a:lnTo>
                    <a:pt x="73" y="37"/>
                  </a:lnTo>
                  <a:lnTo>
                    <a:pt x="78" y="59"/>
                  </a:lnTo>
                  <a:lnTo>
                    <a:pt x="85" y="79"/>
                  </a:lnTo>
                  <a:lnTo>
                    <a:pt x="91" y="99"/>
                  </a:lnTo>
                  <a:lnTo>
                    <a:pt x="97" y="120"/>
                  </a:lnTo>
                  <a:lnTo>
                    <a:pt x="103" y="141"/>
                  </a:lnTo>
                  <a:lnTo>
                    <a:pt x="106" y="163"/>
                  </a:lnTo>
                  <a:lnTo>
                    <a:pt x="108" y="185"/>
                  </a:lnTo>
                  <a:lnTo>
                    <a:pt x="113" y="227"/>
                  </a:lnTo>
                  <a:lnTo>
                    <a:pt x="117" y="270"/>
                  </a:lnTo>
                  <a:lnTo>
                    <a:pt x="122" y="313"/>
                  </a:lnTo>
                  <a:lnTo>
                    <a:pt x="126" y="355"/>
                  </a:lnTo>
                  <a:lnTo>
                    <a:pt x="118" y="361"/>
                  </a:lnTo>
                  <a:lnTo>
                    <a:pt x="111" y="366"/>
                  </a:lnTo>
                  <a:lnTo>
                    <a:pt x="104" y="372"/>
                  </a:lnTo>
                  <a:lnTo>
                    <a:pt x="96" y="378"/>
                  </a:lnTo>
                  <a:lnTo>
                    <a:pt x="88" y="384"/>
                  </a:lnTo>
                  <a:lnTo>
                    <a:pt x="80" y="388"/>
                  </a:lnTo>
                  <a:lnTo>
                    <a:pt x="72" y="392"/>
                  </a:lnTo>
                  <a:lnTo>
                    <a:pt x="62" y="395"/>
                  </a:lnTo>
                  <a:lnTo>
                    <a:pt x="68" y="363"/>
                  </a:lnTo>
                  <a:lnTo>
                    <a:pt x="69" y="330"/>
                  </a:lnTo>
                  <a:lnTo>
                    <a:pt x="68" y="298"/>
                  </a:lnTo>
                  <a:lnTo>
                    <a:pt x="64" y="266"/>
                  </a:lnTo>
                  <a:lnTo>
                    <a:pt x="59" y="234"/>
                  </a:lnTo>
                  <a:lnTo>
                    <a:pt x="54" y="202"/>
                  </a:lnTo>
                  <a:lnTo>
                    <a:pt x="50" y="171"/>
                  </a:lnTo>
                  <a:lnTo>
                    <a:pt x="45" y="139"/>
                  </a:lnTo>
                  <a:lnTo>
                    <a:pt x="41" y="120"/>
                  </a:lnTo>
                  <a:lnTo>
                    <a:pt x="36" y="103"/>
                  </a:lnTo>
                  <a:lnTo>
                    <a:pt x="31" y="86"/>
                  </a:lnTo>
                  <a:lnTo>
                    <a:pt x="24" y="70"/>
                  </a:lnTo>
                  <a:lnTo>
                    <a:pt x="18" y="53"/>
                  </a:lnTo>
                  <a:lnTo>
                    <a:pt x="11" y="37"/>
                  </a:lnTo>
                  <a:lnTo>
                    <a:pt x="5" y="2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6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4986" y="533"/>
              <a:ext cx="109" cy="148"/>
            </a:xfrm>
            <a:custGeom>
              <a:avLst/>
              <a:gdLst>
                <a:gd name="T0" fmla="*/ 274 w 328"/>
                <a:gd name="T1" fmla="*/ 37 h 445"/>
                <a:gd name="T2" fmla="*/ 288 w 328"/>
                <a:gd name="T3" fmla="*/ 72 h 445"/>
                <a:gd name="T4" fmla="*/ 301 w 328"/>
                <a:gd name="T5" fmla="*/ 126 h 445"/>
                <a:gd name="T6" fmla="*/ 315 w 328"/>
                <a:gd name="T7" fmla="*/ 201 h 445"/>
                <a:gd name="T8" fmla="*/ 326 w 328"/>
                <a:gd name="T9" fmla="*/ 276 h 445"/>
                <a:gd name="T10" fmla="*/ 328 w 328"/>
                <a:gd name="T11" fmla="*/ 352 h 445"/>
                <a:gd name="T12" fmla="*/ 312 w 328"/>
                <a:gd name="T13" fmla="*/ 399 h 445"/>
                <a:gd name="T14" fmla="*/ 285 w 328"/>
                <a:gd name="T15" fmla="*/ 412 h 445"/>
                <a:gd name="T16" fmla="*/ 257 w 328"/>
                <a:gd name="T17" fmla="*/ 423 h 445"/>
                <a:gd name="T18" fmla="*/ 228 w 328"/>
                <a:gd name="T19" fmla="*/ 431 h 445"/>
                <a:gd name="T20" fmla="*/ 198 w 328"/>
                <a:gd name="T21" fmla="*/ 438 h 445"/>
                <a:gd name="T22" fmla="*/ 167 w 328"/>
                <a:gd name="T23" fmla="*/ 442 h 445"/>
                <a:gd name="T24" fmla="*/ 136 w 328"/>
                <a:gd name="T25" fmla="*/ 445 h 445"/>
                <a:gd name="T26" fmla="*/ 104 w 328"/>
                <a:gd name="T27" fmla="*/ 445 h 445"/>
                <a:gd name="T28" fmla="*/ 90 w 328"/>
                <a:gd name="T29" fmla="*/ 413 h 445"/>
                <a:gd name="T30" fmla="*/ 98 w 328"/>
                <a:gd name="T31" fmla="*/ 356 h 445"/>
                <a:gd name="T32" fmla="*/ 112 w 328"/>
                <a:gd name="T33" fmla="*/ 300 h 445"/>
                <a:gd name="T34" fmla="*/ 127 w 328"/>
                <a:gd name="T35" fmla="*/ 244 h 445"/>
                <a:gd name="T36" fmla="*/ 139 w 328"/>
                <a:gd name="T37" fmla="*/ 200 h 445"/>
                <a:gd name="T38" fmla="*/ 139 w 328"/>
                <a:gd name="T39" fmla="*/ 163 h 445"/>
                <a:gd name="T40" fmla="*/ 111 w 328"/>
                <a:gd name="T41" fmla="*/ 140 h 445"/>
                <a:gd name="T42" fmla="*/ 79 w 328"/>
                <a:gd name="T43" fmla="*/ 120 h 445"/>
                <a:gd name="T44" fmla="*/ 49 w 328"/>
                <a:gd name="T45" fmla="*/ 98 h 445"/>
                <a:gd name="T46" fmla="*/ 18 w 328"/>
                <a:gd name="T47" fmla="*/ 77 h 445"/>
                <a:gd name="T48" fmla="*/ 8 w 328"/>
                <a:gd name="T49" fmla="*/ 66 h 445"/>
                <a:gd name="T50" fmla="*/ 25 w 328"/>
                <a:gd name="T51" fmla="*/ 64 h 445"/>
                <a:gd name="T52" fmla="*/ 41 w 328"/>
                <a:gd name="T53" fmla="*/ 58 h 445"/>
                <a:gd name="T54" fmla="*/ 57 w 328"/>
                <a:gd name="T55" fmla="*/ 53 h 445"/>
                <a:gd name="T56" fmla="*/ 76 w 328"/>
                <a:gd name="T57" fmla="*/ 45 h 445"/>
                <a:gd name="T58" fmla="*/ 100 w 328"/>
                <a:gd name="T59" fmla="*/ 37 h 445"/>
                <a:gd name="T60" fmla="*/ 124 w 328"/>
                <a:gd name="T61" fmla="*/ 29 h 445"/>
                <a:gd name="T62" fmla="*/ 148 w 328"/>
                <a:gd name="T63" fmla="*/ 22 h 445"/>
                <a:gd name="T64" fmla="*/ 173 w 328"/>
                <a:gd name="T65" fmla="*/ 16 h 445"/>
                <a:gd name="T66" fmla="*/ 197 w 328"/>
                <a:gd name="T67" fmla="*/ 12 h 445"/>
                <a:gd name="T68" fmla="*/ 222 w 328"/>
                <a:gd name="T69" fmla="*/ 6 h 445"/>
                <a:gd name="T70" fmla="*/ 248 w 328"/>
                <a:gd name="T71" fmla="*/ 3 h 445"/>
                <a:gd name="T72" fmla="*/ 266 w 328"/>
                <a:gd name="T73" fmla="*/ 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" h="445">
                  <a:moveTo>
                    <a:pt x="266" y="20"/>
                  </a:moveTo>
                  <a:lnTo>
                    <a:pt x="274" y="37"/>
                  </a:lnTo>
                  <a:lnTo>
                    <a:pt x="282" y="54"/>
                  </a:lnTo>
                  <a:lnTo>
                    <a:pt x="288" y="72"/>
                  </a:lnTo>
                  <a:lnTo>
                    <a:pt x="294" y="89"/>
                  </a:lnTo>
                  <a:lnTo>
                    <a:pt x="301" y="126"/>
                  </a:lnTo>
                  <a:lnTo>
                    <a:pt x="308" y="163"/>
                  </a:lnTo>
                  <a:lnTo>
                    <a:pt x="315" y="201"/>
                  </a:lnTo>
                  <a:lnTo>
                    <a:pt x="321" y="238"/>
                  </a:lnTo>
                  <a:lnTo>
                    <a:pt x="326" y="276"/>
                  </a:lnTo>
                  <a:lnTo>
                    <a:pt x="328" y="314"/>
                  </a:lnTo>
                  <a:lnTo>
                    <a:pt x="328" y="352"/>
                  </a:lnTo>
                  <a:lnTo>
                    <a:pt x="325" y="391"/>
                  </a:lnTo>
                  <a:lnTo>
                    <a:pt x="312" y="399"/>
                  </a:lnTo>
                  <a:lnTo>
                    <a:pt x="299" y="406"/>
                  </a:lnTo>
                  <a:lnTo>
                    <a:pt x="285" y="412"/>
                  </a:lnTo>
                  <a:lnTo>
                    <a:pt x="271" y="417"/>
                  </a:lnTo>
                  <a:lnTo>
                    <a:pt x="257" y="423"/>
                  </a:lnTo>
                  <a:lnTo>
                    <a:pt x="243" y="428"/>
                  </a:lnTo>
                  <a:lnTo>
                    <a:pt x="228" y="431"/>
                  </a:lnTo>
                  <a:lnTo>
                    <a:pt x="213" y="434"/>
                  </a:lnTo>
                  <a:lnTo>
                    <a:pt x="198" y="438"/>
                  </a:lnTo>
                  <a:lnTo>
                    <a:pt x="182" y="440"/>
                  </a:lnTo>
                  <a:lnTo>
                    <a:pt x="167" y="442"/>
                  </a:lnTo>
                  <a:lnTo>
                    <a:pt x="151" y="443"/>
                  </a:lnTo>
                  <a:lnTo>
                    <a:pt x="136" y="445"/>
                  </a:lnTo>
                  <a:lnTo>
                    <a:pt x="120" y="445"/>
                  </a:lnTo>
                  <a:lnTo>
                    <a:pt x="104" y="445"/>
                  </a:lnTo>
                  <a:lnTo>
                    <a:pt x="88" y="443"/>
                  </a:lnTo>
                  <a:lnTo>
                    <a:pt x="90" y="413"/>
                  </a:lnTo>
                  <a:lnTo>
                    <a:pt x="93" y="384"/>
                  </a:lnTo>
                  <a:lnTo>
                    <a:pt x="98" y="356"/>
                  </a:lnTo>
                  <a:lnTo>
                    <a:pt x="105" y="327"/>
                  </a:lnTo>
                  <a:lnTo>
                    <a:pt x="112" y="300"/>
                  </a:lnTo>
                  <a:lnTo>
                    <a:pt x="120" y="271"/>
                  </a:lnTo>
                  <a:lnTo>
                    <a:pt x="127" y="244"/>
                  </a:lnTo>
                  <a:lnTo>
                    <a:pt x="134" y="217"/>
                  </a:lnTo>
                  <a:lnTo>
                    <a:pt x="139" y="200"/>
                  </a:lnTo>
                  <a:lnTo>
                    <a:pt x="141" y="181"/>
                  </a:lnTo>
                  <a:lnTo>
                    <a:pt x="139" y="163"/>
                  </a:lnTo>
                  <a:lnTo>
                    <a:pt x="129" y="150"/>
                  </a:lnTo>
                  <a:lnTo>
                    <a:pt x="111" y="140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5" y="110"/>
                  </a:lnTo>
                  <a:lnTo>
                    <a:pt x="49" y="98"/>
                  </a:lnTo>
                  <a:lnTo>
                    <a:pt x="34" y="87"/>
                  </a:lnTo>
                  <a:lnTo>
                    <a:pt x="18" y="77"/>
                  </a:lnTo>
                  <a:lnTo>
                    <a:pt x="0" y="66"/>
                  </a:lnTo>
                  <a:lnTo>
                    <a:pt x="8" y="66"/>
                  </a:lnTo>
                  <a:lnTo>
                    <a:pt x="17" y="65"/>
                  </a:lnTo>
                  <a:lnTo>
                    <a:pt x="25" y="64"/>
                  </a:lnTo>
                  <a:lnTo>
                    <a:pt x="34" y="62"/>
                  </a:lnTo>
                  <a:lnTo>
                    <a:pt x="41" y="58"/>
                  </a:lnTo>
                  <a:lnTo>
                    <a:pt x="49" y="56"/>
                  </a:lnTo>
                  <a:lnTo>
                    <a:pt x="57" y="53"/>
                  </a:lnTo>
                  <a:lnTo>
                    <a:pt x="65" y="49"/>
                  </a:lnTo>
                  <a:lnTo>
                    <a:pt x="76" y="45"/>
                  </a:lnTo>
                  <a:lnTo>
                    <a:pt x="88" y="40"/>
                  </a:lnTo>
                  <a:lnTo>
                    <a:pt x="100" y="37"/>
                  </a:lnTo>
                  <a:lnTo>
                    <a:pt x="111" y="32"/>
                  </a:lnTo>
                  <a:lnTo>
                    <a:pt x="124" y="29"/>
                  </a:lnTo>
                  <a:lnTo>
                    <a:pt x="136" y="25"/>
                  </a:lnTo>
                  <a:lnTo>
                    <a:pt x="148" y="22"/>
                  </a:lnTo>
                  <a:lnTo>
                    <a:pt x="160" y="20"/>
                  </a:lnTo>
                  <a:lnTo>
                    <a:pt x="173" y="16"/>
                  </a:lnTo>
                  <a:lnTo>
                    <a:pt x="185" y="14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2" y="6"/>
                  </a:lnTo>
                  <a:lnTo>
                    <a:pt x="235" y="5"/>
                  </a:lnTo>
                  <a:lnTo>
                    <a:pt x="248" y="3"/>
                  </a:lnTo>
                  <a:lnTo>
                    <a:pt x="261" y="0"/>
                  </a:lnTo>
                  <a:lnTo>
                    <a:pt x="266" y="20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5201" y="562"/>
              <a:ext cx="50" cy="29"/>
            </a:xfrm>
            <a:custGeom>
              <a:avLst/>
              <a:gdLst>
                <a:gd name="T0" fmla="*/ 106 w 148"/>
                <a:gd name="T1" fmla="*/ 8 h 86"/>
                <a:gd name="T2" fmla="*/ 113 w 148"/>
                <a:gd name="T3" fmla="*/ 14 h 86"/>
                <a:gd name="T4" fmla="*/ 120 w 148"/>
                <a:gd name="T5" fmla="*/ 21 h 86"/>
                <a:gd name="T6" fmla="*/ 125 w 148"/>
                <a:gd name="T7" fmla="*/ 28 h 86"/>
                <a:gd name="T8" fmla="*/ 130 w 148"/>
                <a:gd name="T9" fmla="*/ 34 h 86"/>
                <a:gd name="T10" fmla="*/ 136 w 148"/>
                <a:gd name="T11" fmla="*/ 42 h 86"/>
                <a:gd name="T12" fmla="*/ 140 w 148"/>
                <a:gd name="T13" fmla="*/ 49 h 86"/>
                <a:gd name="T14" fmla="*/ 144 w 148"/>
                <a:gd name="T15" fmla="*/ 58 h 86"/>
                <a:gd name="T16" fmla="*/ 148 w 148"/>
                <a:gd name="T17" fmla="*/ 66 h 86"/>
                <a:gd name="T18" fmla="*/ 132 w 148"/>
                <a:gd name="T19" fmla="*/ 63 h 86"/>
                <a:gd name="T20" fmla="*/ 116 w 148"/>
                <a:gd name="T21" fmla="*/ 61 h 86"/>
                <a:gd name="T22" fmla="*/ 101 w 148"/>
                <a:gd name="T23" fmla="*/ 61 h 86"/>
                <a:gd name="T24" fmla="*/ 85 w 148"/>
                <a:gd name="T25" fmla="*/ 63 h 86"/>
                <a:gd name="T26" fmla="*/ 68 w 148"/>
                <a:gd name="T27" fmla="*/ 67 h 86"/>
                <a:gd name="T28" fmla="*/ 53 w 148"/>
                <a:gd name="T29" fmla="*/ 72 h 86"/>
                <a:gd name="T30" fmla="*/ 38 w 148"/>
                <a:gd name="T31" fmla="*/ 79 h 86"/>
                <a:gd name="T32" fmla="*/ 23 w 148"/>
                <a:gd name="T33" fmla="*/ 86 h 86"/>
                <a:gd name="T34" fmla="*/ 16 w 148"/>
                <a:gd name="T35" fmla="*/ 79 h 86"/>
                <a:gd name="T36" fmla="*/ 10 w 148"/>
                <a:gd name="T37" fmla="*/ 69 h 86"/>
                <a:gd name="T38" fmla="*/ 4 w 148"/>
                <a:gd name="T39" fmla="*/ 58 h 86"/>
                <a:gd name="T40" fmla="*/ 0 w 148"/>
                <a:gd name="T41" fmla="*/ 47 h 86"/>
                <a:gd name="T42" fmla="*/ 2 w 148"/>
                <a:gd name="T43" fmla="*/ 38 h 86"/>
                <a:gd name="T44" fmla="*/ 3 w 148"/>
                <a:gd name="T45" fmla="*/ 28 h 86"/>
                <a:gd name="T46" fmla="*/ 6 w 148"/>
                <a:gd name="T47" fmla="*/ 20 h 86"/>
                <a:gd name="T48" fmla="*/ 13 w 148"/>
                <a:gd name="T49" fmla="*/ 12 h 86"/>
                <a:gd name="T50" fmla="*/ 21 w 148"/>
                <a:gd name="T51" fmla="*/ 9 h 86"/>
                <a:gd name="T52" fmla="*/ 30 w 148"/>
                <a:gd name="T53" fmla="*/ 7 h 86"/>
                <a:gd name="T54" fmla="*/ 38 w 148"/>
                <a:gd name="T55" fmla="*/ 5 h 86"/>
                <a:gd name="T56" fmla="*/ 48 w 148"/>
                <a:gd name="T57" fmla="*/ 2 h 86"/>
                <a:gd name="T58" fmla="*/ 56 w 148"/>
                <a:gd name="T59" fmla="*/ 1 h 86"/>
                <a:gd name="T60" fmla="*/ 66 w 148"/>
                <a:gd name="T61" fmla="*/ 0 h 86"/>
                <a:gd name="T62" fmla="*/ 74 w 148"/>
                <a:gd name="T63" fmla="*/ 1 h 86"/>
                <a:gd name="T64" fmla="*/ 84 w 148"/>
                <a:gd name="T65" fmla="*/ 5 h 86"/>
                <a:gd name="T66" fmla="*/ 106 w 148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86">
                  <a:moveTo>
                    <a:pt x="106" y="8"/>
                  </a:moveTo>
                  <a:lnTo>
                    <a:pt x="113" y="14"/>
                  </a:lnTo>
                  <a:lnTo>
                    <a:pt x="120" y="21"/>
                  </a:lnTo>
                  <a:lnTo>
                    <a:pt x="125" y="28"/>
                  </a:lnTo>
                  <a:lnTo>
                    <a:pt x="130" y="34"/>
                  </a:lnTo>
                  <a:lnTo>
                    <a:pt x="136" y="42"/>
                  </a:lnTo>
                  <a:lnTo>
                    <a:pt x="140" y="49"/>
                  </a:lnTo>
                  <a:lnTo>
                    <a:pt x="144" y="58"/>
                  </a:lnTo>
                  <a:lnTo>
                    <a:pt x="148" y="66"/>
                  </a:lnTo>
                  <a:lnTo>
                    <a:pt x="132" y="63"/>
                  </a:lnTo>
                  <a:lnTo>
                    <a:pt x="116" y="61"/>
                  </a:lnTo>
                  <a:lnTo>
                    <a:pt x="101" y="61"/>
                  </a:lnTo>
                  <a:lnTo>
                    <a:pt x="85" y="63"/>
                  </a:lnTo>
                  <a:lnTo>
                    <a:pt x="68" y="67"/>
                  </a:lnTo>
                  <a:lnTo>
                    <a:pt x="53" y="72"/>
                  </a:lnTo>
                  <a:lnTo>
                    <a:pt x="38" y="79"/>
                  </a:lnTo>
                  <a:lnTo>
                    <a:pt x="23" y="86"/>
                  </a:lnTo>
                  <a:lnTo>
                    <a:pt x="16" y="79"/>
                  </a:lnTo>
                  <a:lnTo>
                    <a:pt x="10" y="69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3" y="12"/>
                  </a:lnTo>
                  <a:lnTo>
                    <a:pt x="21" y="9"/>
                  </a:lnTo>
                  <a:lnTo>
                    <a:pt x="30" y="7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4" y="1"/>
                  </a:lnTo>
                  <a:lnTo>
                    <a:pt x="84" y="5"/>
                  </a:lnTo>
                  <a:lnTo>
                    <a:pt x="106" y="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176" y="708"/>
              <a:ext cx="9" cy="20"/>
            </a:xfrm>
            <a:custGeom>
              <a:avLst/>
              <a:gdLst>
                <a:gd name="T0" fmla="*/ 12 w 27"/>
                <a:gd name="T1" fmla="*/ 0 h 58"/>
                <a:gd name="T2" fmla="*/ 16 w 27"/>
                <a:gd name="T3" fmla="*/ 2 h 58"/>
                <a:gd name="T4" fmla="*/ 20 w 27"/>
                <a:gd name="T5" fmla="*/ 4 h 58"/>
                <a:gd name="T6" fmla="*/ 24 w 27"/>
                <a:gd name="T7" fmla="*/ 6 h 58"/>
                <a:gd name="T8" fmla="*/ 27 w 27"/>
                <a:gd name="T9" fmla="*/ 8 h 58"/>
                <a:gd name="T10" fmla="*/ 17 w 27"/>
                <a:gd name="T11" fmla="*/ 16 h 58"/>
                <a:gd name="T12" fmla="*/ 10 w 27"/>
                <a:gd name="T13" fmla="*/ 28 h 58"/>
                <a:gd name="T14" fmla="*/ 8 w 27"/>
                <a:gd name="T15" fmla="*/ 43 h 58"/>
                <a:gd name="T16" fmla="*/ 7 w 27"/>
                <a:gd name="T17" fmla="*/ 58 h 58"/>
                <a:gd name="T18" fmla="*/ 3 w 27"/>
                <a:gd name="T19" fmla="*/ 55 h 58"/>
                <a:gd name="T20" fmla="*/ 1 w 27"/>
                <a:gd name="T21" fmla="*/ 50 h 58"/>
                <a:gd name="T22" fmla="*/ 1 w 27"/>
                <a:gd name="T23" fmla="*/ 44 h 58"/>
                <a:gd name="T24" fmla="*/ 0 w 27"/>
                <a:gd name="T25" fmla="*/ 38 h 58"/>
                <a:gd name="T26" fmla="*/ 1 w 27"/>
                <a:gd name="T27" fmla="*/ 27 h 58"/>
                <a:gd name="T28" fmla="*/ 5 w 27"/>
                <a:gd name="T29" fmla="*/ 18 h 58"/>
                <a:gd name="T30" fmla="*/ 10 w 27"/>
                <a:gd name="T31" fmla="*/ 9 h 58"/>
                <a:gd name="T32" fmla="*/ 12 w 27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12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0" y="28"/>
                  </a:lnTo>
                  <a:lnTo>
                    <a:pt x="8" y="43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8"/>
                  </a:lnTo>
                  <a:lnTo>
                    <a:pt x="1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5163" y="575"/>
              <a:ext cx="172" cy="178"/>
            </a:xfrm>
            <a:custGeom>
              <a:avLst/>
              <a:gdLst>
                <a:gd name="T0" fmla="*/ 31 w 517"/>
                <a:gd name="T1" fmla="*/ 443 h 535"/>
                <a:gd name="T2" fmla="*/ 47 w 517"/>
                <a:gd name="T3" fmla="*/ 471 h 535"/>
                <a:gd name="T4" fmla="*/ 57 w 517"/>
                <a:gd name="T5" fmla="*/ 427 h 535"/>
                <a:gd name="T6" fmla="*/ 112 w 517"/>
                <a:gd name="T7" fmla="*/ 433 h 535"/>
                <a:gd name="T8" fmla="*/ 193 w 517"/>
                <a:gd name="T9" fmla="*/ 433 h 535"/>
                <a:gd name="T10" fmla="*/ 260 w 517"/>
                <a:gd name="T11" fmla="*/ 411 h 535"/>
                <a:gd name="T12" fmla="*/ 298 w 517"/>
                <a:gd name="T13" fmla="*/ 397 h 535"/>
                <a:gd name="T14" fmla="*/ 332 w 517"/>
                <a:gd name="T15" fmla="*/ 385 h 535"/>
                <a:gd name="T16" fmla="*/ 360 w 517"/>
                <a:gd name="T17" fmla="*/ 367 h 535"/>
                <a:gd name="T18" fmla="*/ 355 w 517"/>
                <a:gd name="T19" fmla="*/ 362 h 535"/>
                <a:gd name="T20" fmla="*/ 295 w 517"/>
                <a:gd name="T21" fmla="*/ 391 h 535"/>
                <a:gd name="T22" fmla="*/ 223 w 517"/>
                <a:gd name="T23" fmla="*/ 414 h 535"/>
                <a:gd name="T24" fmla="*/ 148 w 517"/>
                <a:gd name="T25" fmla="*/ 436 h 535"/>
                <a:gd name="T26" fmla="*/ 66 w 517"/>
                <a:gd name="T27" fmla="*/ 400 h 535"/>
                <a:gd name="T28" fmla="*/ 11 w 517"/>
                <a:gd name="T29" fmla="*/ 335 h 535"/>
                <a:gd name="T30" fmla="*/ 12 w 517"/>
                <a:gd name="T31" fmla="*/ 245 h 535"/>
                <a:gd name="T32" fmla="*/ 11 w 517"/>
                <a:gd name="T33" fmla="*/ 275 h 535"/>
                <a:gd name="T34" fmla="*/ 30 w 517"/>
                <a:gd name="T35" fmla="*/ 343 h 535"/>
                <a:gd name="T36" fmla="*/ 59 w 517"/>
                <a:gd name="T37" fmla="*/ 278 h 535"/>
                <a:gd name="T38" fmla="*/ 116 w 517"/>
                <a:gd name="T39" fmla="*/ 310 h 535"/>
                <a:gd name="T40" fmla="*/ 185 w 517"/>
                <a:gd name="T41" fmla="*/ 322 h 535"/>
                <a:gd name="T42" fmla="*/ 238 w 517"/>
                <a:gd name="T43" fmla="*/ 312 h 535"/>
                <a:gd name="T44" fmla="*/ 275 w 517"/>
                <a:gd name="T45" fmla="*/ 296 h 535"/>
                <a:gd name="T46" fmla="*/ 308 w 517"/>
                <a:gd name="T47" fmla="*/ 280 h 535"/>
                <a:gd name="T48" fmla="*/ 391 w 517"/>
                <a:gd name="T49" fmla="*/ 297 h 535"/>
                <a:gd name="T50" fmla="*/ 381 w 517"/>
                <a:gd name="T51" fmla="*/ 350 h 535"/>
                <a:gd name="T52" fmla="*/ 416 w 517"/>
                <a:gd name="T53" fmla="*/ 330 h 535"/>
                <a:gd name="T54" fmla="*/ 429 w 517"/>
                <a:gd name="T55" fmla="*/ 255 h 535"/>
                <a:gd name="T56" fmla="*/ 432 w 517"/>
                <a:gd name="T57" fmla="*/ 206 h 535"/>
                <a:gd name="T58" fmla="*/ 393 w 517"/>
                <a:gd name="T59" fmla="*/ 226 h 535"/>
                <a:gd name="T60" fmla="*/ 336 w 517"/>
                <a:gd name="T61" fmla="*/ 256 h 535"/>
                <a:gd name="T62" fmla="*/ 267 w 517"/>
                <a:gd name="T63" fmla="*/ 289 h 535"/>
                <a:gd name="T64" fmla="*/ 223 w 517"/>
                <a:gd name="T65" fmla="*/ 305 h 535"/>
                <a:gd name="T66" fmla="*/ 166 w 517"/>
                <a:gd name="T67" fmla="*/ 313 h 535"/>
                <a:gd name="T68" fmla="*/ 72 w 517"/>
                <a:gd name="T69" fmla="*/ 275 h 535"/>
                <a:gd name="T70" fmla="*/ 38 w 517"/>
                <a:gd name="T71" fmla="*/ 245 h 535"/>
                <a:gd name="T72" fmla="*/ 25 w 517"/>
                <a:gd name="T73" fmla="*/ 220 h 535"/>
                <a:gd name="T74" fmla="*/ 48 w 517"/>
                <a:gd name="T75" fmla="*/ 124 h 535"/>
                <a:gd name="T76" fmla="*/ 41 w 517"/>
                <a:gd name="T77" fmla="*/ 140 h 535"/>
                <a:gd name="T78" fmla="*/ 42 w 517"/>
                <a:gd name="T79" fmla="*/ 231 h 535"/>
                <a:gd name="T80" fmla="*/ 69 w 517"/>
                <a:gd name="T81" fmla="*/ 148 h 535"/>
                <a:gd name="T82" fmla="*/ 97 w 517"/>
                <a:gd name="T83" fmla="*/ 150 h 535"/>
                <a:gd name="T84" fmla="*/ 154 w 517"/>
                <a:gd name="T85" fmla="*/ 176 h 535"/>
                <a:gd name="T86" fmla="*/ 240 w 517"/>
                <a:gd name="T87" fmla="*/ 179 h 535"/>
                <a:gd name="T88" fmla="*/ 329 w 517"/>
                <a:gd name="T89" fmla="*/ 151 h 535"/>
                <a:gd name="T90" fmla="*/ 418 w 517"/>
                <a:gd name="T91" fmla="*/ 114 h 535"/>
                <a:gd name="T92" fmla="*/ 460 w 517"/>
                <a:gd name="T93" fmla="*/ 15 h 535"/>
                <a:gd name="T94" fmla="*/ 500 w 517"/>
                <a:gd name="T95" fmla="*/ 35 h 535"/>
                <a:gd name="T96" fmla="*/ 503 w 517"/>
                <a:gd name="T97" fmla="*/ 114 h 535"/>
                <a:gd name="T98" fmla="*/ 490 w 517"/>
                <a:gd name="T99" fmla="*/ 215 h 535"/>
                <a:gd name="T100" fmla="*/ 476 w 517"/>
                <a:gd name="T101" fmla="*/ 285 h 535"/>
                <a:gd name="T102" fmla="*/ 446 w 517"/>
                <a:gd name="T103" fmla="*/ 371 h 535"/>
                <a:gd name="T104" fmla="*/ 388 w 517"/>
                <a:gd name="T105" fmla="*/ 428 h 535"/>
                <a:gd name="T106" fmla="*/ 290 w 517"/>
                <a:gd name="T107" fmla="*/ 493 h 535"/>
                <a:gd name="T108" fmla="*/ 206 w 517"/>
                <a:gd name="T109" fmla="*/ 522 h 535"/>
                <a:gd name="T110" fmla="*/ 162 w 517"/>
                <a:gd name="T111" fmla="*/ 531 h 535"/>
                <a:gd name="T112" fmla="*/ 130 w 517"/>
                <a:gd name="T113" fmla="*/ 533 h 535"/>
                <a:gd name="T114" fmla="*/ 70 w 517"/>
                <a:gd name="T115" fmla="*/ 508 h 535"/>
                <a:gd name="T116" fmla="*/ 22 w 517"/>
                <a:gd name="T117" fmla="*/ 434 h 535"/>
                <a:gd name="T118" fmla="*/ 37 w 517"/>
                <a:gd name="T119" fmla="*/ 38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7" h="535">
                  <a:moveTo>
                    <a:pt x="46" y="395"/>
                  </a:moveTo>
                  <a:lnTo>
                    <a:pt x="42" y="403"/>
                  </a:lnTo>
                  <a:lnTo>
                    <a:pt x="38" y="413"/>
                  </a:lnTo>
                  <a:lnTo>
                    <a:pt x="34" y="426"/>
                  </a:lnTo>
                  <a:lnTo>
                    <a:pt x="31" y="435"/>
                  </a:lnTo>
                  <a:lnTo>
                    <a:pt x="31" y="443"/>
                  </a:lnTo>
                  <a:lnTo>
                    <a:pt x="33" y="452"/>
                  </a:lnTo>
                  <a:lnTo>
                    <a:pt x="36" y="459"/>
                  </a:lnTo>
                  <a:lnTo>
                    <a:pt x="39" y="466"/>
                  </a:lnTo>
                  <a:lnTo>
                    <a:pt x="42" y="467"/>
                  </a:lnTo>
                  <a:lnTo>
                    <a:pt x="45" y="470"/>
                  </a:lnTo>
                  <a:lnTo>
                    <a:pt x="47" y="471"/>
                  </a:lnTo>
                  <a:lnTo>
                    <a:pt x="51" y="471"/>
                  </a:lnTo>
                  <a:lnTo>
                    <a:pt x="54" y="463"/>
                  </a:lnTo>
                  <a:lnTo>
                    <a:pt x="54" y="453"/>
                  </a:lnTo>
                  <a:lnTo>
                    <a:pt x="54" y="442"/>
                  </a:lnTo>
                  <a:lnTo>
                    <a:pt x="56" y="433"/>
                  </a:lnTo>
                  <a:lnTo>
                    <a:pt x="57" y="427"/>
                  </a:lnTo>
                  <a:lnTo>
                    <a:pt x="61" y="422"/>
                  </a:lnTo>
                  <a:lnTo>
                    <a:pt x="65" y="419"/>
                  </a:lnTo>
                  <a:lnTo>
                    <a:pt x="69" y="416"/>
                  </a:lnTo>
                  <a:lnTo>
                    <a:pt x="83" y="420"/>
                  </a:lnTo>
                  <a:lnTo>
                    <a:pt x="98" y="426"/>
                  </a:lnTo>
                  <a:lnTo>
                    <a:pt x="112" y="433"/>
                  </a:lnTo>
                  <a:lnTo>
                    <a:pt x="127" y="440"/>
                  </a:lnTo>
                  <a:lnTo>
                    <a:pt x="140" y="445"/>
                  </a:lnTo>
                  <a:lnTo>
                    <a:pt x="154" y="446"/>
                  </a:lnTo>
                  <a:lnTo>
                    <a:pt x="169" y="444"/>
                  </a:lnTo>
                  <a:lnTo>
                    <a:pt x="183" y="436"/>
                  </a:lnTo>
                  <a:lnTo>
                    <a:pt x="193" y="433"/>
                  </a:lnTo>
                  <a:lnTo>
                    <a:pt x="205" y="429"/>
                  </a:lnTo>
                  <a:lnTo>
                    <a:pt x="216" y="425"/>
                  </a:lnTo>
                  <a:lnTo>
                    <a:pt x="226" y="421"/>
                  </a:lnTo>
                  <a:lnTo>
                    <a:pt x="238" y="418"/>
                  </a:lnTo>
                  <a:lnTo>
                    <a:pt x="248" y="413"/>
                  </a:lnTo>
                  <a:lnTo>
                    <a:pt x="260" y="411"/>
                  </a:lnTo>
                  <a:lnTo>
                    <a:pt x="272" y="409"/>
                  </a:lnTo>
                  <a:lnTo>
                    <a:pt x="276" y="405"/>
                  </a:lnTo>
                  <a:lnTo>
                    <a:pt x="281" y="403"/>
                  </a:lnTo>
                  <a:lnTo>
                    <a:pt x="286" y="401"/>
                  </a:lnTo>
                  <a:lnTo>
                    <a:pt x="293" y="400"/>
                  </a:lnTo>
                  <a:lnTo>
                    <a:pt x="298" y="397"/>
                  </a:lnTo>
                  <a:lnTo>
                    <a:pt x="303" y="396"/>
                  </a:lnTo>
                  <a:lnTo>
                    <a:pt x="309" y="394"/>
                  </a:lnTo>
                  <a:lnTo>
                    <a:pt x="314" y="391"/>
                  </a:lnTo>
                  <a:lnTo>
                    <a:pt x="320" y="389"/>
                  </a:lnTo>
                  <a:lnTo>
                    <a:pt x="326" y="387"/>
                  </a:lnTo>
                  <a:lnTo>
                    <a:pt x="332" y="385"/>
                  </a:lnTo>
                  <a:lnTo>
                    <a:pt x="337" y="383"/>
                  </a:lnTo>
                  <a:lnTo>
                    <a:pt x="343" y="379"/>
                  </a:lnTo>
                  <a:lnTo>
                    <a:pt x="347" y="376"/>
                  </a:lnTo>
                  <a:lnTo>
                    <a:pt x="351" y="372"/>
                  </a:lnTo>
                  <a:lnTo>
                    <a:pt x="355" y="369"/>
                  </a:lnTo>
                  <a:lnTo>
                    <a:pt x="360" y="367"/>
                  </a:lnTo>
                  <a:lnTo>
                    <a:pt x="364" y="365"/>
                  </a:lnTo>
                  <a:lnTo>
                    <a:pt x="368" y="363"/>
                  </a:lnTo>
                  <a:lnTo>
                    <a:pt x="371" y="359"/>
                  </a:lnTo>
                  <a:lnTo>
                    <a:pt x="367" y="356"/>
                  </a:lnTo>
                  <a:lnTo>
                    <a:pt x="362" y="359"/>
                  </a:lnTo>
                  <a:lnTo>
                    <a:pt x="355" y="362"/>
                  </a:lnTo>
                  <a:lnTo>
                    <a:pt x="350" y="365"/>
                  </a:lnTo>
                  <a:lnTo>
                    <a:pt x="339" y="371"/>
                  </a:lnTo>
                  <a:lnTo>
                    <a:pt x="329" y="377"/>
                  </a:lnTo>
                  <a:lnTo>
                    <a:pt x="317" y="381"/>
                  </a:lnTo>
                  <a:lnTo>
                    <a:pt x="307" y="387"/>
                  </a:lnTo>
                  <a:lnTo>
                    <a:pt x="295" y="391"/>
                  </a:lnTo>
                  <a:lnTo>
                    <a:pt x="282" y="395"/>
                  </a:lnTo>
                  <a:lnTo>
                    <a:pt x="271" y="400"/>
                  </a:lnTo>
                  <a:lnTo>
                    <a:pt x="259" y="403"/>
                  </a:lnTo>
                  <a:lnTo>
                    <a:pt x="246" y="406"/>
                  </a:lnTo>
                  <a:lnTo>
                    <a:pt x="235" y="410"/>
                  </a:lnTo>
                  <a:lnTo>
                    <a:pt x="223" y="414"/>
                  </a:lnTo>
                  <a:lnTo>
                    <a:pt x="210" y="418"/>
                  </a:lnTo>
                  <a:lnTo>
                    <a:pt x="199" y="422"/>
                  </a:lnTo>
                  <a:lnTo>
                    <a:pt x="187" y="427"/>
                  </a:lnTo>
                  <a:lnTo>
                    <a:pt x="175" y="432"/>
                  </a:lnTo>
                  <a:lnTo>
                    <a:pt x="164" y="436"/>
                  </a:lnTo>
                  <a:lnTo>
                    <a:pt x="148" y="436"/>
                  </a:lnTo>
                  <a:lnTo>
                    <a:pt x="133" y="434"/>
                  </a:lnTo>
                  <a:lnTo>
                    <a:pt x="119" y="428"/>
                  </a:lnTo>
                  <a:lnTo>
                    <a:pt x="105" y="422"/>
                  </a:lnTo>
                  <a:lnTo>
                    <a:pt x="92" y="416"/>
                  </a:lnTo>
                  <a:lnTo>
                    <a:pt x="79" y="408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5" y="381"/>
                  </a:lnTo>
                  <a:lnTo>
                    <a:pt x="36" y="370"/>
                  </a:lnTo>
                  <a:lnTo>
                    <a:pt x="26" y="359"/>
                  </a:lnTo>
                  <a:lnTo>
                    <a:pt x="19" y="347"/>
                  </a:lnTo>
                  <a:lnTo>
                    <a:pt x="11" y="335"/>
                  </a:lnTo>
                  <a:lnTo>
                    <a:pt x="5" y="321"/>
                  </a:lnTo>
                  <a:lnTo>
                    <a:pt x="2" y="306"/>
                  </a:lnTo>
                  <a:lnTo>
                    <a:pt x="0" y="291"/>
                  </a:lnTo>
                  <a:lnTo>
                    <a:pt x="1" y="274"/>
                  </a:lnTo>
                  <a:lnTo>
                    <a:pt x="6" y="258"/>
                  </a:lnTo>
                  <a:lnTo>
                    <a:pt x="12" y="245"/>
                  </a:lnTo>
                  <a:lnTo>
                    <a:pt x="21" y="233"/>
                  </a:lnTo>
                  <a:lnTo>
                    <a:pt x="28" y="239"/>
                  </a:lnTo>
                  <a:lnTo>
                    <a:pt x="25" y="246"/>
                  </a:lnTo>
                  <a:lnTo>
                    <a:pt x="19" y="254"/>
                  </a:lnTo>
                  <a:lnTo>
                    <a:pt x="15" y="263"/>
                  </a:lnTo>
                  <a:lnTo>
                    <a:pt x="11" y="275"/>
                  </a:lnTo>
                  <a:lnTo>
                    <a:pt x="10" y="288"/>
                  </a:lnTo>
                  <a:lnTo>
                    <a:pt x="11" y="302"/>
                  </a:lnTo>
                  <a:lnTo>
                    <a:pt x="12" y="316"/>
                  </a:lnTo>
                  <a:lnTo>
                    <a:pt x="16" y="326"/>
                  </a:lnTo>
                  <a:lnTo>
                    <a:pt x="23" y="335"/>
                  </a:lnTo>
                  <a:lnTo>
                    <a:pt x="30" y="343"/>
                  </a:lnTo>
                  <a:lnTo>
                    <a:pt x="39" y="350"/>
                  </a:lnTo>
                  <a:lnTo>
                    <a:pt x="39" y="328"/>
                  </a:lnTo>
                  <a:lnTo>
                    <a:pt x="40" y="309"/>
                  </a:lnTo>
                  <a:lnTo>
                    <a:pt x="43" y="289"/>
                  </a:lnTo>
                  <a:lnTo>
                    <a:pt x="50" y="270"/>
                  </a:lnTo>
                  <a:lnTo>
                    <a:pt x="59" y="278"/>
                  </a:lnTo>
                  <a:lnTo>
                    <a:pt x="68" y="283"/>
                  </a:lnTo>
                  <a:lnTo>
                    <a:pt x="78" y="289"/>
                  </a:lnTo>
                  <a:lnTo>
                    <a:pt x="87" y="295"/>
                  </a:lnTo>
                  <a:lnTo>
                    <a:pt x="97" y="299"/>
                  </a:lnTo>
                  <a:lnTo>
                    <a:pt x="106" y="305"/>
                  </a:lnTo>
                  <a:lnTo>
                    <a:pt x="116" y="310"/>
                  </a:lnTo>
                  <a:lnTo>
                    <a:pt x="126" y="316"/>
                  </a:lnTo>
                  <a:lnTo>
                    <a:pt x="137" y="318"/>
                  </a:lnTo>
                  <a:lnTo>
                    <a:pt x="149" y="319"/>
                  </a:lnTo>
                  <a:lnTo>
                    <a:pt x="162" y="321"/>
                  </a:lnTo>
                  <a:lnTo>
                    <a:pt x="173" y="322"/>
                  </a:lnTo>
                  <a:lnTo>
                    <a:pt x="185" y="322"/>
                  </a:lnTo>
                  <a:lnTo>
                    <a:pt x="195" y="321"/>
                  </a:lnTo>
                  <a:lnTo>
                    <a:pt x="207" y="319"/>
                  </a:lnTo>
                  <a:lnTo>
                    <a:pt x="218" y="313"/>
                  </a:lnTo>
                  <a:lnTo>
                    <a:pt x="225" y="315"/>
                  </a:lnTo>
                  <a:lnTo>
                    <a:pt x="231" y="314"/>
                  </a:lnTo>
                  <a:lnTo>
                    <a:pt x="238" y="312"/>
                  </a:lnTo>
                  <a:lnTo>
                    <a:pt x="243" y="307"/>
                  </a:lnTo>
                  <a:lnTo>
                    <a:pt x="249" y="304"/>
                  </a:lnTo>
                  <a:lnTo>
                    <a:pt x="256" y="301"/>
                  </a:lnTo>
                  <a:lnTo>
                    <a:pt x="262" y="299"/>
                  </a:lnTo>
                  <a:lnTo>
                    <a:pt x="270" y="299"/>
                  </a:lnTo>
                  <a:lnTo>
                    <a:pt x="275" y="296"/>
                  </a:lnTo>
                  <a:lnTo>
                    <a:pt x="280" y="294"/>
                  </a:lnTo>
                  <a:lnTo>
                    <a:pt x="285" y="290"/>
                  </a:lnTo>
                  <a:lnTo>
                    <a:pt x="292" y="287"/>
                  </a:lnTo>
                  <a:lnTo>
                    <a:pt x="297" y="285"/>
                  </a:lnTo>
                  <a:lnTo>
                    <a:pt x="302" y="282"/>
                  </a:lnTo>
                  <a:lnTo>
                    <a:pt x="308" y="280"/>
                  </a:lnTo>
                  <a:lnTo>
                    <a:pt x="314" y="278"/>
                  </a:lnTo>
                  <a:lnTo>
                    <a:pt x="365" y="250"/>
                  </a:lnTo>
                  <a:lnTo>
                    <a:pt x="375" y="260"/>
                  </a:lnTo>
                  <a:lnTo>
                    <a:pt x="382" y="270"/>
                  </a:lnTo>
                  <a:lnTo>
                    <a:pt x="387" y="283"/>
                  </a:lnTo>
                  <a:lnTo>
                    <a:pt x="391" y="297"/>
                  </a:lnTo>
                  <a:lnTo>
                    <a:pt x="391" y="310"/>
                  </a:lnTo>
                  <a:lnTo>
                    <a:pt x="390" y="323"/>
                  </a:lnTo>
                  <a:lnTo>
                    <a:pt x="387" y="336"/>
                  </a:lnTo>
                  <a:lnTo>
                    <a:pt x="381" y="346"/>
                  </a:lnTo>
                  <a:lnTo>
                    <a:pt x="381" y="348"/>
                  </a:lnTo>
                  <a:lnTo>
                    <a:pt x="381" y="350"/>
                  </a:lnTo>
                  <a:lnTo>
                    <a:pt x="382" y="352"/>
                  </a:lnTo>
                  <a:lnTo>
                    <a:pt x="383" y="353"/>
                  </a:lnTo>
                  <a:lnTo>
                    <a:pt x="391" y="347"/>
                  </a:lnTo>
                  <a:lnTo>
                    <a:pt x="400" y="342"/>
                  </a:lnTo>
                  <a:lnTo>
                    <a:pt x="408" y="336"/>
                  </a:lnTo>
                  <a:lnTo>
                    <a:pt x="416" y="330"/>
                  </a:lnTo>
                  <a:lnTo>
                    <a:pt x="422" y="323"/>
                  </a:lnTo>
                  <a:lnTo>
                    <a:pt x="427" y="315"/>
                  </a:lnTo>
                  <a:lnTo>
                    <a:pt x="431" y="305"/>
                  </a:lnTo>
                  <a:lnTo>
                    <a:pt x="432" y="293"/>
                  </a:lnTo>
                  <a:lnTo>
                    <a:pt x="432" y="274"/>
                  </a:lnTo>
                  <a:lnTo>
                    <a:pt x="429" y="255"/>
                  </a:lnTo>
                  <a:lnTo>
                    <a:pt x="423" y="237"/>
                  </a:lnTo>
                  <a:lnTo>
                    <a:pt x="411" y="223"/>
                  </a:lnTo>
                  <a:lnTo>
                    <a:pt x="418" y="220"/>
                  </a:lnTo>
                  <a:lnTo>
                    <a:pt x="423" y="216"/>
                  </a:lnTo>
                  <a:lnTo>
                    <a:pt x="427" y="213"/>
                  </a:lnTo>
                  <a:lnTo>
                    <a:pt x="432" y="206"/>
                  </a:lnTo>
                  <a:lnTo>
                    <a:pt x="426" y="206"/>
                  </a:lnTo>
                  <a:lnTo>
                    <a:pt x="422" y="209"/>
                  </a:lnTo>
                  <a:lnTo>
                    <a:pt x="418" y="214"/>
                  </a:lnTo>
                  <a:lnTo>
                    <a:pt x="411" y="216"/>
                  </a:lnTo>
                  <a:lnTo>
                    <a:pt x="402" y="221"/>
                  </a:lnTo>
                  <a:lnTo>
                    <a:pt x="393" y="226"/>
                  </a:lnTo>
                  <a:lnTo>
                    <a:pt x="384" y="231"/>
                  </a:lnTo>
                  <a:lnTo>
                    <a:pt x="374" y="237"/>
                  </a:lnTo>
                  <a:lnTo>
                    <a:pt x="365" y="242"/>
                  </a:lnTo>
                  <a:lnTo>
                    <a:pt x="355" y="248"/>
                  </a:lnTo>
                  <a:lnTo>
                    <a:pt x="346" y="253"/>
                  </a:lnTo>
                  <a:lnTo>
                    <a:pt x="336" y="256"/>
                  </a:lnTo>
                  <a:lnTo>
                    <a:pt x="326" y="262"/>
                  </a:lnTo>
                  <a:lnTo>
                    <a:pt x="314" y="269"/>
                  </a:lnTo>
                  <a:lnTo>
                    <a:pt x="302" y="274"/>
                  </a:lnTo>
                  <a:lnTo>
                    <a:pt x="291" y="279"/>
                  </a:lnTo>
                  <a:lnTo>
                    <a:pt x="279" y="285"/>
                  </a:lnTo>
                  <a:lnTo>
                    <a:pt x="267" y="289"/>
                  </a:lnTo>
                  <a:lnTo>
                    <a:pt x="256" y="293"/>
                  </a:lnTo>
                  <a:lnTo>
                    <a:pt x="244" y="297"/>
                  </a:lnTo>
                  <a:lnTo>
                    <a:pt x="240" y="302"/>
                  </a:lnTo>
                  <a:lnTo>
                    <a:pt x="235" y="304"/>
                  </a:lnTo>
                  <a:lnTo>
                    <a:pt x="228" y="305"/>
                  </a:lnTo>
                  <a:lnTo>
                    <a:pt x="223" y="305"/>
                  </a:lnTo>
                  <a:lnTo>
                    <a:pt x="217" y="306"/>
                  </a:lnTo>
                  <a:lnTo>
                    <a:pt x="210" y="306"/>
                  </a:lnTo>
                  <a:lnTo>
                    <a:pt x="205" y="309"/>
                  </a:lnTo>
                  <a:lnTo>
                    <a:pt x="201" y="313"/>
                  </a:lnTo>
                  <a:lnTo>
                    <a:pt x="183" y="314"/>
                  </a:lnTo>
                  <a:lnTo>
                    <a:pt x="166" y="313"/>
                  </a:lnTo>
                  <a:lnTo>
                    <a:pt x="149" y="311"/>
                  </a:lnTo>
                  <a:lnTo>
                    <a:pt x="132" y="306"/>
                  </a:lnTo>
                  <a:lnTo>
                    <a:pt x="116" y="302"/>
                  </a:lnTo>
                  <a:lnTo>
                    <a:pt x="101" y="295"/>
                  </a:lnTo>
                  <a:lnTo>
                    <a:pt x="85" y="286"/>
                  </a:lnTo>
                  <a:lnTo>
                    <a:pt x="72" y="275"/>
                  </a:lnTo>
                  <a:lnTo>
                    <a:pt x="66" y="270"/>
                  </a:lnTo>
                  <a:lnTo>
                    <a:pt x="60" y="265"/>
                  </a:lnTo>
                  <a:lnTo>
                    <a:pt x="55" y="261"/>
                  </a:lnTo>
                  <a:lnTo>
                    <a:pt x="48" y="255"/>
                  </a:lnTo>
                  <a:lnTo>
                    <a:pt x="43" y="250"/>
                  </a:lnTo>
                  <a:lnTo>
                    <a:pt x="38" y="245"/>
                  </a:lnTo>
                  <a:lnTo>
                    <a:pt x="33" y="239"/>
                  </a:lnTo>
                  <a:lnTo>
                    <a:pt x="30" y="231"/>
                  </a:lnTo>
                  <a:lnTo>
                    <a:pt x="30" y="228"/>
                  </a:lnTo>
                  <a:lnTo>
                    <a:pt x="29" y="225"/>
                  </a:lnTo>
                  <a:lnTo>
                    <a:pt x="26" y="223"/>
                  </a:lnTo>
                  <a:lnTo>
                    <a:pt x="25" y="220"/>
                  </a:lnTo>
                  <a:lnTo>
                    <a:pt x="20" y="193"/>
                  </a:lnTo>
                  <a:lnTo>
                    <a:pt x="21" y="167"/>
                  </a:lnTo>
                  <a:lnTo>
                    <a:pt x="29" y="143"/>
                  </a:lnTo>
                  <a:lnTo>
                    <a:pt x="44" y="123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9" y="124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6" y="133"/>
                  </a:lnTo>
                  <a:lnTo>
                    <a:pt x="43" y="138"/>
                  </a:lnTo>
                  <a:lnTo>
                    <a:pt x="41" y="140"/>
                  </a:lnTo>
                  <a:lnTo>
                    <a:pt x="31" y="159"/>
                  </a:lnTo>
                  <a:lnTo>
                    <a:pt x="26" y="181"/>
                  </a:lnTo>
                  <a:lnTo>
                    <a:pt x="26" y="203"/>
                  </a:lnTo>
                  <a:lnTo>
                    <a:pt x="33" y="223"/>
                  </a:lnTo>
                  <a:lnTo>
                    <a:pt x="38" y="228"/>
                  </a:lnTo>
                  <a:lnTo>
                    <a:pt x="42" y="231"/>
                  </a:lnTo>
                  <a:lnTo>
                    <a:pt x="46" y="233"/>
                  </a:lnTo>
                  <a:lnTo>
                    <a:pt x="51" y="234"/>
                  </a:lnTo>
                  <a:lnTo>
                    <a:pt x="50" y="212"/>
                  </a:lnTo>
                  <a:lnTo>
                    <a:pt x="51" y="189"/>
                  </a:lnTo>
                  <a:lnTo>
                    <a:pt x="57" y="167"/>
                  </a:lnTo>
                  <a:lnTo>
                    <a:pt x="69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7" y="147"/>
                  </a:lnTo>
                  <a:lnTo>
                    <a:pt x="79" y="144"/>
                  </a:lnTo>
                  <a:lnTo>
                    <a:pt x="88" y="147"/>
                  </a:lnTo>
                  <a:lnTo>
                    <a:pt x="97" y="150"/>
                  </a:lnTo>
                  <a:lnTo>
                    <a:pt x="106" y="155"/>
                  </a:lnTo>
                  <a:lnTo>
                    <a:pt x="115" y="160"/>
                  </a:lnTo>
                  <a:lnTo>
                    <a:pt x="124" y="165"/>
                  </a:lnTo>
                  <a:lnTo>
                    <a:pt x="134" y="171"/>
                  </a:lnTo>
                  <a:lnTo>
                    <a:pt x="144" y="174"/>
                  </a:lnTo>
                  <a:lnTo>
                    <a:pt x="154" y="176"/>
                  </a:lnTo>
                  <a:lnTo>
                    <a:pt x="165" y="185"/>
                  </a:lnTo>
                  <a:lnTo>
                    <a:pt x="180" y="185"/>
                  </a:lnTo>
                  <a:lnTo>
                    <a:pt x="195" y="184"/>
                  </a:lnTo>
                  <a:lnTo>
                    <a:pt x="210" y="183"/>
                  </a:lnTo>
                  <a:lnTo>
                    <a:pt x="225" y="181"/>
                  </a:lnTo>
                  <a:lnTo>
                    <a:pt x="240" y="179"/>
                  </a:lnTo>
                  <a:lnTo>
                    <a:pt x="255" y="175"/>
                  </a:lnTo>
                  <a:lnTo>
                    <a:pt x="270" y="172"/>
                  </a:lnTo>
                  <a:lnTo>
                    <a:pt x="285" y="167"/>
                  </a:lnTo>
                  <a:lnTo>
                    <a:pt x="299" y="163"/>
                  </a:lnTo>
                  <a:lnTo>
                    <a:pt x="314" y="157"/>
                  </a:lnTo>
                  <a:lnTo>
                    <a:pt x="329" y="151"/>
                  </a:lnTo>
                  <a:lnTo>
                    <a:pt x="343" y="146"/>
                  </a:lnTo>
                  <a:lnTo>
                    <a:pt x="357" y="139"/>
                  </a:lnTo>
                  <a:lnTo>
                    <a:pt x="371" y="133"/>
                  </a:lnTo>
                  <a:lnTo>
                    <a:pt x="385" y="126"/>
                  </a:lnTo>
                  <a:lnTo>
                    <a:pt x="399" y="119"/>
                  </a:lnTo>
                  <a:lnTo>
                    <a:pt x="418" y="114"/>
                  </a:lnTo>
                  <a:lnTo>
                    <a:pt x="432" y="102"/>
                  </a:lnTo>
                  <a:lnTo>
                    <a:pt x="441" y="88"/>
                  </a:lnTo>
                  <a:lnTo>
                    <a:pt x="446" y="69"/>
                  </a:lnTo>
                  <a:lnTo>
                    <a:pt x="451" y="51"/>
                  </a:lnTo>
                  <a:lnTo>
                    <a:pt x="455" y="32"/>
                  </a:lnTo>
                  <a:lnTo>
                    <a:pt x="460" y="15"/>
                  </a:lnTo>
                  <a:lnTo>
                    <a:pt x="469" y="0"/>
                  </a:lnTo>
                  <a:lnTo>
                    <a:pt x="474" y="8"/>
                  </a:lnTo>
                  <a:lnTo>
                    <a:pt x="479" y="15"/>
                  </a:lnTo>
                  <a:lnTo>
                    <a:pt x="486" y="21"/>
                  </a:lnTo>
                  <a:lnTo>
                    <a:pt x="493" y="28"/>
                  </a:lnTo>
                  <a:lnTo>
                    <a:pt x="500" y="35"/>
                  </a:lnTo>
                  <a:lnTo>
                    <a:pt x="507" y="42"/>
                  </a:lnTo>
                  <a:lnTo>
                    <a:pt x="512" y="50"/>
                  </a:lnTo>
                  <a:lnTo>
                    <a:pt x="517" y="58"/>
                  </a:lnTo>
                  <a:lnTo>
                    <a:pt x="515" y="77"/>
                  </a:lnTo>
                  <a:lnTo>
                    <a:pt x="510" y="95"/>
                  </a:lnTo>
                  <a:lnTo>
                    <a:pt x="503" y="114"/>
                  </a:lnTo>
                  <a:lnTo>
                    <a:pt x="494" y="131"/>
                  </a:lnTo>
                  <a:lnTo>
                    <a:pt x="487" y="148"/>
                  </a:lnTo>
                  <a:lnTo>
                    <a:pt x="482" y="166"/>
                  </a:lnTo>
                  <a:lnTo>
                    <a:pt x="482" y="185"/>
                  </a:lnTo>
                  <a:lnTo>
                    <a:pt x="490" y="206"/>
                  </a:lnTo>
                  <a:lnTo>
                    <a:pt x="490" y="215"/>
                  </a:lnTo>
                  <a:lnTo>
                    <a:pt x="492" y="224"/>
                  </a:lnTo>
                  <a:lnTo>
                    <a:pt x="495" y="232"/>
                  </a:lnTo>
                  <a:lnTo>
                    <a:pt x="497" y="241"/>
                  </a:lnTo>
                  <a:lnTo>
                    <a:pt x="493" y="257"/>
                  </a:lnTo>
                  <a:lnTo>
                    <a:pt x="486" y="271"/>
                  </a:lnTo>
                  <a:lnTo>
                    <a:pt x="476" y="285"/>
                  </a:lnTo>
                  <a:lnTo>
                    <a:pt x="467" y="297"/>
                  </a:lnTo>
                  <a:lnTo>
                    <a:pt x="458" y="310"/>
                  </a:lnTo>
                  <a:lnTo>
                    <a:pt x="453" y="324"/>
                  </a:lnTo>
                  <a:lnTo>
                    <a:pt x="450" y="340"/>
                  </a:lnTo>
                  <a:lnTo>
                    <a:pt x="453" y="359"/>
                  </a:lnTo>
                  <a:lnTo>
                    <a:pt x="446" y="371"/>
                  </a:lnTo>
                  <a:lnTo>
                    <a:pt x="438" y="384"/>
                  </a:lnTo>
                  <a:lnTo>
                    <a:pt x="429" y="394"/>
                  </a:lnTo>
                  <a:lnTo>
                    <a:pt x="420" y="403"/>
                  </a:lnTo>
                  <a:lnTo>
                    <a:pt x="409" y="412"/>
                  </a:lnTo>
                  <a:lnTo>
                    <a:pt x="399" y="420"/>
                  </a:lnTo>
                  <a:lnTo>
                    <a:pt x="388" y="428"/>
                  </a:lnTo>
                  <a:lnTo>
                    <a:pt x="378" y="436"/>
                  </a:lnTo>
                  <a:lnTo>
                    <a:pt x="361" y="450"/>
                  </a:lnTo>
                  <a:lnTo>
                    <a:pt x="344" y="462"/>
                  </a:lnTo>
                  <a:lnTo>
                    <a:pt x="327" y="473"/>
                  </a:lnTo>
                  <a:lnTo>
                    <a:pt x="309" y="483"/>
                  </a:lnTo>
                  <a:lnTo>
                    <a:pt x="290" y="493"/>
                  </a:lnTo>
                  <a:lnTo>
                    <a:pt x="271" y="501"/>
                  </a:lnTo>
                  <a:lnTo>
                    <a:pt x="250" y="509"/>
                  </a:lnTo>
                  <a:lnTo>
                    <a:pt x="230" y="516"/>
                  </a:lnTo>
                  <a:lnTo>
                    <a:pt x="222" y="517"/>
                  </a:lnTo>
                  <a:lnTo>
                    <a:pt x="214" y="519"/>
                  </a:lnTo>
                  <a:lnTo>
                    <a:pt x="206" y="522"/>
                  </a:lnTo>
                  <a:lnTo>
                    <a:pt x="199" y="524"/>
                  </a:lnTo>
                  <a:lnTo>
                    <a:pt x="191" y="526"/>
                  </a:lnTo>
                  <a:lnTo>
                    <a:pt x="183" y="528"/>
                  </a:lnTo>
                  <a:lnTo>
                    <a:pt x="175" y="530"/>
                  </a:lnTo>
                  <a:lnTo>
                    <a:pt x="167" y="531"/>
                  </a:lnTo>
                  <a:lnTo>
                    <a:pt x="162" y="531"/>
                  </a:lnTo>
                  <a:lnTo>
                    <a:pt x="156" y="532"/>
                  </a:lnTo>
                  <a:lnTo>
                    <a:pt x="151" y="533"/>
                  </a:lnTo>
                  <a:lnTo>
                    <a:pt x="146" y="534"/>
                  </a:lnTo>
                  <a:lnTo>
                    <a:pt x="140" y="535"/>
                  </a:lnTo>
                  <a:lnTo>
                    <a:pt x="135" y="534"/>
                  </a:lnTo>
                  <a:lnTo>
                    <a:pt x="130" y="533"/>
                  </a:lnTo>
                  <a:lnTo>
                    <a:pt x="126" y="531"/>
                  </a:lnTo>
                  <a:lnTo>
                    <a:pt x="113" y="530"/>
                  </a:lnTo>
                  <a:lnTo>
                    <a:pt x="101" y="526"/>
                  </a:lnTo>
                  <a:lnTo>
                    <a:pt x="91" y="520"/>
                  </a:lnTo>
                  <a:lnTo>
                    <a:pt x="81" y="515"/>
                  </a:lnTo>
                  <a:lnTo>
                    <a:pt x="70" y="508"/>
                  </a:lnTo>
                  <a:lnTo>
                    <a:pt x="61" y="501"/>
                  </a:lnTo>
                  <a:lnTo>
                    <a:pt x="51" y="493"/>
                  </a:lnTo>
                  <a:lnTo>
                    <a:pt x="42" y="486"/>
                  </a:lnTo>
                  <a:lnTo>
                    <a:pt x="32" y="470"/>
                  </a:lnTo>
                  <a:lnTo>
                    <a:pt x="26" y="452"/>
                  </a:lnTo>
                  <a:lnTo>
                    <a:pt x="22" y="434"/>
                  </a:lnTo>
                  <a:lnTo>
                    <a:pt x="23" y="416"/>
                  </a:lnTo>
                  <a:lnTo>
                    <a:pt x="26" y="408"/>
                  </a:lnTo>
                  <a:lnTo>
                    <a:pt x="28" y="400"/>
                  </a:lnTo>
                  <a:lnTo>
                    <a:pt x="31" y="393"/>
                  </a:lnTo>
                  <a:lnTo>
                    <a:pt x="33" y="386"/>
                  </a:lnTo>
                  <a:lnTo>
                    <a:pt x="37" y="387"/>
                  </a:lnTo>
                  <a:lnTo>
                    <a:pt x="40" y="391"/>
                  </a:lnTo>
                  <a:lnTo>
                    <a:pt x="43" y="393"/>
                  </a:lnTo>
                  <a:lnTo>
                    <a:pt x="46" y="39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5173" y="619"/>
              <a:ext cx="14" cy="31"/>
            </a:xfrm>
            <a:custGeom>
              <a:avLst/>
              <a:gdLst>
                <a:gd name="T0" fmla="*/ 27 w 41"/>
                <a:gd name="T1" fmla="*/ 0 h 94"/>
                <a:gd name="T2" fmla="*/ 29 w 41"/>
                <a:gd name="T3" fmla="*/ 2 h 94"/>
                <a:gd name="T4" fmla="*/ 33 w 41"/>
                <a:gd name="T5" fmla="*/ 4 h 94"/>
                <a:gd name="T6" fmla="*/ 37 w 41"/>
                <a:gd name="T7" fmla="*/ 8 h 94"/>
                <a:gd name="T8" fmla="*/ 41 w 41"/>
                <a:gd name="T9" fmla="*/ 9 h 94"/>
                <a:gd name="T10" fmla="*/ 25 w 41"/>
                <a:gd name="T11" fmla="*/ 26 h 94"/>
                <a:gd name="T12" fmla="*/ 16 w 41"/>
                <a:gd name="T13" fmla="*/ 47 h 94"/>
                <a:gd name="T14" fmla="*/ 13 w 41"/>
                <a:gd name="T15" fmla="*/ 70 h 94"/>
                <a:gd name="T16" fmla="*/ 15 w 41"/>
                <a:gd name="T17" fmla="*/ 94 h 94"/>
                <a:gd name="T18" fmla="*/ 6 w 41"/>
                <a:gd name="T19" fmla="*/ 84 h 94"/>
                <a:gd name="T20" fmla="*/ 2 w 41"/>
                <a:gd name="T21" fmla="*/ 72 h 94"/>
                <a:gd name="T22" fmla="*/ 1 w 41"/>
                <a:gd name="T23" fmla="*/ 58 h 94"/>
                <a:gd name="T24" fmla="*/ 0 w 41"/>
                <a:gd name="T25" fmla="*/ 44 h 94"/>
                <a:gd name="T26" fmla="*/ 5 w 41"/>
                <a:gd name="T27" fmla="*/ 33 h 94"/>
                <a:gd name="T28" fmla="*/ 11 w 41"/>
                <a:gd name="T29" fmla="*/ 20 h 94"/>
                <a:gd name="T30" fmla="*/ 19 w 41"/>
                <a:gd name="T31" fmla="*/ 9 h 94"/>
                <a:gd name="T32" fmla="*/ 27 w 41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94">
                  <a:moveTo>
                    <a:pt x="27" y="0"/>
                  </a:moveTo>
                  <a:lnTo>
                    <a:pt x="29" y="2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25" y="26"/>
                  </a:lnTo>
                  <a:lnTo>
                    <a:pt x="16" y="47"/>
                  </a:lnTo>
                  <a:lnTo>
                    <a:pt x="13" y="70"/>
                  </a:lnTo>
                  <a:lnTo>
                    <a:pt x="15" y="94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0"/>
                  </a:lnTo>
                  <a:lnTo>
                    <a:pt x="19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5169" y="579"/>
              <a:ext cx="7" cy="30"/>
            </a:xfrm>
            <a:custGeom>
              <a:avLst/>
              <a:gdLst>
                <a:gd name="T0" fmla="*/ 13 w 22"/>
                <a:gd name="T1" fmla="*/ 44 h 90"/>
                <a:gd name="T2" fmla="*/ 13 w 22"/>
                <a:gd name="T3" fmla="*/ 90 h 90"/>
                <a:gd name="T4" fmla="*/ 3 w 22"/>
                <a:gd name="T5" fmla="*/ 72 h 90"/>
                <a:gd name="T6" fmla="*/ 0 w 22"/>
                <a:gd name="T7" fmla="*/ 53 h 90"/>
                <a:gd name="T8" fmla="*/ 1 w 22"/>
                <a:gd name="T9" fmla="*/ 32 h 90"/>
                <a:gd name="T10" fmla="*/ 5 w 22"/>
                <a:gd name="T11" fmla="*/ 13 h 90"/>
                <a:gd name="T12" fmla="*/ 15 w 22"/>
                <a:gd name="T13" fmla="*/ 0 h 90"/>
                <a:gd name="T14" fmla="*/ 19 w 22"/>
                <a:gd name="T15" fmla="*/ 11 h 90"/>
                <a:gd name="T16" fmla="*/ 22 w 22"/>
                <a:gd name="T17" fmla="*/ 22 h 90"/>
                <a:gd name="T18" fmla="*/ 22 w 22"/>
                <a:gd name="T19" fmla="*/ 33 h 90"/>
                <a:gd name="T20" fmla="*/ 13 w 22"/>
                <a:gd name="T2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90">
                  <a:moveTo>
                    <a:pt x="13" y="44"/>
                  </a:moveTo>
                  <a:lnTo>
                    <a:pt x="13" y="90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1" y="32"/>
                  </a:lnTo>
                  <a:lnTo>
                    <a:pt x="5" y="13"/>
                  </a:lnTo>
                  <a:lnTo>
                    <a:pt x="15" y="0"/>
                  </a:lnTo>
                  <a:lnTo>
                    <a:pt x="19" y="11"/>
                  </a:lnTo>
                  <a:lnTo>
                    <a:pt x="22" y="22"/>
                  </a:lnTo>
                  <a:lnTo>
                    <a:pt x="22" y="33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5289" y="652"/>
              <a:ext cx="15" cy="34"/>
            </a:xfrm>
            <a:custGeom>
              <a:avLst/>
              <a:gdLst>
                <a:gd name="T0" fmla="*/ 40 w 46"/>
                <a:gd name="T1" fmla="*/ 11 h 103"/>
                <a:gd name="T2" fmla="*/ 46 w 46"/>
                <a:gd name="T3" fmla="*/ 31 h 103"/>
                <a:gd name="T4" fmla="*/ 46 w 46"/>
                <a:gd name="T5" fmla="*/ 52 h 103"/>
                <a:gd name="T6" fmla="*/ 41 w 46"/>
                <a:gd name="T7" fmla="*/ 74 h 103"/>
                <a:gd name="T8" fmla="*/ 36 w 46"/>
                <a:gd name="T9" fmla="*/ 93 h 103"/>
                <a:gd name="T10" fmla="*/ 30 w 46"/>
                <a:gd name="T11" fmla="*/ 95 h 103"/>
                <a:gd name="T12" fmla="*/ 27 w 46"/>
                <a:gd name="T13" fmla="*/ 98 h 103"/>
                <a:gd name="T14" fmla="*/ 23 w 46"/>
                <a:gd name="T15" fmla="*/ 101 h 103"/>
                <a:gd name="T16" fmla="*/ 18 w 46"/>
                <a:gd name="T17" fmla="*/ 103 h 103"/>
                <a:gd name="T18" fmla="*/ 23 w 46"/>
                <a:gd name="T19" fmla="*/ 89 h 103"/>
                <a:gd name="T20" fmla="*/ 26 w 46"/>
                <a:gd name="T21" fmla="*/ 73 h 103"/>
                <a:gd name="T22" fmla="*/ 26 w 46"/>
                <a:gd name="T23" fmla="*/ 58 h 103"/>
                <a:gd name="T24" fmla="*/ 23 w 46"/>
                <a:gd name="T25" fmla="*/ 43 h 103"/>
                <a:gd name="T26" fmla="*/ 19 w 46"/>
                <a:gd name="T27" fmla="*/ 34 h 103"/>
                <a:gd name="T28" fmla="*/ 14 w 46"/>
                <a:gd name="T29" fmla="*/ 25 h 103"/>
                <a:gd name="T30" fmla="*/ 8 w 46"/>
                <a:gd name="T31" fmla="*/ 17 h 103"/>
                <a:gd name="T32" fmla="*/ 0 w 46"/>
                <a:gd name="T33" fmla="*/ 10 h 103"/>
                <a:gd name="T34" fmla="*/ 5 w 46"/>
                <a:gd name="T35" fmla="*/ 7 h 103"/>
                <a:gd name="T36" fmla="*/ 10 w 46"/>
                <a:gd name="T37" fmla="*/ 5 h 103"/>
                <a:gd name="T38" fmla="*/ 16 w 46"/>
                <a:gd name="T39" fmla="*/ 1 h 103"/>
                <a:gd name="T40" fmla="*/ 22 w 46"/>
                <a:gd name="T41" fmla="*/ 0 h 103"/>
                <a:gd name="T42" fmla="*/ 27 w 46"/>
                <a:gd name="T43" fmla="*/ 0 h 103"/>
                <a:gd name="T44" fmla="*/ 32 w 46"/>
                <a:gd name="T45" fmla="*/ 1 h 103"/>
                <a:gd name="T46" fmla="*/ 37 w 46"/>
                <a:gd name="T47" fmla="*/ 6 h 103"/>
                <a:gd name="T48" fmla="*/ 40 w 46"/>
                <a:gd name="T49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03">
                  <a:moveTo>
                    <a:pt x="40" y="11"/>
                  </a:moveTo>
                  <a:lnTo>
                    <a:pt x="46" y="31"/>
                  </a:lnTo>
                  <a:lnTo>
                    <a:pt x="46" y="52"/>
                  </a:lnTo>
                  <a:lnTo>
                    <a:pt x="41" y="74"/>
                  </a:lnTo>
                  <a:lnTo>
                    <a:pt x="36" y="93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3" y="101"/>
                  </a:lnTo>
                  <a:lnTo>
                    <a:pt x="18" y="103"/>
                  </a:lnTo>
                  <a:lnTo>
                    <a:pt x="23" y="89"/>
                  </a:lnTo>
                  <a:lnTo>
                    <a:pt x="26" y="73"/>
                  </a:lnTo>
                  <a:lnTo>
                    <a:pt x="26" y="58"/>
                  </a:lnTo>
                  <a:lnTo>
                    <a:pt x="23" y="43"/>
                  </a:lnTo>
                  <a:lnTo>
                    <a:pt x="19" y="34"/>
                  </a:lnTo>
                  <a:lnTo>
                    <a:pt x="14" y="25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6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CCB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5169" y="658"/>
              <a:ext cx="10" cy="29"/>
            </a:xfrm>
            <a:custGeom>
              <a:avLst/>
              <a:gdLst>
                <a:gd name="T0" fmla="*/ 30 w 30"/>
                <a:gd name="T1" fmla="*/ 16 h 87"/>
                <a:gd name="T2" fmla="*/ 27 w 30"/>
                <a:gd name="T3" fmla="*/ 20 h 87"/>
                <a:gd name="T4" fmla="*/ 24 w 30"/>
                <a:gd name="T5" fmla="*/ 23 h 87"/>
                <a:gd name="T6" fmla="*/ 21 w 30"/>
                <a:gd name="T7" fmla="*/ 27 h 87"/>
                <a:gd name="T8" fmla="*/ 21 w 30"/>
                <a:gd name="T9" fmla="*/ 31 h 87"/>
                <a:gd name="T10" fmla="*/ 19 w 30"/>
                <a:gd name="T11" fmla="*/ 36 h 87"/>
                <a:gd name="T12" fmla="*/ 16 w 30"/>
                <a:gd name="T13" fmla="*/ 43 h 87"/>
                <a:gd name="T14" fmla="*/ 15 w 30"/>
                <a:gd name="T15" fmla="*/ 48 h 87"/>
                <a:gd name="T16" fmla="*/ 13 w 30"/>
                <a:gd name="T17" fmla="*/ 55 h 87"/>
                <a:gd name="T18" fmla="*/ 18 w 30"/>
                <a:gd name="T19" fmla="*/ 87 h 87"/>
                <a:gd name="T20" fmla="*/ 7 w 30"/>
                <a:gd name="T21" fmla="*/ 74 h 87"/>
                <a:gd name="T22" fmla="*/ 1 w 30"/>
                <a:gd name="T23" fmla="*/ 59 h 87"/>
                <a:gd name="T24" fmla="*/ 0 w 30"/>
                <a:gd name="T25" fmla="*/ 39 h 87"/>
                <a:gd name="T26" fmla="*/ 2 w 30"/>
                <a:gd name="T27" fmla="*/ 20 h 87"/>
                <a:gd name="T28" fmla="*/ 5 w 30"/>
                <a:gd name="T29" fmla="*/ 15 h 87"/>
                <a:gd name="T30" fmla="*/ 7 w 30"/>
                <a:gd name="T31" fmla="*/ 11 h 87"/>
                <a:gd name="T32" fmla="*/ 9 w 30"/>
                <a:gd name="T33" fmla="*/ 6 h 87"/>
                <a:gd name="T34" fmla="*/ 12 w 30"/>
                <a:gd name="T35" fmla="*/ 0 h 87"/>
                <a:gd name="T36" fmla="*/ 30 w 30"/>
                <a:gd name="T3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87">
                  <a:moveTo>
                    <a:pt x="30" y="16"/>
                  </a:moveTo>
                  <a:lnTo>
                    <a:pt x="27" y="20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43"/>
                  </a:lnTo>
                  <a:lnTo>
                    <a:pt x="15" y="48"/>
                  </a:lnTo>
                  <a:lnTo>
                    <a:pt x="13" y="55"/>
                  </a:lnTo>
                  <a:lnTo>
                    <a:pt x="18" y="87"/>
                  </a:lnTo>
                  <a:lnTo>
                    <a:pt x="7" y="74"/>
                  </a:lnTo>
                  <a:lnTo>
                    <a:pt x="1" y="59"/>
                  </a:lnTo>
                  <a:lnTo>
                    <a:pt x="0" y="39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470124" y="3455640"/>
            <a:ext cx="8216676" cy="2997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200" b="1" u="sng" dirty="0"/>
              <a:t>Analysis</a:t>
            </a:r>
          </a:p>
          <a:p>
            <a:pPr algn="just"/>
            <a:r>
              <a:rPr lang="en-US" sz="2200" dirty="0"/>
              <a:t>Consider an iteration in which an edge </a:t>
            </a:r>
            <a:r>
              <a:rPr lang="en-US" sz="2200" i="1" dirty="0"/>
              <a:t>e</a:t>
            </a:r>
            <a:r>
              <a:rPr lang="en-US" sz="2200" dirty="0"/>
              <a:t> is added to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r>
              <a:rPr lang="en-US" sz="2200" b="1" dirty="0"/>
              <a:t>Guaranteed approximation ratio of </a:t>
            </a:r>
            <a:r>
              <a:rPr lang="en-US" sz="2200" b="1" i="1" dirty="0"/>
              <a:t>k</a:t>
            </a:r>
            <a:r>
              <a:rPr lang="en-US" sz="2200" b="1" dirty="0"/>
              <a:t>.</a:t>
            </a:r>
          </a:p>
          <a:p>
            <a:pPr algn="just"/>
            <a:endParaRPr lang="en-US" sz="2200" dirty="0"/>
          </a:p>
        </p:txBody>
      </p:sp>
      <p:cxnSp>
        <p:nvCxnSpPr>
          <p:cNvPr id="99" name="Straight Connector 98"/>
          <p:cNvCxnSpPr/>
          <p:nvPr/>
        </p:nvCxnSpPr>
        <p:spPr>
          <a:xfrm>
            <a:off x="3851920" y="4429803"/>
            <a:ext cx="0" cy="14004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0" name="Picture 3" descr="C:\Users\Julia\AppData\Local\Microsoft\Windows\INetCache\IE\G8S0YYGX\coins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97152"/>
            <a:ext cx="1063503" cy="432048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1691680" y="4798313"/>
            <a:ext cx="2248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sz="2200" dirty="0"/>
              <a:t>= Increase in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M</a:t>
            </a:r>
            <a:r>
              <a:rPr lang="en-US" sz="2200" dirty="0"/>
              <a:t>) </a:t>
            </a:r>
          </a:p>
          <a:p>
            <a:pPr>
              <a:tabLst>
                <a:tab pos="569913" algn="l"/>
              </a:tabLst>
            </a:pPr>
            <a:r>
              <a:rPr lang="en-US" sz="2200" dirty="0"/>
              <a:t>= 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</a:t>
            </a:r>
          </a:p>
        </p:txBody>
      </p:sp>
      <p:pic>
        <p:nvPicPr>
          <p:cNvPr id="102" name="Picture 4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06299"/>
            <a:ext cx="1008112" cy="504056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5171599" y="5591711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68275" algn="l"/>
              </a:tabLst>
            </a:pPr>
            <a:r>
              <a:rPr lang="en-US" sz="2200" dirty="0"/>
              <a:t>≤ </a:t>
            </a:r>
            <a:r>
              <a:rPr lang="en-US" sz="2200" i="1" dirty="0"/>
              <a:t>k</a:t>
            </a:r>
            <a:r>
              <a:rPr lang="en-US" sz="2200" dirty="0"/>
              <a:t> ∙ 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836937" y="4365104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Gain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61972" y="4368787"/>
            <a:ext cx="1209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sz="2400" dirty="0"/>
              <a:t>Damage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653166" y="4459758"/>
            <a:ext cx="2790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68275" algn="l"/>
              </a:tabLst>
            </a:pPr>
            <a:r>
              <a:rPr lang="en-US" sz="2200" dirty="0"/>
              <a:t>Decrease in the weight of </a:t>
            </a:r>
            <a:r>
              <a:rPr lang="en-US" sz="2200" i="1" dirty="0"/>
              <a:t>OPT</a:t>
            </a:r>
            <a:r>
              <a:rPr lang="en-US" sz="2200" dirty="0"/>
              <a:t> edges that can be added to </a:t>
            </a:r>
            <a:r>
              <a:rPr lang="en-US" sz="2200" i="1" dirty="0"/>
              <a:t>M</a:t>
            </a:r>
            <a:endParaRPr lang="en-US" sz="2200" dirty="0"/>
          </a:p>
        </p:txBody>
      </p:sp>
      <p:sp>
        <p:nvSpPr>
          <p:cNvPr id="107" name="Rectangle 106"/>
          <p:cNvSpPr/>
          <p:nvPr/>
        </p:nvSpPr>
        <p:spPr>
          <a:xfrm>
            <a:off x="5364088" y="4214592"/>
            <a:ext cx="5261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(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256428" y="4220357"/>
            <a:ext cx="52610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/>
              <a:t>)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159549" y="4771221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68275" algn="l"/>
              </a:tabLst>
            </a:pPr>
            <a:r>
              <a:rPr lang="en-US" sz="2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6597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Greedy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858382" y="396812"/>
            <a:ext cx="828418" cy="965431"/>
            <a:chOff x="4740" y="0"/>
            <a:chExt cx="653" cy="76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653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745" y="3"/>
              <a:ext cx="648" cy="755"/>
            </a:xfrm>
            <a:custGeom>
              <a:avLst/>
              <a:gdLst>
                <a:gd name="T0" fmla="*/ 1150 w 1943"/>
                <a:gd name="T1" fmla="*/ 212 h 2265"/>
                <a:gd name="T2" fmla="*/ 1160 w 1943"/>
                <a:gd name="T3" fmla="*/ 276 h 2265"/>
                <a:gd name="T4" fmla="*/ 1176 w 1943"/>
                <a:gd name="T5" fmla="*/ 336 h 2265"/>
                <a:gd name="T6" fmla="*/ 1204 w 1943"/>
                <a:gd name="T7" fmla="*/ 417 h 2265"/>
                <a:gd name="T8" fmla="*/ 1154 w 1943"/>
                <a:gd name="T9" fmla="*/ 619 h 2265"/>
                <a:gd name="T10" fmla="*/ 1255 w 1943"/>
                <a:gd name="T11" fmla="*/ 612 h 2265"/>
                <a:gd name="T12" fmla="*/ 1266 w 1943"/>
                <a:gd name="T13" fmla="*/ 643 h 2265"/>
                <a:gd name="T14" fmla="*/ 1294 w 1943"/>
                <a:gd name="T15" fmla="*/ 630 h 2265"/>
                <a:gd name="T16" fmla="*/ 1276 w 1943"/>
                <a:gd name="T17" fmla="*/ 678 h 2265"/>
                <a:gd name="T18" fmla="*/ 1248 w 1943"/>
                <a:gd name="T19" fmla="*/ 756 h 2265"/>
                <a:gd name="T20" fmla="*/ 1268 w 1943"/>
                <a:gd name="T21" fmla="*/ 867 h 2265"/>
                <a:gd name="T22" fmla="*/ 1254 w 1943"/>
                <a:gd name="T23" fmla="*/ 1174 h 2265"/>
                <a:gd name="T24" fmla="*/ 1222 w 1943"/>
                <a:gd name="T25" fmla="*/ 1274 h 2265"/>
                <a:gd name="T26" fmla="*/ 1133 w 1943"/>
                <a:gd name="T27" fmla="*/ 1354 h 2265"/>
                <a:gd name="T28" fmla="*/ 1082 w 1943"/>
                <a:gd name="T29" fmla="*/ 1414 h 2265"/>
                <a:gd name="T30" fmla="*/ 1232 w 1943"/>
                <a:gd name="T31" fmla="*/ 1443 h 2265"/>
                <a:gd name="T32" fmla="*/ 1290 w 1943"/>
                <a:gd name="T33" fmla="*/ 1481 h 2265"/>
                <a:gd name="T34" fmla="*/ 1254 w 1943"/>
                <a:gd name="T35" fmla="*/ 1291 h 2265"/>
                <a:gd name="T36" fmla="*/ 1346 w 1943"/>
                <a:gd name="T37" fmla="*/ 1139 h 2265"/>
                <a:gd name="T38" fmla="*/ 1469 w 1943"/>
                <a:gd name="T39" fmla="*/ 1076 h 2265"/>
                <a:gd name="T40" fmla="*/ 1562 w 1943"/>
                <a:gd name="T41" fmla="*/ 1127 h 2265"/>
                <a:gd name="T42" fmla="*/ 1674 w 1943"/>
                <a:gd name="T43" fmla="*/ 1112 h 2265"/>
                <a:gd name="T44" fmla="*/ 1811 w 1943"/>
                <a:gd name="T45" fmla="*/ 1063 h 2265"/>
                <a:gd name="T46" fmla="*/ 1931 w 1943"/>
                <a:gd name="T47" fmla="*/ 1106 h 2265"/>
                <a:gd name="T48" fmla="*/ 1846 w 1943"/>
                <a:gd name="T49" fmla="*/ 1201 h 2265"/>
                <a:gd name="T50" fmla="*/ 1713 w 1943"/>
                <a:gd name="T51" fmla="*/ 1341 h 2265"/>
                <a:gd name="T52" fmla="*/ 1611 w 1943"/>
                <a:gd name="T53" fmla="*/ 1505 h 2265"/>
                <a:gd name="T54" fmla="*/ 1690 w 1943"/>
                <a:gd name="T55" fmla="*/ 1585 h 2265"/>
                <a:gd name="T56" fmla="*/ 1777 w 1943"/>
                <a:gd name="T57" fmla="*/ 1752 h 2265"/>
                <a:gd name="T58" fmla="*/ 1765 w 1943"/>
                <a:gd name="T59" fmla="*/ 1947 h 2265"/>
                <a:gd name="T60" fmla="*/ 1699 w 1943"/>
                <a:gd name="T61" fmla="*/ 2115 h 2265"/>
                <a:gd name="T62" fmla="*/ 1484 w 1943"/>
                <a:gd name="T63" fmla="*/ 2247 h 2265"/>
                <a:gd name="T64" fmla="*/ 1297 w 1943"/>
                <a:gd name="T65" fmla="*/ 2230 h 2265"/>
                <a:gd name="T66" fmla="*/ 1187 w 1943"/>
                <a:gd name="T67" fmla="*/ 2102 h 2265"/>
                <a:gd name="T68" fmla="*/ 1094 w 1943"/>
                <a:gd name="T69" fmla="*/ 1976 h 2265"/>
                <a:gd name="T70" fmla="*/ 935 w 1943"/>
                <a:gd name="T71" fmla="*/ 2042 h 2265"/>
                <a:gd name="T72" fmla="*/ 854 w 1943"/>
                <a:gd name="T73" fmla="*/ 2070 h 2265"/>
                <a:gd name="T74" fmla="*/ 815 w 1943"/>
                <a:gd name="T75" fmla="*/ 2115 h 2265"/>
                <a:gd name="T76" fmla="*/ 730 w 1943"/>
                <a:gd name="T77" fmla="*/ 2052 h 2265"/>
                <a:gd name="T78" fmla="*/ 582 w 1943"/>
                <a:gd name="T79" fmla="*/ 2019 h 2265"/>
                <a:gd name="T80" fmla="*/ 439 w 1943"/>
                <a:gd name="T81" fmla="*/ 2017 h 2265"/>
                <a:gd name="T82" fmla="*/ 245 w 1943"/>
                <a:gd name="T83" fmla="*/ 2070 h 2265"/>
                <a:gd name="T84" fmla="*/ 57 w 1943"/>
                <a:gd name="T85" fmla="*/ 2006 h 2265"/>
                <a:gd name="T86" fmla="*/ 4 w 1943"/>
                <a:gd name="T87" fmla="*/ 1752 h 2265"/>
                <a:gd name="T88" fmla="*/ 113 w 1943"/>
                <a:gd name="T89" fmla="*/ 1429 h 2265"/>
                <a:gd name="T90" fmla="*/ 221 w 1943"/>
                <a:gd name="T91" fmla="*/ 1356 h 2265"/>
                <a:gd name="T92" fmla="*/ 303 w 1943"/>
                <a:gd name="T93" fmla="*/ 1095 h 2265"/>
                <a:gd name="T94" fmla="*/ 359 w 1943"/>
                <a:gd name="T95" fmla="*/ 778 h 2265"/>
                <a:gd name="T96" fmla="*/ 358 w 1943"/>
                <a:gd name="T97" fmla="*/ 596 h 2265"/>
                <a:gd name="T98" fmla="*/ 352 w 1943"/>
                <a:gd name="T99" fmla="*/ 574 h 2265"/>
                <a:gd name="T100" fmla="*/ 327 w 1943"/>
                <a:gd name="T101" fmla="*/ 508 h 2265"/>
                <a:gd name="T102" fmla="*/ 303 w 1943"/>
                <a:gd name="T103" fmla="*/ 455 h 2265"/>
                <a:gd name="T104" fmla="*/ 348 w 1943"/>
                <a:gd name="T105" fmla="*/ 429 h 2265"/>
                <a:gd name="T106" fmla="*/ 369 w 1943"/>
                <a:gd name="T107" fmla="*/ 371 h 2265"/>
                <a:gd name="T108" fmla="*/ 344 w 1943"/>
                <a:gd name="T109" fmla="*/ 312 h 2265"/>
                <a:gd name="T110" fmla="*/ 400 w 1943"/>
                <a:gd name="T111" fmla="*/ 282 h 2265"/>
                <a:gd name="T112" fmla="*/ 429 w 1943"/>
                <a:gd name="T113" fmla="*/ 208 h 2265"/>
                <a:gd name="T114" fmla="*/ 475 w 1943"/>
                <a:gd name="T115" fmla="*/ 175 h 2265"/>
                <a:gd name="T116" fmla="*/ 579 w 1943"/>
                <a:gd name="T117" fmla="*/ 75 h 2265"/>
                <a:gd name="T118" fmla="*/ 715 w 1943"/>
                <a:gd name="T119" fmla="*/ 9 h 2265"/>
                <a:gd name="T120" fmla="*/ 853 w 1943"/>
                <a:gd name="T121" fmla="*/ 6 h 2265"/>
                <a:gd name="T122" fmla="*/ 1028 w 1943"/>
                <a:gd name="T123" fmla="*/ 72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265">
                  <a:moveTo>
                    <a:pt x="1091" y="131"/>
                  </a:moveTo>
                  <a:lnTo>
                    <a:pt x="1096" y="142"/>
                  </a:lnTo>
                  <a:lnTo>
                    <a:pt x="1100" y="153"/>
                  </a:lnTo>
                  <a:lnTo>
                    <a:pt x="1107" y="162"/>
                  </a:lnTo>
                  <a:lnTo>
                    <a:pt x="1119" y="164"/>
                  </a:lnTo>
                  <a:lnTo>
                    <a:pt x="1124" y="171"/>
                  </a:lnTo>
                  <a:lnTo>
                    <a:pt x="1131" y="177"/>
                  </a:lnTo>
                  <a:lnTo>
                    <a:pt x="1136" y="183"/>
                  </a:lnTo>
                  <a:lnTo>
                    <a:pt x="1142" y="188"/>
                  </a:lnTo>
                  <a:lnTo>
                    <a:pt x="1147" y="195"/>
                  </a:lnTo>
                  <a:lnTo>
                    <a:pt x="1150" y="203"/>
                  </a:lnTo>
                  <a:lnTo>
                    <a:pt x="1150" y="212"/>
                  </a:lnTo>
                  <a:lnTo>
                    <a:pt x="1148" y="224"/>
                  </a:lnTo>
                  <a:lnTo>
                    <a:pt x="1155" y="228"/>
                  </a:lnTo>
                  <a:lnTo>
                    <a:pt x="1161" y="232"/>
                  </a:lnTo>
                  <a:lnTo>
                    <a:pt x="1169" y="234"/>
                  </a:lnTo>
                  <a:lnTo>
                    <a:pt x="1177" y="234"/>
                  </a:lnTo>
                  <a:lnTo>
                    <a:pt x="1176" y="242"/>
                  </a:lnTo>
                  <a:lnTo>
                    <a:pt x="1174" y="250"/>
                  </a:lnTo>
                  <a:lnTo>
                    <a:pt x="1171" y="258"/>
                  </a:lnTo>
                  <a:lnTo>
                    <a:pt x="1166" y="265"/>
                  </a:lnTo>
                  <a:lnTo>
                    <a:pt x="1160" y="265"/>
                  </a:lnTo>
                  <a:lnTo>
                    <a:pt x="1158" y="270"/>
                  </a:lnTo>
                  <a:lnTo>
                    <a:pt x="1160" y="276"/>
                  </a:lnTo>
                  <a:lnTo>
                    <a:pt x="1164" y="282"/>
                  </a:lnTo>
                  <a:lnTo>
                    <a:pt x="1166" y="286"/>
                  </a:lnTo>
                  <a:lnTo>
                    <a:pt x="1173" y="288"/>
                  </a:lnTo>
                  <a:lnTo>
                    <a:pt x="1179" y="294"/>
                  </a:lnTo>
                  <a:lnTo>
                    <a:pt x="1183" y="301"/>
                  </a:lnTo>
                  <a:lnTo>
                    <a:pt x="1181" y="309"/>
                  </a:lnTo>
                  <a:lnTo>
                    <a:pt x="1179" y="315"/>
                  </a:lnTo>
                  <a:lnTo>
                    <a:pt x="1177" y="320"/>
                  </a:lnTo>
                  <a:lnTo>
                    <a:pt x="1174" y="325"/>
                  </a:lnTo>
                  <a:lnTo>
                    <a:pt x="1172" y="328"/>
                  </a:lnTo>
                  <a:lnTo>
                    <a:pt x="1173" y="333"/>
                  </a:lnTo>
                  <a:lnTo>
                    <a:pt x="1176" y="336"/>
                  </a:lnTo>
                  <a:lnTo>
                    <a:pt x="1179" y="340"/>
                  </a:lnTo>
                  <a:lnTo>
                    <a:pt x="1183" y="342"/>
                  </a:lnTo>
                  <a:lnTo>
                    <a:pt x="1189" y="341"/>
                  </a:lnTo>
                  <a:lnTo>
                    <a:pt x="1195" y="337"/>
                  </a:lnTo>
                  <a:lnTo>
                    <a:pt x="1202" y="336"/>
                  </a:lnTo>
                  <a:lnTo>
                    <a:pt x="1206" y="342"/>
                  </a:lnTo>
                  <a:lnTo>
                    <a:pt x="1206" y="356"/>
                  </a:lnTo>
                  <a:lnTo>
                    <a:pt x="1204" y="369"/>
                  </a:lnTo>
                  <a:lnTo>
                    <a:pt x="1199" y="381"/>
                  </a:lnTo>
                  <a:lnTo>
                    <a:pt x="1189" y="389"/>
                  </a:lnTo>
                  <a:lnTo>
                    <a:pt x="1195" y="404"/>
                  </a:lnTo>
                  <a:lnTo>
                    <a:pt x="1204" y="417"/>
                  </a:lnTo>
                  <a:lnTo>
                    <a:pt x="1211" y="431"/>
                  </a:lnTo>
                  <a:lnTo>
                    <a:pt x="1211" y="447"/>
                  </a:lnTo>
                  <a:lnTo>
                    <a:pt x="1213" y="466"/>
                  </a:lnTo>
                  <a:lnTo>
                    <a:pt x="1211" y="484"/>
                  </a:lnTo>
                  <a:lnTo>
                    <a:pt x="1207" y="502"/>
                  </a:lnTo>
                  <a:lnTo>
                    <a:pt x="1201" y="517"/>
                  </a:lnTo>
                  <a:lnTo>
                    <a:pt x="1192" y="532"/>
                  </a:lnTo>
                  <a:lnTo>
                    <a:pt x="1183" y="547"/>
                  </a:lnTo>
                  <a:lnTo>
                    <a:pt x="1172" y="562"/>
                  </a:lnTo>
                  <a:lnTo>
                    <a:pt x="1160" y="576"/>
                  </a:lnTo>
                  <a:lnTo>
                    <a:pt x="1156" y="596"/>
                  </a:lnTo>
                  <a:lnTo>
                    <a:pt x="1154" y="619"/>
                  </a:lnTo>
                  <a:lnTo>
                    <a:pt x="1156" y="640"/>
                  </a:lnTo>
                  <a:lnTo>
                    <a:pt x="1163" y="660"/>
                  </a:lnTo>
                  <a:lnTo>
                    <a:pt x="1171" y="652"/>
                  </a:lnTo>
                  <a:lnTo>
                    <a:pt x="1179" y="644"/>
                  </a:lnTo>
                  <a:lnTo>
                    <a:pt x="1188" y="637"/>
                  </a:lnTo>
                  <a:lnTo>
                    <a:pt x="1196" y="630"/>
                  </a:lnTo>
                  <a:lnTo>
                    <a:pt x="1204" y="623"/>
                  </a:lnTo>
                  <a:lnTo>
                    <a:pt x="1213" y="618"/>
                  </a:lnTo>
                  <a:lnTo>
                    <a:pt x="1222" y="612"/>
                  </a:lnTo>
                  <a:lnTo>
                    <a:pt x="1232" y="607"/>
                  </a:lnTo>
                  <a:lnTo>
                    <a:pt x="1254" y="607"/>
                  </a:lnTo>
                  <a:lnTo>
                    <a:pt x="1255" y="612"/>
                  </a:lnTo>
                  <a:lnTo>
                    <a:pt x="1254" y="618"/>
                  </a:lnTo>
                  <a:lnTo>
                    <a:pt x="1251" y="625"/>
                  </a:lnTo>
                  <a:lnTo>
                    <a:pt x="1254" y="629"/>
                  </a:lnTo>
                  <a:lnTo>
                    <a:pt x="1263" y="627"/>
                  </a:lnTo>
                  <a:lnTo>
                    <a:pt x="1262" y="637"/>
                  </a:lnTo>
                  <a:lnTo>
                    <a:pt x="1261" y="650"/>
                  </a:lnTo>
                  <a:lnTo>
                    <a:pt x="1262" y="663"/>
                  </a:lnTo>
                  <a:lnTo>
                    <a:pt x="1268" y="674"/>
                  </a:lnTo>
                  <a:lnTo>
                    <a:pt x="1273" y="674"/>
                  </a:lnTo>
                  <a:lnTo>
                    <a:pt x="1269" y="663"/>
                  </a:lnTo>
                  <a:lnTo>
                    <a:pt x="1267" y="653"/>
                  </a:lnTo>
                  <a:lnTo>
                    <a:pt x="1266" y="643"/>
                  </a:lnTo>
                  <a:lnTo>
                    <a:pt x="1268" y="630"/>
                  </a:lnTo>
                  <a:lnTo>
                    <a:pt x="1274" y="634"/>
                  </a:lnTo>
                  <a:lnTo>
                    <a:pt x="1275" y="639"/>
                  </a:lnTo>
                  <a:lnTo>
                    <a:pt x="1274" y="647"/>
                  </a:lnTo>
                  <a:lnTo>
                    <a:pt x="1274" y="654"/>
                  </a:lnTo>
                  <a:lnTo>
                    <a:pt x="1281" y="667"/>
                  </a:lnTo>
                  <a:lnTo>
                    <a:pt x="1280" y="653"/>
                  </a:lnTo>
                  <a:lnTo>
                    <a:pt x="1279" y="637"/>
                  </a:lnTo>
                  <a:lnTo>
                    <a:pt x="1278" y="621"/>
                  </a:lnTo>
                  <a:lnTo>
                    <a:pt x="1280" y="607"/>
                  </a:lnTo>
                  <a:lnTo>
                    <a:pt x="1286" y="619"/>
                  </a:lnTo>
                  <a:lnTo>
                    <a:pt x="1294" y="630"/>
                  </a:lnTo>
                  <a:lnTo>
                    <a:pt x="1301" y="642"/>
                  </a:lnTo>
                  <a:lnTo>
                    <a:pt x="1304" y="655"/>
                  </a:lnTo>
                  <a:lnTo>
                    <a:pt x="1304" y="675"/>
                  </a:lnTo>
                  <a:lnTo>
                    <a:pt x="1299" y="672"/>
                  </a:lnTo>
                  <a:lnTo>
                    <a:pt x="1294" y="670"/>
                  </a:lnTo>
                  <a:lnTo>
                    <a:pt x="1289" y="669"/>
                  </a:lnTo>
                  <a:lnTo>
                    <a:pt x="1283" y="666"/>
                  </a:lnTo>
                  <a:lnTo>
                    <a:pt x="1281" y="668"/>
                  </a:lnTo>
                  <a:lnTo>
                    <a:pt x="1281" y="671"/>
                  </a:lnTo>
                  <a:lnTo>
                    <a:pt x="1281" y="674"/>
                  </a:lnTo>
                  <a:lnTo>
                    <a:pt x="1281" y="677"/>
                  </a:lnTo>
                  <a:lnTo>
                    <a:pt x="1276" y="678"/>
                  </a:lnTo>
                  <a:lnTo>
                    <a:pt x="1273" y="682"/>
                  </a:lnTo>
                  <a:lnTo>
                    <a:pt x="1269" y="687"/>
                  </a:lnTo>
                  <a:lnTo>
                    <a:pt x="1267" y="692"/>
                  </a:lnTo>
                  <a:lnTo>
                    <a:pt x="1271" y="693"/>
                  </a:lnTo>
                  <a:lnTo>
                    <a:pt x="1275" y="694"/>
                  </a:lnTo>
                  <a:lnTo>
                    <a:pt x="1278" y="695"/>
                  </a:lnTo>
                  <a:lnTo>
                    <a:pt x="1281" y="699"/>
                  </a:lnTo>
                  <a:lnTo>
                    <a:pt x="1276" y="712"/>
                  </a:lnTo>
                  <a:lnTo>
                    <a:pt x="1269" y="725"/>
                  </a:lnTo>
                  <a:lnTo>
                    <a:pt x="1262" y="737"/>
                  </a:lnTo>
                  <a:lnTo>
                    <a:pt x="1254" y="750"/>
                  </a:lnTo>
                  <a:lnTo>
                    <a:pt x="1248" y="756"/>
                  </a:lnTo>
                  <a:lnTo>
                    <a:pt x="1243" y="762"/>
                  </a:lnTo>
                  <a:lnTo>
                    <a:pt x="1238" y="767"/>
                  </a:lnTo>
                  <a:lnTo>
                    <a:pt x="1233" y="773"/>
                  </a:lnTo>
                  <a:lnTo>
                    <a:pt x="1228" y="777"/>
                  </a:lnTo>
                  <a:lnTo>
                    <a:pt x="1222" y="782"/>
                  </a:lnTo>
                  <a:lnTo>
                    <a:pt x="1215" y="786"/>
                  </a:lnTo>
                  <a:lnTo>
                    <a:pt x="1209" y="791"/>
                  </a:lnTo>
                  <a:lnTo>
                    <a:pt x="1220" y="807"/>
                  </a:lnTo>
                  <a:lnTo>
                    <a:pt x="1232" y="822"/>
                  </a:lnTo>
                  <a:lnTo>
                    <a:pt x="1244" y="836"/>
                  </a:lnTo>
                  <a:lnTo>
                    <a:pt x="1257" y="852"/>
                  </a:lnTo>
                  <a:lnTo>
                    <a:pt x="1268" y="867"/>
                  </a:lnTo>
                  <a:lnTo>
                    <a:pt x="1280" y="883"/>
                  </a:lnTo>
                  <a:lnTo>
                    <a:pt x="1290" y="899"/>
                  </a:lnTo>
                  <a:lnTo>
                    <a:pt x="1297" y="917"/>
                  </a:lnTo>
                  <a:lnTo>
                    <a:pt x="1297" y="1012"/>
                  </a:lnTo>
                  <a:lnTo>
                    <a:pt x="1293" y="1032"/>
                  </a:lnTo>
                  <a:lnTo>
                    <a:pt x="1286" y="1052"/>
                  </a:lnTo>
                  <a:lnTo>
                    <a:pt x="1279" y="1071"/>
                  </a:lnTo>
                  <a:lnTo>
                    <a:pt x="1271" y="1089"/>
                  </a:lnTo>
                  <a:lnTo>
                    <a:pt x="1264" y="1111"/>
                  </a:lnTo>
                  <a:lnTo>
                    <a:pt x="1256" y="1132"/>
                  </a:lnTo>
                  <a:lnTo>
                    <a:pt x="1250" y="1152"/>
                  </a:lnTo>
                  <a:lnTo>
                    <a:pt x="1254" y="1174"/>
                  </a:lnTo>
                  <a:lnTo>
                    <a:pt x="1254" y="1186"/>
                  </a:lnTo>
                  <a:lnTo>
                    <a:pt x="1251" y="1191"/>
                  </a:lnTo>
                  <a:lnTo>
                    <a:pt x="1248" y="1198"/>
                  </a:lnTo>
                  <a:lnTo>
                    <a:pt x="1246" y="1203"/>
                  </a:lnTo>
                  <a:lnTo>
                    <a:pt x="1243" y="1209"/>
                  </a:lnTo>
                  <a:lnTo>
                    <a:pt x="1239" y="1217"/>
                  </a:lnTo>
                  <a:lnTo>
                    <a:pt x="1236" y="1225"/>
                  </a:lnTo>
                  <a:lnTo>
                    <a:pt x="1232" y="1235"/>
                  </a:lnTo>
                  <a:lnTo>
                    <a:pt x="1230" y="1244"/>
                  </a:lnTo>
                  <a:lnTo>
                    <a:pt x="1227" y="1255"/>
                  </a:lnTo>
                  <a:lnTo>
                    <a:pt x="1224" y="1264"/>
                  </a:lnTo>
                  <a:lnTo>
                    <a:pt x="1222" y="1274"/>
                  </a:lnTo>
                  <a:lnTo>
                    <a:pt x="1219" y="1284"/>
                  </a:lnTo>
                  <a:lnTo>
                    <a:pt x="1213" y="1299"/>
                  </a:lnTo>
                  <a:lnTo>
                    <a:pt x="1208" y="1313"/>
                  </a:lnTo>
                  <a:lnTo>
                    <a:pt x="1203" y="1326"/>
                  </a:lnTo>
                  <a:lnTo>
                    <a:pt x="1196" y="1339"/>
                  </a:lnTo>
                  <a:lnTo>
                    <a:pt x="1188" y="1342"/>
                  </a:lnTo>
                  <a:lnTo>
                    <a:pt x="1178" y="1345"/>
                  </a:lnTo>
                  <a:lnTo>
                    <a:pt x="1170" y="1348"/>
                  </a:lnTo>
                  <a:lnTo>
                    <a:pt x="1160" y="1350"/>
                  </a:lnTo>
                  <a:lnTo>
                    <a:pt x="1151" y="1353"/>
                  </a:lnTo>
                  <a:lnTo>
                    <a:pt x="1141" y="1354"/>
                  </a:lnTo>
                  <a:lnTo>
                    <a:pt x="1133" y="1354"/>
                  </a:lnTo>
                  <a:lnTo>
                    <a:pt x="1123" y="1354"/>
                  </a:lnTo>
                  <a:lnTo>
                    <a:pt x="1117" y="1363"/>
                  </a:lnTo>
                  <a:lnTo>
                    <a:pt x="1111" y="1371"/>
                  </a:lnTo>
                  <a:lnTo>
                    <a:pt x="1105" y="1378"/>
                  </a:lnTo>
                  <a:lnTo>
                    <a:pt x="1099" y="1384"/>
                  </a:lnTo>
                  <a:lnTo>
                    <a:pt x="1094" y="1390"/>
                  </a:lnTo>
                  <a:lnTo>
                    <a:pt x="1086" y="1396"/>
                  </a:lnTo>
                  <a:lnTo>
                    <a:pt x="1079" y="1400"/>
                  </a:lnTo>
                  <a:lnTo>
                    <a:pt x="1070" y="1405"/>
                  </a:lnTo>
                  <a:lnTo>
                    <a:pt x="1074" y="1408"/>
                  </a:lnTo>
                  <a:lnTo>
                    <a:pt x="1077" y="1413"/>
                  </a:lnTo>
                  <a:lnTo>
                    <a:pt x="1082" y="1414"/>
                  </a:lnTo>
                  <a:lnTo>
                    <a:pt x="1087" y="1412"/>
                  </a:lnTo>
                  <a:lnTo>
                    <a:pt x="1103" y="1406"/>
                  </a:lnTo>
                  <a:lnTo>
                    <a:pt x="1118" y="1403"/>
                  </a:lnTo>
                  <a:lnTo>
                    <a:pt x="1134" y="1403"/>
                  </a:lnTo>
                  <a:lnTo>
                    <a:pt x="1151" y="1405"/>
                  </a:lnTo>
                  <a:lnTo>
                    <a:pt x="1167" y="1408"/>
                  </a:lnTo>
                  <a:lnTo>
                    <a:pt x="1182" y="1414"/>
                  </a:lnTo>
                  <a:lnTo>
                    <a:pt x="1196" y="1420"/>
                  </a:lnTo>
                  <a:lnTo>
                    <a:pt x="1211" y="1425"/>
                  </a:lnTo>
                  <a:lnTo>
                    <a:pt x="1219" y="1431"/>
                  </a:lnTo>
                  <a:lnTo>
                    <a:pt x="1226" y="1437"/>
                  </a:lnTo>
                  <a:lnTo>
                    <a:pt x="1232" y="1443"/>
                  </a:lnTo>
                  <a:lnTo>
                    <a:pt x="1240" y="1449"/>
                  </a:lnTo>
                  <a:lnTo>
                    <a:pt x="1247" y="1456"/>
                  </a:lnTo>
                  <a:lnTo>
                    <a:pt x="1253" y="1464"/>
                  </a:lnTo>
                  <a:lnTo>
                    <a:pt x="1258" y="1472"/>
                  </a:lnTo>
                  <a:lnTo>
                    <a:pt x="1261" y="1481"/>
                  </a:lnTo>
                  <a:lnTo>
                    <a:pt x="1264" y="1484"/>
                  </a:lnTo>
                  <a:lnTo>
                    <a:pt x="1267" y="1486"/>
                  </a:lnTo>
                  <a:lnTo>
                    <a:pt x="1272" y="1486"/>
                  </a:lnTo>
                  <a:lnTo>
                    <a:pt x="1276" y="1486"/>
                  </a:lnTo>
                  <a:lnTo>
                    <a:pt x="1281" y="1485"/>
                  </a:lnTo>
                  <a:lnTo>
                    <a:pt x="1285" y="1484"/>
                  </a:lnTo>
                  <a:lnTo>
                    <a:pt x="1290" y="1481"/>
                  </a:lnTo>
                  <a:lnTo>
                    <a:pt x="1294" y="1480"/>
                  </a:lnTo>
                  <a:lnTo>
                    <a:pt x="1300" y="1480"/>
                  </a:lnTo>
                  <a:lnTo>
                    <a:pt x="1308" y="1480"/>
                  </a:lnTo>
                  <a:lnTo>
                    <a:pt x="1314" y="1480"/>
                  </a:lnTo>
                  <a:lnTo>
                    <a:pt x="1319" y="1484"/>
                  </a:lnTo>
                  <a:lnTo>
                    <a:pt x="1318" y="1453"/>
                  </a:lnTo>
                  <a:lnTo>
                    <a:pt x="1314" y="1423"/>
                  </a:lnTo>
                  <a:lnTo>
                    <a:pt x="1308" y="1394"/>
                  </a:lnTo>
                  <a:lnTo>
                    <a:pt x="1298" y="1364"/>
                  </a:lnTo>
                  <a:lnTo>
                    <a:pt x="1286" y="1338"/>
                  </a:lnTo>
                  <a:lnTo>
                    <a:pt x="1272" y="1313"/>
                  </a:lnTo>
                  <a:lnTo>
                    <a:pt x="1254" y="1291"/>
                  </a:lnTo>
                  <a:lnTo>
                    <a:pt x="1232" y="1273"/>
                  </a:lnTo>
                  <a:lnTo>
                    <a:pt x="1238" y="1260"/>
                  </a:lnTo>
                  <a:lnTo>
                    <a:pt x="1245" y="1250"/>
                  </a:lnTo>
                  <a:lnTo>
                    <a:pt x="1254" y="1241"/>
                  </a:lnTo>
                  <a:lnTo>
                    <a:pt x="1262" y="1232"/>
                  </a:lnTo>
                  <a:lnTo>
                    <a:pt x="1272" y="1223"/>
                  </a:lnTo>
                  <a:lnTo>
                    <a:pt x="1280" y="1214"/>
                  </a:lnTo>
                  <a:lnTo>
                    <a:pt x="1289" y="1204"/>
                  </a:lnTo>
                  <a:lnTo>
                    <a:pt x="1295" y="1193"/>
                  </a:lnTo>
                  <a:lnTo>
                    <a:pt x="1311" y="1173"/>
                  </a:lnTo>
                  <a:lnTo>
                    <a:pt x="1328" y="1155"/>
                  </a:lnTo>
                  <a:lnTo>
                    <a:pt x="1346" y="1139"/>
                  </a:lnTo>
                  <a:lnTo>
                    <a:pt x="1365" y="1124"/>
                  </a:lnTo>
                  <a:lnTo>
                    <a:pt x="1384" y="1108"/>
                  </a:lnTo>
                  <a:lnTo>
                    <a:pt x="1402" y="1092"/>
                  </a:lnTo>
                  <a:lnTo>
                    <a:pt x="1418" y="1073"/>
                  </a:lnTo>
                  <a:lnTo>
                    <a:pt x="1433" y="1053"/>
                  </a:lnTo>
                  <a:lnTo>
                    <a:pt x="1438" y="1055"/>
                  </a:lnTo>
                  <a:lnTo>
                    <a:pt x="1443" y="1059"/>
                  </a:lnTo>
                  <a:lnTo>
                    <a:pt x="1448" y="1064"/>
                  </a:lnTo>
                  <a:lnTo>
                    <a:pt x="1454" y="1069"/>
                  </a:lnTo>
                  <a:lnTo>
                    <a:pt x="1458" y="1073"/>
                  </a:lnTo>
                  <a:lnTo>
                    <a:pt x="1463" y="1076"/>
                  </a:lnTo>
                  <a:lnTo>
                    <a:pt x="1469" y="1076"/>
                  </a:lnTo>
                  <a:lnTo>
                    <a:pt x="1475" y="1071"/>
                  </a:lnTo>
                  <a:lnTo>
                    <a:pt x="1517" y="1031"/>
                  </a:lnTo>
                  <a:lnTo>
                    <a:pt x="1523" y="1031"/>
                  </a:lnTo>
                  <a:lnTo>
                    <a:pt x="1521" y="1060"/>
                  </a:lnTo>
                  <a:lnTo>
                    <a:pt x="1524" y="1087"/>
                  </a:lnTo>
                  <a:lnTo>
                    <a:pt x="1527" y="1114"/>
                  </a:lnTo>
                  <a:lnTo>
                    <a:pt x="1529" y="1142"/>
                  </a:lnTo>
                  <a:lnTo>
                    <a:pt x="1532" y="1143"/>
                  </a:lnTo>
                  <a:lnTo>
                    <a:pt x="1536" y="1143"/>
                  </a:lnTo>
                  <a:lnTo>
                    <a:pt x="1541" y="1142"/>
                  </a:lnTo>
                  <a:lnTo>
                    <a:pt x="1544" y="1139"/>
                  </a:lnTo>
                  <a:lnTo>
                    <a:pt x="1562" y="1127"/>
                  </a:lnTo>
                  <a:lnTo>
                    <a:pt x="1578" y="1114"/>
                  </a:lnTo>
                  <a:lnTo>
                    <a:pt x="1593" y="1102"/>
                  </a:lnTo>
                  <a:lnTo>
                    <a:pt x="1609" y="1089"/>
                  </a:lnTo>
                  <a:lnTo>
                    <a:pt x="1624" y="1077"/>
                  </a:lnTo>
                  <a:lnTo>
                    <a:pt x="1640" y="1063"/>
                  </a:lnTo>
                  <a:lnTo>
                    <a:pt x="1656" y="1051"/>
                  </a:lnTo>
                  <a:lnTo>
                    <a:pt x="1672" y="1037"/>
                  </a:lnTo>
                  <a:lnTo>
                    <a:pt x="1674" y="1047"/>
                  </a:lnTo>
                  <a:lnTo>
                    <a:pt x="1673" y="1057"/>
                  </a:lnTo>
                  <a:lnTo>
                    <a:pt x="1671" y="1070"/>
                  </a:lnTo>
                  <a:lnTo>
                    <a:pt x="1672" y="1081"/>
                  </a:lnTo>
                  <a:lnTo>
                    <a:pt x="1674" y="1112"/>
                  </a:lnTo>
                  <a:lnTo>
                    <a:pt x="1685" y="1110"/>
                  </a:lnTo>
                  <a:lnTo>
                    <a:pt x="1695" y="1105"/>
                  </a:lnTo>
                  <a:lnTo>
                    <a:pt x="1705" y="1101"/>
                  </a:lnTo>
                  <a:lnTo>
                    <a:pt x="1715" y="1096"/>
                  </a:lnTo>
                  <a:lnTo>
                    <a:pt x="1726" y="1090"/>
                  </a:lnTo>
                  <a:lnTo>
                    <a:pt x="1736" y="1086"/>
                  </a:lnTo>
                  <a:lnTo>
                    <a:pt x="1747" y="1081"/>
                  </a:lnTo>
                  <a:lnTo>
                    <a:pt x="1758" y="1078"/>
                  </a:lnTo>
                  <a:lnTo>
                    <a:pt x="1770" y="1075"/>
                  </a:lnTo>
                  <a:lnTo>
                    <a:pt x="1784" y="1070"/>
                  </a:lnTo>
                  <a:lnTo>
                    <a:pt x="1797" y="1067"/>
                  </a:lnTo>
                  <a:lnTo>
                    <a:pt x="1811" y="1063"/>
                  </a:lnTo>
                  <a:lnTo>
                    <a:pt x="1824" y="1061"/>
                  </a:lnTo>
                  <a:lnTo>
                    <a:pt x="1838" y="1057"/>
                  </a:lnTo>
                  <a:lnTo>
                    <a:pt x="1851" y="1055"/>
                  </a:lnTo>
                  <a:lnTo>
                    <a:pt x="1865" y="1054"/>
                  </a:lnTo>
                  <a:lnTo>
                    <a:pt x="1835" y="1112"/>
                  </a:lnTo>
                  <a:lnTo>
                    <a:pt x="1848" y="1111"/>
                  </a:lnTo>
                  <a:lnTo>
                    <a:pt x="1861" y="1109"/>
                  </a:lnTo>
                  <a:lnTo>
                    <a:pt x="1875" y="1106"/>
                  </a:lnTo>
                  <a:lnTo>
                    <a:pt x="1890" y="1104"/>
                  </a:lnTo>
                  <a:lnTo>
                    <a:pt x="1904" y="1104"/>
                  </a:lnTo>
                  <a:lnTo>
                    <a:pt x="1918" y="1104"/>
                  </a:lnTo>
                  <a:lnTo>
                    <a:pt x="1931" y="1106"/>
                  </a:lnTo>
                  <a:lnTo>
                    <a:pt x="1943" y="1111"/>
                  </a:lnTo>
                  <a:lnTo>
                    <a:pt x="1941" y="1118"/>
                  </a:lnTo>
                  <a:lnTo>
                    <a:pt x="1936" y="1122"/>
                  </a:lnTo>
                  <a:lnTo>
                    <a:pt x="1928" y="1127"/>
                  </a:lnTo>
                  <a:lnTo>
                    <a:pt x="1923" y="1132"/>
                  </a:lnTo>
                  <a:lnTo>
                    <a:pt x="1911" y="1141"/>
                  </a:lnTo>
                  <a:lnTo>
                    <a:pt x="1901" y="1151"/>
                  </a:lnTo>
                  <a:lnTo>
                    <a:pt x="1889" y="1160"/>
                  </a:lnTo>
                  <a:lnTo>
                    <a:pt x="1878" y="1170"/>
                  </a:lnTo>
                  <a:lnTo>
                    <a:pt x="1868" y="1180"/>
                  </a:lnTo>
                  <a:lnTo>
                    <a:pt x="1856" y="1191"/>
                  </a:lnTo>
                  <a:lnTo>
                    <a:pt x="1846" y="1201"/>
                  </a:lnTo>
                  <a:lnTo>
                    <a:pt x="1835" y="1212"/>
                  </a:lnTo>
                  <a:lnTo>
                    <a:pt x="1824" y="1223"/>
                  </a:lnTo>
                  <a:lnTo>
                    <a:pt x="1814" y="1234"/>
                  </a:lnTo>
                  <a:lnTo>
                    <a:pt x="1802" y="1244"/>
                  </a:lnTo>
                  <a:lnTo>
                    <a:pt x="1792" y="1256"/>
                  </a:lnTo>
                  <a:lnTo>
                    <a:pt x="1781" y="1266"/>
                  </a:lnTo>
                  <a:lnTo>
                    <a:pt x="1769" y="1276"/>
                  </a:lnTo>
                  <a:lnTo>
                    <a:pt x="1759" y="1288"/>
                  </a:lnTo>
                  <a:lnTo>
                    <a:pt x="1747" y="1298"/>
                  </a:lnTo>
                  <a:lnTo>
                    <a:pt x="1735" y="1311"/>
                  </a:lnTo>
                  <a:lnTo>
                    <a:pt x="1725" y="1326"/>
                  </a:lnTo>
                  <a:lnTo>
                    <a:pt x="1713" y="1341"/>
                  </a:lnTo>
                  <a:lnTo>
                    <a:pt x="1703" y="1356"/>
                  </a:lnTo>
                  <a:lnTo>
                    <a:pt x="1692" y="1371"/>
                  </a:lnTo>
                  <a:lnTo>
                    <a:pt x="1682" y="1386"/>
                  </a:lnTo>
                  <a:lnTo>
                    <a:pt x="1673" y="1401"/>
                  </a:lnTo>
                  <a:lnTo>
                    <a:pt x="1664" y="1416"/>
                  </a:lnTo>
                  <a:lnTo>
                    <a:pt x="1655" y="1427"/>
                  </a:lnTo>
                  <a:lnTo>
                    <a:pt x="1646" y="1438"/>
                  </a:lnTo>
                  <a:lnTo>
                    <a:pt x="1639" y="1450"/>
                  </a:lnTo>
                  <a:lnTo>
                    <a:pt x="1632" y="1464"/>
                  </a:lnTo>
                  <a:lnTo>
                    <a:pt x="1625" y="1478"/>
                  </a:lnTo>
                  <a:lnTo>
                    <a:pt x="1618" y="1491"/>
                  </a:lnTo>
                  <a:lnTo>
                    <a:pt x="1611" y="1505"/>
                  </a:lnTo>
                  <a:lnTo>
                    <a:pt x="1605" y="1519"/>
                  </a:lnTo>
                  <a:lnTo>
                    <a:pt x="1607" y="1525"/>
                  </a:lnTo>
                  <a:lnTo>
                    <a:pt x="1610" y="1530"/>
                  </a:lnTo>
                  <a:lnTo>
                    <a:pt x="1616" y="1536"/>
                  </a:lnTo>
                  <a:lnTo>
                    <a:pt x="1620" y="1540"/>
                  </a:lnTo>
                  <a:lnTo>
                    <a:pt x="1625" y="1545"/>
                  </a:lnTo>
                  <a:lnTo>
                    <a:pt x="1632" y="1550"/>
                  </a:lnTo>
                  <a:lnTo>
                    <a:pt x="1637" y="1554"/>
                  </a:lnTo>
                  <a:lnTo>
                    <a:pt x="1641" y="1558"/>
                  </a:lnTo>
                  <a:lnTo>
                    <a:pt x="1656" y="1569"/>
                  </a:lnTo>
                  <a:lnTo>
                    <a:pt x="1673" y="1577"/>
                  </a:lnTo>
                  <a:lnTo>
                    <a:pt x="1690" y="1585"/>
                  </a:lnTo>
                  <a:lnTo>
                    <a:pt x="1707" y="1594"/>
                  </a:lnTo>
                  <a:lnTo>
                    <a:pt x="1722" y="1604"/>
                  </a:lnTo>
                  <a:lnTo>
                    <a:pt x="1733" y="1617"/>
                  </a:lnTo>
                  <a:lnTo>
                    <a:pt x="1741" y="1634"/>
                  </a:lnTo>
                  <a:lnTo>
                    <a:pt x="1742" y="1657"/>
                  </a:lnTo>
                  <a:lnTo>
                    <a:pt x="1732" y="1700"/>
                  </a:lnTo>
                  <a:lnTo>
                    <a:pt x="1741" y="1708"/>
                  </a:lnTo>
                  <a:lnTo>
                    <a:pt x="1749" y="1716"/>
                  </a:lnTo>
                  <a:lnTo>
                    <a:pt x="1757" y="1725"/>
                  </a:lnTo>
                  <a:lnTo>
                    <a:pt x="1764" y="1733"/>
                  </a:lnTo>
                  <a:lnTo>
                    <a:pt x="1770" y="1742"/>
                  </a:lnTo>
                  <a:lnTo>
                    <a:pt x="1777" y="1752"/>
                  </a:lnTo>
                  <a:lnTo>
                    <a:pt x="1782" y="1763"/>
                  </a:lnTo>
                  <a:lnTo>
                    <a:pt x="1788" y="1773"/>
                  </a:lnTo>
                  <a:lnTo>
                    <a:pt x="1786" y="1790"/>
                  </a:lnTo>
                  <a:lnTo>
                    <a:pt x="1782" y="1806"/>
                  </a:lnTo>
                  <a:lnTo>
                    <a:pt x="1776" y="1822"/>
                  </a:lnTo>
                  <a:lnTo>
                    <a:pt x="1768" y="1837"/>
                  </a:lnTo>
                  <a:lnTo>
                    <a:pt x="1762" y="1853"/>
                  </a:lnTo>
                  <a:lnTo>
                    <a:pt x="1757" y="1869"/>
                  </a:lnTo>
                  <a:lnTo>
                    <a:pt x="1753" y="1885"/>
                  </a:lnTo>
                  <a:lnTo>
                    <a:pt x="1754" y="1902"/>
                  </a:lnTo>
                  <a:lnTo>
                    <a:pt x="1760" y="1923"/>
                  </a:lnTo>
                  <a:lnTo>
                    <a:pt x="1765" y="1947"/>
                  </a:lnTo>
                  <a:lnTo>
                    <a:pt x="1766" y="1970"/>
                  </a:lnTo>
                  <a:lnTo>
                    <a:pt x="1757" y="1990"/>
                  </a:lnTo>
                  <a:lnTo>
                    <a:pt x="1748" y="2000"/>
                  </a:lnTo>
                  <a:lnTo>
                    <a:pt x="1741" y="2010"/>
                  </a:lnTo>
                  <a:lnTo>
                    <a:pt x="1734" y="2020"/>
                  </a:lnTo>
                  <a:lnTo>
                    <a:pt x="1729" y="2030"/>
                  </a:lnTo>
                  <a:lnTo>
                    <a:pt x="1725" y="2042"/>
                  </a:lnTo>
                  <a:lnTo>
                    <a:pt x="1723" y="2053"/>
                  </a:lnTo>
                  <a:lnTo>
                    <a:pt x="1722" y="2066"/>
                  </a:lnTo>
                  <a:lnTo>
                    <a:pt x="1724" y="2078"/>
                  </a:lnTo>
                  <a:lnTo>
                    <a:pt x="1712" y="2098"/>
                  </a:lnTo>
                  <a:lnTo>
                    <a:pt x="1699" y="2115"/>
                  </a:lnTo>
                  <a:lnTo>
                    <a:pt x="1684" y="2132"/>
                  </a:lnTo>
                  <a:lnTo>
                    <a:pt x="1668" y="2148"/>
                  </a:lnTo>
                  <a:lnTo>
                    <a:pt x="1651" y="2162"/>
                  </a:lnTo>
                  <a:lnTo>
                    <a:pt x="1633" y="2176"/>
                  </a:lnTo>
                  <a:lnTo>
                    <a:pt x="1615" y="2189"/>
                  </a:lnTo>
                  <a:lnTo>
                    <a:pt x="1598" y="2201"/>
                  </a:lnTo>
                  <a:lnTo>
                    <a:pt x="1579" y="2209"/>
                  </a:lnTo>
                  <a:lnTo>
                    <a:pt x="1561" y="2217"/>
                  </a:lnTo>
                  <a:lnTo>
                    <a:pt x="1542" y="2225"/>
                  </a:lnTo>
                  <a:lnTo>
                    <a:pt x="1523" y="2233"/>
                  </a:lnTo>
                  <a:lnTo>
                    <a:pt x="1503" y="2240"/>
                  </a:lnTo>
                  <a:lnTo>
                    <a:pt x="1484" y="2247"/>
                  </a:lnTo>
                  <a:lnTo>
                    <a:pt x="1465" y="2254"/>
                  </a:lnTo>
                  <a:lnTo>
                    <a:pt x="1446" y="2259"/>
                  </a:lnTo>
                  <a:lnTo>
                    <a:pt x="1430" y="2264"/>
                  </a:lnTo>
                  <a:lnTo>
                    <a:pt x="1413" y="2265"/>
                  </a:lnTo>
                  <a:lnTo>
                    <a:pt x="1398" y="2265"/>
                  </a:lnTo>
                  <a:lnTo>
                    <a:pt x="1381" y="2264"/>
                  </a:lnTo>
                  <a:lnTo>
                    <a:pt x="1364" y="2260"/>
                  </a:lnTo>
                  <a:lnTo>
                    <a:pt x="1348" y="2256"/>
                  </a:lnTo>
                  <a:lnTo>
                    <a:pt x="1332" y="2251"/>
                  </a:lnTo>
                  <a:lnTo>
                    <a:pt x="1317" y="2246"/>
                  </a:lnTo>
                  <a:lnTo>
                    <a:pt x="1308" y="2239"/>
                  </a:lnTo>
                  <a:lnTo>
                    <a:pt x="1297" y="2230"/>
                  </a:lnTo>
                  <a:lnTo>
                    <a:pt x="1287" y="2221"/>
                  </a:lnTo>
                  <a:lnTo>
                    <a:pt x="1279" y="2209"/>
                  </a:lnTo>
                  <a:lnTo>
                    <a:pt x="1272" y="2198"/>
                  </a:lnTo>
                  <a:lnTo>
                    <a:pt x="1266" y="2184"/>
                  </a:lnTo>
                  <a:lnTo>
                    <a:pt x="1262" y="2170"/>
                  </a:lnTo>
                  <a:lnTo>
                    <a:pt x="1261" y="2157"/>
                  </a:lnTo>
                  <a:lnTo>
                    <a:pt x="1246" y="2151"/>
                  </a:lnTo>
                  <a:lnTo>
                    <a:pt x="1232" y="2143"/>
                  </a:lnTo>
                  <a:lnTo>
                    <a:pt x="1220" y="2135"/>
                  </a:lnTo>
                  <a:lnTo>
                    <a:pt x="1208" y="2125"/>
                  </a:lnTo>
                  <a:lnTo>
                    <a:pt x="1196" y="2115"/>
                  </a:lnTo>
                  <a:lnTo>
                    <a:pt x="1187" y="2102"/>
                  </a:lnTo>
                  <a:lnTo>
                    <a:pt x="1178" y="2090"/>
                  </a:lnTo>
                  <a:lnTo>
                    <a:pt x="1172" y="2076"/>
                  </a:lnTo>
                  <a:lnTo>
                    <a:pt x="1169" y="2059"/>
                  </a:lnTo>
                  <a:lnTo>
                    <a:pt x="1163" y="2044"/>
                  </a:lnTo>
                  <a:lnTo>
                    <a:pt x="1154" y="2030"/>
                  </a:lnTo>
                  <a:lnTo>
                    <a:pt x="1146" y="2018"/>
                  </a:lnTo>
                  <a:lnTo>
                    <a:pt x="1136" y="2005"/>
                  </a:lnTo>
                  <a:lnTo>
                    <a:pt x="1129" y="1992"/>
                  </a:lnTo>
                  <a:lnTo>
                    <a:pt x="1122" y="1977"/>
                  </a:lnTo>
                  <a:lnTo>
                    <a:pt x="1118" y="1960"/>
                  </a:lnTo>
                  <a:lnTo>
                    <a:pt x="1106" y="1968"/>
                  </a:lnTo>
                  <a:lnTo>
                    <a:pt x="1094" y="1976"/>
                  </a:lnTo>
                  <a:lnTo>
                    <a:pt x="1082" y="1984"/>
                  </a:lnTo>
                  <a:lnTo>
                    <a:pt x="1069" y="1990"/>
                  </a:lnTo>
                  <a:lnTo>
                    <a:pt x="1057" y="1997"/>
                  </a:lnTo>
                  <a:lnTo>
                    <a:pt x="1044" y="2004"/>
                  </a:lnTo>
                  <a:lnTo>
                    <a:pt x="1031" y="2010"/>
                  </a:lnTo>
                  <a:lnTo>
                    <a:pt x="1017" y="2016"/>
                  </a:lnTo>
                  <a:lnTo>
                    <a:pt x="1005" y="2021"/>
                  </a:lnTo>
                  <a:lnTo>
                    <a:pt x="991" y="2027"/>
                  </a:lnTo>
                  <a:lnTo>
                    <a:pt x="977" y="2031"/>
                  </a:lnTo>
                  <a:lnTo>
                    <a:pt x="963" y="2035"/>
                  </a:lnTo>
                  <a:lnTo>
                    <a:pt x="949" y="2038"/>
                  </a:lnTo>
                  <a:lnTo>
                    <a:pt x="935" y="2042"/>
                  </a:lnTo>
                  <a:lnTo>
                    <a:pt x="920" y="2044"/>
                  </a:lnTo>
                  <a:lnTo>
                    <a:pt x="905" y="2045"/>
                  </a:lnTo>
                  <a:lnTo>
                    <a:pt x="897" y="2047"/>
                  </a:lnTo>
                  <a:lnTo>
                    <a:pt x="888" y="2049"/>
                  </a:lnTo>
                  <a:lnTo>
                    <a:pt x="879" y="2049"/>
                  </a:lnTo>
                  <a:lnTo>
                    <a:pt x="869" y="2050"/>
                  </a:lnTo>
                  <a:lnTo>
                    <a:pt x="861" y="2051"/>
                  </a:lnTo>
                  <a:lnTo>
                    <a:pt x="851" y="2051"/>
                  </a:lnTo>
                  <a:lnTo>
                    <a:pt x="842" y="2052"/>
                  </a:lnTo>
                  <a:lnTo>
                    <a:pt x="833" y="2054"/>
                  </a:lnTo>
                  <a:lnTo>
                    <a:pt x="844" y="2062"/>
                  </a:lnTo>
                  <a:lnTo>
                    <a:pt x="854" y="2070"/>
                  </a:lnTo>
                  <a:lnTo>
                    <a:pt x="865" y="2078"/>
                  </a:lnTo>
                  <a:lnTo>
                    <a:pt x="874" y="2086"/>
                  </a:lnTo>
                  <a:lnTo>
                    <a:pt x="885" y="2093"/>
                  </a:lnTo>
                  <a:lnTo>
                    <a:pt x="896" y="2101"/>
                  </a:lnTo>
                  <a:lnTo>
                    <a:pt x="906" y="2108"/>
                  </a:lnTo>
                  <a:lnTo>
                    <a:pt x="918" y="2115"/>
                  </a:lnTo>
                  <a:lnTo>
                    <a:pt x="899" y="2115"/>
                  </a:lnTo>
                  <a:lnTo>
                    <a:pt x="881" y="2115"/>
                  </a:lnTo>
                  <a:lnTo>
                    <a:pt x="864" y="2115"/>
                  </a:lnTo>
                  <a:lnTo>
                    <a:pt x="848" y="2115"/>
                  </a:lnTo>
                  <a:lnTo>
                    <a:pt x="832" y="2115"/>
                  </a:lnTo>
                  <a:lnTo>
                    <a:pt x="815" y="2115"/>
                  </a:lnTo>
                  <a:lnTo>
                    <a:pt x="797" y="2115"/>
                  </a:lnTo>
                  <a:lnTo>
                    <a:pt x="778" y="2115"/>
                  </a:lnTo>
                  <a:lnTo>
                    <a:pt x="779" y="2101"/>
                  </a:lnTo>
                  <a:lnTo>
                    <a:pt x="782" y="2087"/>
                  </a:lnTo>
                  <a:lnTo>
                    <a:pt x="787" y="2074"/>
                  </a:lnTo>
                  <a:lnTo>
                    <a:pt x="789" y="2059"/>
                  </a:lnTo>
                  <a:lnTo>
                    <a:pt x="778" y="2057"/>
                  </a:lnTo>
                  <a:lnTo>
                    <a:pt x="769" y="2055"/>
                  </a:lnTo>
                  <a:lnTo>
                    <a:pt x="759" y="2054"/>
                  </a:lnTo>
                  <a:lnTo>
                    <a:pt x="750" y="2053"/>
                  </a:lnTo>
                  <a:lnTo>
                    <a:pt x="740" y="2053"/>
                  </a:lnTo>
                  <a:lnTo>
                    <a:pt x="730" y="2052"/>
                  </a:lnTo>
                  <a:lnTo>
                    <a:pt x="721" y="2051"/>
                  </a:lnTo>
                  <a:lnTo>
                    <a:pt x="710" y="2049"/>
                  </a:lnTo>
                  <a:lnTo>
                    <a:pt x="698" y="2045"/>
                  </a:lnTo>
                  <a:lnTo>
                    <a:pt x="684" y="2043"/>
                  </a:lnTo>
                  <a:lnTo>
                    <a:pt x="671" y="2039"/>
                  </a:lnTo>
                  <a:lnTo>
                    <a:pt x="657" y="2037"/>
                  </a:lnTo>
                  <a:lnTo>
                    <a:pt x="645" y="2035"/>
                  </a:lnTo>
                  <a:lnTo>
                    <a:pt x="631" y="2031"/>
                  </a:lnTo>
                  <a:lnTo>
                    <a:pt x="618" y="2029"/>
                  </a:lnTo>
                  <a:lnTo>
                    <a:pt x="604" y="2026"/>
                  </a:lnTo>
                  <a:lnTo>
                    <a:pt x="594" y="2022"/>
                  </a:lnTo>
                  <a:lnTo>
                    <a:pt x="582" y="2019"/>
                  </a:lnTo>
                  <a:lnTo>
                    <a:pt x="571" y="2016"/>
                  </a:lnTo>
                  <a:lnTo>
                    <a:pt x="560" y="2014"/>
                  </a:lnTo>
                  <a:lnTo>
                    <a:pt x="547" y="2012"/>
                  </a:lnTo>
                  <a:lnTo>
                    <a:pt x="536" y="2011"/>
                  </a:lnTo>
                  <a:lnTo>
                    <a:pt x="524" y="2011"/>
                  </a:lnTo>
                  <a:lnTo>
                    <a:pt x="512" y="2011"/>
                  </a:lnTo>
                  <a:lnTo>
                    <a:pt x="500" y="2011"/>
                  </a:lnTo>
                  <a:lnTo>
                    <a:pt x="488" y="2011"/>
                  </a:lnTo>
                  <a:lnTo>
                    <a:pt x="475" y="2012"/>
                  </a:lnTo>
                  <a:lnTo>
                    <a:pt x="464" y="2013"/>
                  </a:lnTo>
                  <a:lnTo>
                    <a:pt x="451" y="2014"/>
                  </a:lnTo>
                  <a:lnTo>
                    <a:pt x="439" y="2017"/>
                  </a:lnTo>
                  <a:lnTo>
                    <a:pt x="428" y="2018"/>
                  </a:lnTo>
                  <a:lnTo>
                    <a:pt x="416" y="2020"/>
                  </a:lnTo>
                  <a:lnTo>
                    <a:pt x="399" y="2018"/>
                  </a:lnTo>
                  <a:lnTo>
                    <a:pt x="382" y="2018"/>
                  </a:lnTo>
                  <a:lnTo>
                    <a:pt x="365" y="2020"/>
                  </a:lnTo>
                  <a:lnTo>
                    <a:pt x="348" y="2024"/>
                  </a:lnTo>
                  <a:lnTo>
                    <a:pt x="331" y="2028"/>
                  </a:lnTo>
                  <a:lnTo>
                    <a:pt x="315" y="2034"/>
                  </a:lnTo>
                  <a:lnTo>
                    <a:pt x="298" y="2039"/>
                  </a:lnTo>
                  <a:lnTo>
                    <a:pt x="283" y="2045"/>
                  </a:lnTo>
                  <a:lnTo>
                    <a:pt x="265" y="2058"/>
                  </a:lnTo>
                  <a:lnTo>
                    <a:pt x="245" y="2070"/>
                  </a:lnTo>
                  <a:lnTo>
                    <a:pt x="226" y="2082"/>
                  </a:lnTo>
                  <a:lnTo>
                    <a:pt x="206" y="2092"/>
                  </a:lnTo>
                  <a:lnTo>
                    <a:pt x="186" y="2101"/>
                  </a:lnTo>
                  <a:lnTo>
                    <a:pt x="165" y="2108"/>
                  </a:lnTo>
                  <a:lnTo>
                    <a:pt x="144" y="2112"/>
                  </a:lnTo>
                  <a:lnTo>
                    <a:pt x="122" y="2115"/>
                  </a:lnTo>
                  <a:lnTo>
                    <a:pt x="109" y="2099"/>
                  </a:lnTo>
                  <a:lnTo>
                    <a:pt x="97" y="2082"/>
                  </a:lnTo>
                  <a:lnTo>
                    <a:pt x="86" y="2063"/>
                  </a:lnTo>
                  <a:lnTo>
                    <a:pt x="75" y="2045"/>
                  </a:lnTo>
                  <a:lnTo>
                    <a:pt x="64" y="2026"/>
                  </a:lnTo>
                  <a:lnTo>
                    <a:pt x="57" y="2006"/>
                  </a:lnTo>
                  <a:lnTo>
                    <a:pt x="50" y="1985"/>
                  </a:lnTo>
                  <a:lnTo>
                    <a:pt x="44" y="1963"/>
                  </a:lnTo>
                  <a:lnTo>
                    <a:pt x="38" y="1945"/>
                  </a:lnTo>
                  <a:lnTo>
                    <a:pt x="33" y="1927"/>
                  </a:lnTo>
                  <a:lnTo>
                    <a:pt x="28" y="1908"/>
                  </a:lnTo>
                  <a:lnTo>
                    <a:pt x="24" y="1889"/>
                  </a:lnTo>
                  <a:lnTo>
                    <a:pt x="20" y="1871"/>
                  </a:lnTo>
                  <a:lnTo>
                    <a:pt x="16" y="1851"/>
                  </a:lnTo>
                  <a:lnTo>
                    <a:pt x="11" y="1833"/>
                  </a:lnTo>
                  <a:lnTo>
                    <a:pt x="6" y="1815"/>
                  </a:lnTo>
                  <a:lnTo>
                    <a:pt x="5" y="1784"/>
                  </a:lnTo>
                  <a:lnTo>
                    <a:pt x="4" y="1752"/>
                  </a:lnTo>
                  <a:lnTo>
                    <a:pt x="2" y="1720"/>
                  </a:lnTo>
                  <a:lnTo>
                    <a:pt x="0" y="1690"/>
                  </a:lnTo>
                  <a:lnTo>
                    <a:pt x="0" y="1659"/>
                  </a:lnTo>
                  <a:lnTo>
                    <a:pt x="3" y="1628"/>
                  </a:lnTo>
                  <a:lnTo>
                    <a:pt x="8" y="1599"/>
                  </a:lnTo>
                  <a:lnTo>
                    <a:pt x="19" y="1569"/>
                  </a:lnTo>
                  <a:lnTo>
                    <a:pt x="27" y="1542"/>
                  </a:lnTo>
                  <a:lnTo>
                    <a:pt x="39" y="1514"/>
                  </a:lnTo>
                  <a:lnTo>
                    <a:pt x="53" y="1488"/>
                  </a:lnTo>
                  <a:lnTo>
                    <a:pt x="71" y="1465"/>
                  </a:lnTo>
                  <a:lnTo>
                    <a:pt x="91" y="1445"/>
                  </a:lnTo>
                  <a:lnTo>
                    <a:pt x="113" y="1429"/>
                  </a:lnTo>
                  <a:lnTo>
                    <a:pt x="140" y="1417"/>
                  </a:lnTo>
                  <a:lnTo>
                    <a:pt x="168" y="1412"/>
                  </a:lnTo>
                  <a:lnTo>
                    <a:pt x="172" y="1409"/>
                  </a:lnTo>
                  <a:lnTo>
                    <a:pt x="177" y="1409"/>
                  </a:lnTo>
                  <a:lnTo>
                    <a:pt x="180" y="1411"/>
                  </a:lnTo>
                  <a:lnTo>
                    <a:pt x="184" y="1412"/>
                  </a:lnTo>
                  <a:lnTo>
                    <a:pt x="187" y="1414"/>
                  </a:lnTo>
                  <a:lnTo>
                    <a:pt x="191" y="1415"/>
                  </a:lnTo>
                  <a:lnTo>
                    <a:pt x="196" y="1415"/>
                  </a:lnTo>
                  <a:lnTo>
                    <a:pt x="200" y="1414"/>
                  </a:lnTo>
                  <a:lnTo>
                    <a:pt x="211" y="1386"/>
                  </a:lnTo>
                  <a:lnTo>
                    <a:pt x="221" y="1356"/>
                  </a:lnTo>
                  <a:lnTo>
                    <a:pt x="231" y="1327"/>
                  </a:lnTo>
                  <a:lnTo>
                    <a:pt x="240" y="1298"/>
                  </a:lnTo>
                  <a:lnTo>
                    <a:pt x="251" y="1269"/>
                  </a:lnTo>
                  <a:lnTo>
                    <a:pt x="262" y="1241"/>
                  </a:lnTo>
                  <a:lnTo>
                    <a:pt x="276" y="1214"/>
                  </a:lnTo>
                  <a:lnTo>
                    <a:pt x="292" y="1188"/>
                  </a:lnTo>
                  <a:lnTo>
                    <a:pt x="298" y="1187"/>
                  </a:lnTo>
                  <a:lnTo>
                    <a:pt x="299" y="1183"/>
                  </a:lnTo>
                  <a:lnTo>
                    <a:pt x="299" y="1176"/>
                  </a:lnTo>
                  <a:lnTo>
                    <a:pt x="302" y="1170"/>
                  </a:lnTo>
                  <a:lnTo>
                    <a:pt x="301" y="1134"/>
                  </a:lnTo>
                  <a:lnTo>
                    <a:pt x="303" y="1095"/>
                  </a:lnTo>
                  <a:lnTo>
                    <a:pt x="306" y="1056"/>
                  </a:lnTo>
                  <a:lnTo>
                    <a:pt x="310" y="1018"/>
                  </a:lnTo>
                  <a:lnTo>
                    <a:pt x="313" y="988"/>
                  </a:lnTo>
                  <a:lnTo>
                    <a:pt x="318" y="958"/>
                  </a:lnTo>
                  <a:lnTo>
                    <a:pt x="323" y="929"/>
                  </a:lnTo>
                  <a:lnTo>
                    <a:pt x="327" y="899"/>
                  </a:lnTo>
                  <a:lnTo>
                    <a:pt x="333" y="869"/>
                  </a:lnTo>
                  <a:lnTo>
                    <a:pt x="340" y="841"/>
                  </a:lnTo>
                  <a:lnTo>
                    <a:pt x="348" y="813"/>
                  </a:lnTo>
                  <a:lnTo>
                    <a:pt x="357" y="785"/>
                  </a:lnTo>
                  <a:lnTo>
                    <a:pt x="358" y="782"/>
                  </a:lnTo>
                  <a:lnTo>
                    <a:pt x="359" y="778"/>
                  </a:lnTo>
                  <a:lnTo>
                    <a:pt x="359" y="775"/>
                  </a:lnTo>
                  <a:lnTo>
                    <a:pt x="359" y="772"/>
                  </a:lnTo>
                  <a:lnTo>
                    <a:pt x="360" y="772"/>
                  </a:lnTo>
                  <a:lnTo>
                    <a:pt x="366" y="751"/>
                  </a:lnTo>
                  <a:lnTo>
                    <a:pt x="373" y="730"/>
                  </a:lnTo>
                  <a:lnTo>
                    <a:pt x="379" y="711"/>
                  </a:lnTo>
                  <a:lnTo>
                    <a:pt x="385" y="691"/>
                  </a:lnTo>
                  <a:lnTo>
                    <a:pt x="376" y="672"/>
                  </a:lnTo>
                  <a:lnTo>
                    <a:pt x="366" y="654"/>
                  </a:lnTo>
                  <a:lnTo>
                    <a:pt x="359" y="634"/>
                  </a:lnTo>
                  <a:lnTo>
                    <a:pt x="357" y="611"/>
                  </a:lnTo>
                  <a:lnTo>
                    <a:pt x="358" y="596"/>
                  </a:lnTo>
                  <a:lnTo>
                    <a:pt x="361" y="581"/>
                  </a:lnTo>
                  <a:lnTo>
                    <a:pt x="363" y="568"/>
                  </a:lnTo>
                  <a:lnTo>
                    <a:pt x="364" y="553"/>
                  </a:lnTo>
                  <a:lnTo>
                    <a:pt x="361" y="553"/>
                  </a:lnTo>
                  <a:lnTo>
                    <a:pt x="359" y="554"/>
                  </a:lnTo>
                  <a:lnTo>
                    <a:pt x="358" y="557"/>
                  </a:lnTo>
                  <a:lnTo>
                    <a:pt x="357" y="560"/>
                  </a:lnTo>
                  <a:lnTo>
                    <a:pt x="357" y="563"/>
                  </a:lnTo>
                  <a:lnTo>
                    <a:pt x="357" y="568"/>
                  </a:lnTo>
                  <a:lnTo>
                    <a:pt x="357" y="571"/>
                  </a:lnTo>
                  <a:lnTo>
                    <a:pt x="356" y="574"/>
                  </a:lnTo>
                  <a:lnTo>
                    <a:pt x="352" y="574"/>
                  </a:lnTo>
                  <a:lnTo>
                    <a:pt x="350" y="573"/>
                  </a:lnTo>
                  <a:lnTo>
                    <a:pt x="348" y="571"/>
                  </a:lnTo>
                  <a:lnTo>
                    <a:pt x="346" y="569"/>
                  </a:lnTo>
                  <a:lnTo>
                    <a:pt x="344" y="554"/>
                  </a:lnTo>
                  <a:lnTo>
                    <a:pt x="345" y="537"/>
                  </a:lnTo>
                  <a:lnTo>
                    <a:pt x="343" y="524"/>
                  </a:lnTo>
                  <a:lnTo>
                    <a:pt x="328" y="520"/>
                  </a:lnTo>
                  <a:lnTo>
                    <a:pt x="325" y="521"/>
                  </a:lnTo>
                  <a:lnTo>
                    <a:pt x="324" y="519"/>
                  </a:lnTo>
                  <a:lnTo>
                    <a:pt x="324" y="516"/>
                  </a:lnTo>
                  <a:lnTo>
                    <a:pt x="323" y="515"/>
                  </a:lnTo>
                  <a:lnTo>
                    <a:pt x="327" y="508"/>
                  </a:lnTo>
                  <a:lnTo>
                    <a:pt x="333" y="506"/>
                  </a:lnTo>
                  <a:lnTo>
                    <a:pt x="341" y="503"/>
                  </a:lnTo>
                  <a:lnTo>
                    <a:pt x="343" y="494"/>
                  </a:lnTo>
                  <a:lnTo>
                    <a:pt x="338" y="492"/>
                  </a:lnTo>
                  <a:lnTo>
                    <a:pt x="333" y="492"/>
                  </a:lnTo>
                  <a:lnTo>
                    <a:pt x="328" y="494"/>
                  </a:lnTo>
                  <a:lnTo>
                    <a:pt x="323" y="491"/>
                  </a:lnTo>
                  <a:lnTo>
                    <a:pt x="316" y="483"/>
                  </a:lnTo>
                  <a:lnTo>
                    <a:pt x="312" y="475"/>
                  </a:lnTo>
                  <a:lnTo>
                    <a:pt x="308" y="466"/>
                  </a:lnTo>
                  <a:lnTo>
                    <a:pt x="303" y="458"/>
                  </a:lnTo>
                  <a:lnTo>
                    <a:pt x="303" y="455"/>
                  </a:lnTo>
                  <a:lnTo>
                    <a:pt x="303" y="450"/>
                  </a:lnTo>
                  <a:lnTo>
                    <a:pt x="303" y="446"/>
                  </a:lnTo>
                  <a:lnTo>
                    <a:pt x="306" y="443"/>
                  </a:lnTo>
                  <a:lnTo>
                    <a:pt x="312" y="441"/>
                  </a:lnTo>
                  <a:lnTo>
                    <a:pt x="319" y="441"/>
                  </a:lnTo>
                  <a:lnTo>
                    <a:pt x="324" y="443"/>
                  </a:lnTo>
                  <a:lnTo>
                    <a:pt x="330" y="447"/>
                  </a:lnTo>
                  <a:lnTo>
                    <a:pt x="336" y="448"/>
                  </a:lnTo>
                  <a:lnTo>
                    <a:pt x="340" y="448"/>
                  </a:lnTo>
                  <a:lnTo>
                    <a:pt x="343" y="445"/>
                  </a:lnTo>
                  <a:lnTo>
                    <a:pt x="346" y="437"/>
                  </a:lnTo>
                  <a:lnTo>
                    <a:pt x="348" y="429"/>
                  </a:lnTo>
                  <a:lnTo>
                    <a:pt x="346" y="421"/>
                  </a:lnTo>
                  <a:lnTo>
                    <a:pt x="344" y="414"/>
                  </a:lnTo>
                  <a:lnTo>
                    <a:pt x="346" y="406"/>
                  </a:lnTo>
                  <a:lnTo>
                    <a:pt x="351" y="402"/>
                  </a:lnTo>
                  <a:lnTo>
                    <a:pt x="358" y="400"/>
                  </a:lnTo>
                  <a:lnTo>
                    <a:pt x="362" y="398"/>
                  </a:lnTo>
                  <a:lnTo>
                    <a:pt x="360" y="391"/>
                  </a:lnTo>
                  <a:lnTo>
                    <a:pt x="359" y="386"/>
                  </a:lnTo>
                  <a:lnTo>
                    <a:pt x="361" y="383"/>
                  </a:lnTo>
                  <a:lnTo>
                    <a:pt x="363" y="380"/>
                  </a:lnTo>
                  <a:lnTo>
                    <a:pt x="364" y="375"/>
                  </a:lnTo>
                  <a:lnTo>
                    <a:pt x="369" y="371"/>
                  </a:lnTo>
                  <a:lnTo>
                    <a:pt x="377" y="369"/>
                  </a:lnTo>
                  <a:lnTo>
                    <a:pt x="382" y="368"/>
                  </a:lnTo>
                  <a:lnTo>
                    <a:pt x="384" y="361"/>
                  </a:lnTo>
                  <a:lnTo>
                    <a:pt x="378" y="360"/>
                  </a:lnTo>
                  <a:lnTo>
                    <a:pt x="372" y="357"/>
                  </a:lnTo>
                  <a:lnTo>
                    <a:pt x="366" y="353"/>
                  </a:lnTo>
                  <a:lnTo>
                    <a:pt x="362" y="349"/>
                  </a:lnTo>
                  <a:lnTo>
                    <a:pt x="358" y="343"/>
                  </a:lnTo>
                  <a:lnTo>
                    <a:pt x="352" y="337"/>
                  </a:lnTo>
                  <a:lnTo>
                    <a:pt x="348" y="332"/>
                  </a:lnTo>
                  <a:lnTo>
                    <a:pt x="344" y="326"/>
                  </a:lnTo>
                  <a:lnTo>
                    <a:pt x="344" y="312"/>
                  </a:lnTo>
                  <a:lnTo>
                    <a:pt x="348" y="314"/>
                  </a:lnTo>
                  <a:lnTo>
                    <a:pt x="354" y="315"/>
                  </a:lnTo>
                  <a:lnTo>
                    <a:pt x="359" y="316"/>
                  </a:lnTo>
                  <a:lnTo>
                    <a:pt x="364" y="316"/>
                  </a:lnTo>
                  <a:lnTo>
                    <a:pt x="369" y="316"/>
                  </a:lnTo>
                  <a:lnTo>
                    <a:pt x="375" y="315"/>
                  </a:lnTo>
                  <a:lnTo>
                    <a:pt x="379" y="312"/>
                  </a:lnTo>
                  <a:lnTo>
                    <a:pt x="384" y="309"/>
                  </a:lnTo>
                  <a:lnTo>
                    <a:pt x="387" y="302"/>
                  </a:lnTo>
                  <a:lnTo>
                    <a:pt x="393" y="295"/>
                  </a:lnTo>
                  <a:lnTo>
                    <a:pt x="397" y="288"/>
                  </a:lnTo>
                  <a:lnTo>
                    <a:pt x="400" y="282"/>
                  </a:lnTo>
                  <a:lnTo>
                    <a:pt x="401" y="282"/>
                  </a:lnTo>
                  <a:lnTo>
                    <a:pt x="403" y="271"/>
                  </a:lnTo>
                  <a:lnTo>
                    <a:pt x="403" y="261"/>
                  </a:lnTo>
                  <a:lnTo>
                    <a:pt x="406" y="253"/>
                  </a:lnTo>
                  <a:lnTo>
                    <a:pt x="418" y="253"/>
                  </a:lnTo>
                  <a:lnTo>
                    <a:pt x="420" y="246"/>
                  </a:lnTo>
                  <a:lnTo>
                    <a:pt x="417" y="239"/>
                  </a:lnTo>
                  <a:lnTo>
                    <a:pt x="413" y="234"/>
                  </a:lnTo>
                  <a:lnTo>
                    <a:pt x="416" y="226"/>
                  </a:lnTo>
                  <a:lnTo>
                    <a:pt x="420" y="219"/>
                  </a:lnTo>
                  <a:lnTo>
                    <a:pt x="423" y="212"/>
                  </a:lnTo>
                  <a:lnTo>
                    <a:pt x="429" y="208"/>
                  </a:lnTo>
                  <a:lnTo>
                    <a:pt x="436" y="212"/>
                  </a:lnTo>
                  <a:lnTo>
                    <a:pt x="439" y="216"/>
                  </a:lnTo>
                  <a:lnTo>
                    <a:pt x="442" y="218"/>
                  </a:lnTo>
                  <a:lnTo>
                    <a:pt x="447" y="219"/>
                  </a:lnTo>
                  <a:lnTo>
                    <a:pt x="451" y="219"/>
                  </a:lnTo>
                  <a:lnTo>
                    <a:pt x="455" y="213"/>
                  </a:lnTo>
                  <a:lnTo>
                    <a:pt x="458" y="205"/>
                  </a:lnTo>
                  <a:lnTo>
                    <a:pt x="460" y="198"/>
                  </a:lnTo>
                  <a:lnTo>
                    <a:pt x="463" y="191"/>
                  </a:lnTo>
                  <a:lnTo>
                    <a:pt x="466" y="184"/>
                  </a:lnTo>
                  <a:lnTo>
                    <a:pt x="469" y="178"/>
                  </a:lnTo>
                  <a:lnTo>
                    <a:pt x="475" y="175"/>
                  </a:lnTo>
                  <a:lnTo>
                    <a:pt x="483" y="172"/>
                  </a:lnTo>
                  <a:lnTo>
                    <a:pt x="490" y="169"/>
                  </a:lnTo>
                  <a:lnTo>
                    <a:pt x="499" y="168"/>
                  </a:lnTo>
                  <a:lnTo>
                    <a:pt x="505" y="164"/>
                  </a:lnTo>
                  <a:lnTo>
                    <a:pt x="508" y="156"/>
                  </a:lnTo>
                  <a:lnTo>
                    <a:pt x="517" y="145"/>
                  </a:lnTo>
                  <a:lnTo>
                    <a:pt x="526" y="132"/>
                  </a:lnTo>
                  <a:lnTo>
                    <a:pt x="536" y="121"/>
                  </a:lnTo>
                  <a:lnTo>
                    <a:pt x="545" y="108"/>
                  </a:lnTo>
                  <a:lnTo>
                    <a:pt x="556" y="97"/>
                  </a:lnTo>
                  <a:lnTo>
                    <a:pt x="567" y="86"/>
                  </a:lnTo>
                  <a:lnTo>
                    <a:pt x="579" y="75"/>
                  </a:lnTo>
                  <a:lnTo>
                    <a:pt x="591" y="65"/>
                  </a:lnTo>
                  <a:lnTo>
                    <a:pt x="603" y="57"/>
                  </a:lnTo>
                  <a:lnTo>
                    <a:pt x="616" y="49"/>
                  </a:lnTo>
                  <a:lnTo>
                    <a:pt x="629" y="41"/>
                  </a:lnTo>
                  <a:lnTo>
                    <a:pt x="642" y="33"/>
                  </a:lnTo>
                  <a:lnTo>
                    <a:pt x="654" y="26"/>
                  </a:lnTo>
                  <a:lnTo>
                    <a:pt x="668" y="21"/>
                  </a:lnTo>
                  <a:lnTo>
                    <a:pt x="683" y="17"/>
                  </a:lnTo>
                  <a:lnTo>
                    <a:pt x="699" y="15"/>
                  </a:lnTo>
                  <a:lnTo>
                    <a:pt x="704" y="12"/>
                  </a:lnTo>
                  <a:lnTo>
                    <a:pt x="709" y="11"/>
                  </a:lnTo>
                  <a:lnTo>
                    <a:pt x="715" y="9"/>
                  </a:lnTo>
                  <a:lnTo>
                    <a:pt x="720" y="8"/>
                  </a:lnTo>
                  <a:lnTo>
                    <a:pt x="725" y="7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5"/>
                  </a:lnTo>
                  <a:lnTo>
                    <a:pt x="759" y="3"/>
                  </a:lnTo>
                  <a:lnTo>
                    <a:pt x="775" y="1"/>
                  </a:lnTo>
                  <a:lnTo>
                    <a:pt x="791" y="0"/>
                  </a:lnTo>
                  <a:lnTo>
                    <a:pt x="807" y="0"/>
                  </a:lnTo>
                  <a:lnTo>
                    <a:pt x="822" y="1"/>
                  </a:lnTo>
                  <a:lnTo>
                    <a:pt x="837" y="4"/>
                  </a:lnTo>
                  <a:lnTo>
                    <a:pt x="853" y="6"/>
                  </a:lnTo>
                  <a:lnTo>
                    <a:pt x="869" y="8"/>
                  </a:lnTo>
                  <a:lnTo>
                    <a:pt x="884" y="12"/>
                  </a:lnTo>
                  <a:lnTo>
                    <a:pt x="900" y="16"/>
                  </a:lnTo>
                  <a:lnTo>
                    <a:pt x="915" y="21"/>
                  </a:lnTo>
                  <a:lnTo>
                    <a:pt x="930" y="25"/>
                  </a:lnTo>
                  <a:lnTo>
                    <a:pt x="944" y="30"/>
                  </a:lnTo>
                  <a:lnTo>
                    <a:pt x="959" y="34"/>
                  </a:lnTo>
                  <a:lnTo>
                    <a:pt x="974" y="40"/>
                  </a:lnTo>
                  <a:lnTo>
                    <a:pt x="988" y="46"/>
                  </a:lnTo>
                  <a:lnTo>
                    <a:pt x="1002" y="54"/>
                  </a:lnTo>
                  <a:lnTo>
                    <a:pt x="1015" y="63"/>
                  </a:lnTo>
                  <a:lnTo>
                    <a:pt x="1028" y="72"/>
                  </a:lnTo>
                  <a:lnTo>
                    <a:pt x="1042" y="83"/>
                  </a:lnTo>
                  <a:lnTo>
                    <a:pt x="1055" y="95"/>
                  </a:lnTo>
                  <a:lnTo>
                    <a:pt x="1067" y="107"/>
                  </a:lnTo>
                  <a:lnTo>
                    <a:pt x="1079" y="119"/>
                  </a:lnTo>
                  <a:lnTo>
                    <a:pt x="109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868" y="10"/>
              <a:ext cx="305" cy="466"/>
            </a:xfrm>
            <a:custGeom>
              <a:avLst/>
              <a:gdLst>
                <a:gd name="T0" fmla="*/ 615 w 916"/>
                <a:gd name="T1" fmla="*/ 43 h 1397"/>
                <a:gd name="T2" fmla="*/ 694 w 916"/>
                <a:gd name="T3" fmla="*/ 111 h 1397"/>
                <a:gd name="T4" fmla="*/ 741 w 916"/>
                <a:gd name="T5" fmla="*/ 253 h 1397"/>
                <a:gd name="T6" fmla="*/ 774 w 916"/>
                <a:gd name="T7" fmla="*/ 428 h 1397"/>
                <a:gd name="T8" fmla="*/ 773 w 916"/>
                <a:gd name="T9" fmla="*/ 597 h 1397"/>
                <a:gd name="T10" fmla="*/ 726 w 916"/>
                <a:gd name="T11" fmla="*/ 720 h 1397"/>
                <a:gd name="T12" fmla="*/ 672 w 916"/>
                <a:gd name="T13" fmla="*/ 767 h 1397"/>
                <a:gd name="T14" fmla="*/ 601 w 916"/>
                <a:gd name="T15" fmla="*/ 775 h 1397"/>
                <a:gd name="T16" fmla="*/ 505 w 916"/>
                <a:gd name="T17" fmla="*/ 714 h 1397"/>
                <a:gd name="T18" fmla="*/ 406 w 916"/>
                <a:gd name="T19" fmla="*/ 647 h 1397"/>
                <a:gd name="T20" fmla="*/ 288 w 916"/>
                <a:gd name="T21" fmla="*/ 638 h 1397"/>
                <a:gd name="T22" fmla="*/ 221 w 916"/>
                <a:gd name="T23" fmla="*/ 732 h 1397"/>
                <a:gd name="T24" fmla="*/ 257 w 916"/>
                <a:gd name="T25" fmla="*/ 994 h 1397"/>
                <a:gd name="T26" fmla="*/ 414 w 916"/>
                <a:gd name="T27" fmla="*/ 1073 h 1397"/>
                <a:gd name="T28" fmla="*/ 502 w 916"/>
                <a:gd name="T29" fmla="*/ 1023 h 1397"/>
                <a:gd name="T30" fmla="*/ 582 w 916"/>
                <a:gd name="T31" fmla="*/ 955 h 1397"/>
                <a:gd name="T32" fmla="*/ 707 w 916"/>
                <a:gd name="T33" fmla="*/ 904 h 1397"/>
                <a:gd name="T34" fmla="*/ 749 w 916"/>
                <a:gd name="T35" fmla="*/ 840 h 1397"/>
                <a:gd name="T36" fmla="*/ 791 w 916"/>
                <a:gd name="T37" fmla="*/ 798 h 1397"/>
                <a:gd name="T38" fmla="*/ 840 w 916"/>
                <a:gd name="T39" fmla="*/ 787 h 1397"/>
                <a:gd name="T40" fmla="*/ 899 w 916"/>
                <a:gd name="T41" fmla="*/ 872 h 1397"/>
                <a:gd name="T42" fmla="*/ 888 w 916"/>
                <a:gd name="T43" fmla="*/ 1061 h 1397"/>
                <a:gd name="T44" fmla="*/ 863 w 916"/>
                <a:gd name="T45" fmla="*/ 1077 h 1397"/>
                <a:gd name="T46" fmla="*/ 856 w 916"/>
                <a:gd name="T47" fmla="*/ 1101 h 1397"/>
                <a:gd name="T48" fmla="*/ 846 w 916"/>
                <a:gd name="T49" fmla="*/ 1213 h 1397"/>
                <a:gd name="T50" fmla="*/ 819 w 916"/>
                <a:gd name="T51" fmla="*/ 1296 h 1397"/>
                <a:gd name="T52" fmla="*/ 781 w 916"/>
                <a:gd name="T53" fmla="*/ 1311 h 1397"/>
                <a:gd name="T54" fmla="*/ 755 w 916"/>
                <a:gd name="T55" fmla="*/ 1280 h 1397"/>
                <a:gd name="T56" fmla="*/ 774 w 916"/>
                <a:gd name="T57" fmla="*/ 1249 h 1397"/>
                <a:gd name="T58" fmla="*/ 743 w 916"/>
                <a:gd name="T59" fmla="*/ 1280 h 1397"/>
                <a:gd name="T60" fmla="*/ 712 w 916"/>
                <a:gd name="T61" fmla="*/ 1355 h 1397"/>
                <a:gd name="T62" fmla="*/ 634 w 916"/>
                <a:gd name="T63" fmla="*/ 1396 h 1397"/>
                <a:gd name="T64" fmla="*/ 596 w 916"/>
                <a:gd name="T65" fmla="*/ 1371 h 1397"/>
                <a:gd name="T66" fmla="*/ 562 w 916"/>
                <a:gd name="T67" fmla="*/ 1340 h 1397"/>
                <a:gd name="T68" fmla="*/ 552 w 916"/>
                <a:gd name="T69" fmla="*/ 1354 h 1397"/>
                <a:gd name="T70" fmla="*/ 334 w 916"/>
                <a:gd name="T71" fmla="*/ 1340 h 1397"/>
                <a:gd name="T72" fmla="*/ 252 w 916"/>
                <a:gd name="T73" fmla="*/ 1331 h 1397"/>
                <a:gd name="T74" fmla="*/ 173 w 916"/>
                <a:gd name="T75" fmla="*/ 1309 h 1397"/>
                <a:gd name="T76" fmla="*/ 66 w 916"/>
                <a:gd name="T77" fmla="*/ 1174 h 1397"/>
                <a:gd name="T78" fmla="*/ 63 w 916"/>
                <a:gd name="T79" fmla="*/ 822 h 1397"/>
                <a:gd name="T80" fmla="*/ 76 w 916"/>
                <a:gd name="T81" fmla="*/ 665 h 1397"/>
                <a:gd name="T82" fmla="*/ 44 w 916"/>
                <a:gd name="T83" fmla="*/ 663 h 1397"/>
                <a:gd name="T84" fmla="*/ 3 w 916"/>
                <a:gd name="T85" fmla="*/ 595 h 1397"/>
                <a:gd name="T86" fmla="*/ 30 w 916"/>
                <a:gd name="T87" fmla="*/ 422 h 1397"/>
                <a:gd name="T88" fmla="*/ 87 w 916"/>
                <a:gd name="T89" fmla="*/ 329 h 1397"/>
                <a:gd name="T90" fmla="*/ 150 w 916"/>
                <a:gd name="T91" fmla="*/ 356 h 1397"/>
                <a:gd name="T92" fmla="*/ 142 w 916"/>
                <a:gd name="T93" fmla="*/ 443 h 1397"/>
                <a:gd name="T94" fmla="*/ 116 w 916"/>
                <a:gd name="T95" fmla="*/ 541 h 1397"/>
                <a:gd name="T96" fmla="*/ 134 w 916"/>
                <a:gd name="T97" fmla="*/ 597 h 1397"/>
                <a:gd name="T98" fmla="*/ 177 w 916"/>
                <a:gd name="T99" fmla="*/ 574 h 1397"/>
                <a:gd name="T100" fmla="*/ 198 w 916"/>
                <a:gd name="T101" fmla="*/ 451 h 1397"/>
                <a:gd name="T102" fmla="*/ 186 w 916"/>
                <a:gd name="T103" fmla="*/ 337 h 1397"/>
                <a:gd name="T104" fmla="*/ 179 w 916"/>
                <a:gd name="T105" fmla="*/ 282 h 1397"/>
                <a:gd name="T106" fmla="*/ 154 w 916"/>
                <a:gd name="T107" fmla="*/ 210 h 1397"/>
                <a:gd name="T108" fmla="*/ 169 w 916"/>
                <a:gd name="T109" fmla="*/ 124 h 1397"/>
                <a:gd name="T110" fmla="*/ 256 w 916"/>
                <a:gd name="T111" fmla="*/ 42 h 1397"/>
                <a:gd name="T112" fmla="*/ 366 w 916"/>
                <a:gd name="T113" fmla="*/ 5 h 1397"/>
                <a:gd name="T114" fmla="*/ 472 w 916"/>
                <a:gd name="T115" fmla="*/ 2 h 1397"/>
                <a:gd name="T116" fmla="*/ 574 w 916"/>
                <a:gd name="T117" fmla="*/ 28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1397">
                  <a:moveTo>
                    <a:pt x="588" y="34"/>
                  </a:moveTo>
                  <a:lnTo>
                    <a:pt x="592" y="35"/>
                  </a:lnTo>
                  <a:lnTo>
                    <a:pt x="597" y="37"/>
                  </a:lnTo>
                  <a:lnTo>
                    <a:pt x="601" y="38"/>
                  </a:lnTo>
                  <a:lnTo>
                    <a:pt x="606" y="39"/>
                  </a:lnTo>
                  <a:lnTo>
                    <a:pt x="610" y="42"/>
                  </a:lnTo>
                  <a:lnTo>
                    <a:pt x="615" y="43"/>
                  </a:lnTo>
                  <a:lnTo>
                    <a:pt x="619" y="44"/>
                  </a:lnTo>
                  <a:lnTo>
                    <a:pt x="623" y="45"/>
                  </a:lnTo>
                  <a:lnTo>
                    <a:pt x="638" y="55"/>
                  </a:lnTo>
                  <a:lnTo>
                    <a:pt x="653" y="68"/>
                  </a:lnTo>
                  <a:lnTo>
                    <a:pt x="666" y="81"/>
                  </a:lnTo>
                  <a:lnTo>
                    <a:pt x="680" y="95"/>
                  </a:lnTo>
                  <a:lnTo>
                    <a:pt x="694" y="111"/>
                  </a:lnTo>
                  <a:lnTo>
                    <a:pt x="706" y="127"/>
                  </a:lnTo>
                  <a:lnTo>
                    <a:pt x="716" y="143"/>
                  </a:lnTo>
                  <a:lnTo>
                    <a:pt x="725" y="160"/>
                  </a:lnTo>
                  <a:lnTo>
                    <a:pt x="728" y="183"/>
                  </a:lnTo>
                  <a:lnTo>
                    <a:pt x="732" y="207"/>
                  </a:lnTo>
                  <a:lnTo>
                    <a:pt x="735" y="230"/>
                  </a:lnTo>
                  <a:lnTo>
                    <a:pt x="741" y="253"/>
                  </a:lnTo>
                  <a:lnTo>
                    <a:pt x="745" y="275"/>
                  </a:lnTo>
                  <a:lnTo>
                    <a:pt x="750" y="298"/>
                  </a:lnTo>
                  <a:lnTo>
                    <a:pt x="758" y="320"/>
                  </a:lnTo>
                  <a:lnTo>
                    <a:pt x="765" y="341"/>
                  </a:lnTo>
                  <a:lnTo>
                    <a:pt x="763" y="372"/>
                  </a:lnTo>
                  <a:lnTo>
                    <a:pt x="765" y="402"/>
                  </a:lnTo>
                  <a:lnTo>
                    <a:pt x="774" y="428"/>
                  </a:lnTo>
                  <a:lnTo>
                    <a:pt x="790" y="450"/>
                  </a:lnTo>
                  <a:lnTo>
                    <a:pt x="795" y="476"/>
                  </a:lnTo>
                  <a:lnTo>
                    <a:pt x="794" y="501"/>
                  </a:lnTo>
                  <a:lnTo>
                    <a:pt x="788" y="525"/>
                  </a:lnTo>
                  <a:lnTo>
                    <a:pt x="782" y="549"/>
                  </a:lnTo>
                  <a:lnTo>
                    <a:pt x="777" y="573"/>
                  </a:lnTo>
                  <a:lnTo>
                    <a:pt x="773" y="597"/>
                  </a:lnTo>
                  <a:lnTo>
                    <a:pt x="774" y="620"/>
                  </a:lnTo>
                  <a:lnTo>
                    <a:pt x="783" y="647"/>
                  </a:lnTo>
                  <a:lnTo>
                    <a:pt x="771" y="660"/>
                  </a:lnTo>
                  <a:lnTo>
                    <a:pt x="759" y="675"/>
                  </a:lnTo>
                  <a:lnTo>
                    <a:pt x="748" y="690"/>
                  </a:lnTo>
                  <a:lnTo>
                    <a:pt x="736" y="705"/>
                  </a:lnTo>
                  <a:lnTo>
                    <a:pt x="726" y="720"/>
                  </a:lnTo>
                  <a:lnTo>
                    <a:pt x="715" y="734"/>
                  </a:lnTo>
                  <a:lnTo>
                    <a:pt x="705" y="748"/>
                  </a:lnTo>
                  <a:lnTo>
                    <a:pt x="695" y="763"/>
                  </a:lnTo>
                  <a:lnTo>
                    <a:pt x="689" y="763"/>
                  </a:lnTo>
                  <a:lnTo>
                    <a:pt x="682" y="764"/>
                  </a:lnTo>
                  <a:lnTo>
                    <a:pt x="677" y="766"/>
                  </a:lnTo>
                  <a:lnTo>
                    <a:pt x="672" y="767"/>
                  </a:lnTo>
                  <a:lnTo>
                    <a:pt x="666" y="771"/>
                  </a:lnTo>
                  <a:lnTo>
                    <a:pt x="661" y="773"/>
                  </a:lnTo>
                  <a:lnTo>
                    <a:pt x="655" y="775"/>
                  </a:lnTo>
                  <a:lnTo>
                    <a:pt x="650" y="777"/>
                  </a:lnTo>
                  <a:lnTo>
                    <a:pt x="633" y="779"/>
                  </a:lnTo>
                  <a:lnTo>
                    <a:pt x="617" y="778"/>
                  </a:lnTo>
                  <a:lnTo>
                    <a:pt x="601" y="775"/>
                  </a:lnTo>
                  <a:lnTo>
                    <a:pt x="585" y="771"/>
                  </a:lnTo>
                  <a:lnTo>
                    <a:pt x="570" y="764"/>
                  </a:lnTo>
                  <a:lnTo>
                    <a:pt x="556" y="757"/>
                  </a:lnTo>
                  <a:lnTo>
                    <a:pt x="544" y="748"/>
                  </a:lnTo>
                  <a:lnTo>
                    <a:pt x="531" y="738"/>
                  </a:lnTo>
                  <a:lnTo>
                    <a:pt x="518" y="726"/>
                  </a:lnTo>
                  <a:lnTo>
                    <a:pt x="505" y="714"/>
                  </a:lnTo>
                  <a:lnTo>
                    <a:pt x="493" y="703"/>
                  </a:lnTo>
                  <a:lnTo>
                    <a:pt x="479" y="692"/>
                  </a:lnTo>
                  <a:lnTo>
                    <a:pt x="465" y="681"/>
                  </a:lnTo>
                  <a:lnTo>
                    <a:pt x="451" y="672"/>
                  </a:lnTo>
                  <a:lnTo>
                    <a:pt x="437" y="663"/>
                  </a:lnTo>
                  <a:lnTo>
                    <a:pt x="422" y="654"/>
                  </a:lnTo>
                  <a:lnTo>
                    <a:pt x="406" y="647"/>
                  </a:lnTo>
                  <a:lnTo>
                    <a:pt x="390" y="641"/>
                  </a:lnTo>
                  <a:lnTo>
                    <a:pt x="374" y="636"/>
                  </a:lnTo>
                  <a:lnTo>
                    <a:pt x="358" y="633"/>
                  </a:lnTo>
                  <a:lnTo>
                    <a:pt x="341" y="631"/>
                  </a:lnTo>
                  <a:lnTo>
                    <a:pt x="323" y="632"/>
                  </a:lnTo>
                  <a:lnTo>
                    <a:pt x="306" y="633"/>
                  </a:lnTo>
                  <a:lnTo>
                    <a:pt x="288" y="638"/>
                  </a:lnTo>
                  <a:lnTo>
                    <a:pt x="274" y="646"/>
                  </a:lnTo>
                  <a:lnTo>
                    <a:pt x="261" y="657"/>
                  </a:lnTo>
                  <a:lnTo>
                    <a:pt x="250" y="669"/>
                  </a:lnTo>
                  <a:lnTo>
                    <a:pt x="242" y="683"/>
                  </a:lnTo>
                  <a:lnTo>
                    <a:pt x="233" y="699"/>
                  </a:lnTo>
                  <a:lnTo>
                    <a:pt x="227" y="715"/>
                  </a:lnTo>
                  <a:lnTo>
                    <a:pt x="221" y="732"/>
                  </a:lnTo>
                  <a:lnTo>
                    <a:pt x="216" y="749"/>
                  </a:lnTo>
                  <a:lnTo>
                    <a:pt x="211" y="794"/>
                  </a:lnTo>
                  <a:lnTo>
                    <a:pt x="210" y="837"/>
                  </a:lnTo>
                  <a:lnTo>
                    <a:pt x="214" y="880"/>
                  </a:lnTo>
                  <a:lnTo>
                    <a:pt x="224" y="920"/>
                  </a:lnTo>
                  <a:lnTo>
                    <a:pt x="238" y="959"/>
                  </a:lnTo>
                  <a:lnTo>
                    <a:pt x="257" y="994"/>
                  </a:lnTo>
                  <a:lnTo>
                    <a:pt x="280" y="1027"/>
                  </a:lnTo>
                  <a:lnTo>
                    <a:pt x="310" y="1056"/>
                  </a:lnTo>
                  <a:lnTo>
                    <a:pt x="330" y="1069"/>
                  </a:lnTo>
                  <a:lnTo>
                    <a:pt x="350" y="1076"/>
                  </a:lnTo>
                  <a:lnTo>
                    <a:pt x="371" y="1080"/>
                  </a:lnTo>
                  <a:lnTo>
                    <a:pt x="393" y="1077"/>
                  </a:lnTo>
                  <a:lnTo>
                    <a:pt x="414" y="1073"/>
                  </a:lnTo>
                  <a:lnTo>
                    <a:pt x="436" y="1065"/>
                  </a:lnTo>
                  <a:lnTo>
                    <a:pt x="457" y="1056"/>
                  </a:lnTo>
                  <a:lnTo>
                    <a:pt x="476" y="1044"/>
                  </a:lnTo>
                  <a:lnTo>
                    <a:pt x="483" y="1039"/>
                  </a:lnTo>
                  <a:lnTo>
                    <a:pt x="490" y="1033"/>
                  </a:lnTo>
                  <a:lnTo>
                    <a:pt x="496" y="1028"/>
                  </a:lnTo>
                  <a:lnTo>
                    <a:pt x="502" y="1023"/>
                  </a:lnTo>
                  <a:lnTo>
                    <a:pt x="509" y="1017"/>
                  </a:lnTo>
                  <a:lnTo>
                    <a:pt x="515" y="1011"/>
                  </a:lnTo>
                  <a:lnTo>
                    <a:pt x="521" y="1006"/>
                  </a:lnTo>
                  <a:lnTo>
                    <a:pt x="529" y="1000"/>
                  </a:lnTo>
                  <a:lnTo>
                    <a:pt x="546" y="983"/>
                  </a:lnTo>
                  <a:lnTo>
                    <a:pt x="563" y="968"/>
                  </a:lnTo>
                  <a:lnTo>
                    <a:pt x="582" y="955"/>
                  </a:lnTo>
                  <a:lnTo>
                    <a:pt x="601" y="943"/>
                  </a:lnTo>
                  <a:lnTo>
                    <a:pt x="621" y="933"/>
                  </a:lnTo>
                  <a:lnTo>
                    <a:pt x="642" y="925"/>
                  </a:lnTo>
                  <a:lnTo>
                    <a:pt x="663" y="918"/>
                  </a:lnTo>
                  <a:lnTo>
                    <a:pt x="686" y="912"/>
                  </a:lnTo>
                  <a:lnTo>
                    <a:pt x="696" y="909"/>
                  </a:lnTo>
                  <a:lnTo>
                    <a:pt x="707" y="904"/>
                  </a:lnTo>
                  <a:lnTo>
                    <a:pt x="716" y="897"/>
                  </a:lnTo>
                  <a:lnTo>
                    <a:pt x="726" y="889"/>
                  </a:lnTo>
                  <a:lnTo>
                    <a:pt x="734" y="881"/>
                  </a:lnTo>
                  <a:lnTo>
                    <a:pt x="742" y="872"/>
                  </a:lnTo>
                  <a:lnTo>
                    <a:pt x="748" y="862"/>
                  </a:lnTo>
                  <a:lnTo>
                    <a:pt x="752" y="851"/>
                  </a:lnTo>
                  <a:lnTo>
                    <a:pt x="749" y="840"/>
                  </a:lnTo>
                  <a:lnTo>
                    <a:pt x="750" y="831"/>
                  </a:lnTo>
                  <a:lnTo>
                    <a:pt x="754" y="823"/>
                  </a:lnTo>
                  <a:lnTo>
                    <a:pt x="761" y="818"/>
                  </a:lnTo>
                  <a:lnTo>
                    <a:pt x="769" y="812"/>
                  </a:lnTo>
                  <a:lnTo>
                    <a:pt x="777" y="807"/>
                  </a:lnTo>
                  <a:lnTo>
                    <a:pt x="785" y="803"/>
                  </a:lnTo>
                  <a:lnTo>
                    <a:pt x="791" y="798"/>
                  </a:lnTo>
                  <a:lnTo>
                    <a:pt x="798" y="794"/>
                  </a:lnTo>
                  <a:lnTo>
                    <a:pt x="805" y="789"/>
                  </a:lnTo>
                  <a:lnTo>
                    <a:pt x="813" y="785"/>
                  </a:lnTo>
                  <a:lnTo>
                    <a:pt x="821" y="780"/>
                  </a:lnTo>
                  <a:lnTo>
                    <a:pt x="827" y="779"/>
                  </a:lnTo>
                  <a:lnTo>
                    <a:pt x="835" y="781"/>
                  </a:lnTo>
                  <a:lnTo>
                    <a:pt x="840" y="787"/>
                  </a:lnTo>
                  <a:lnTo>
                    <a:pt x="844" y="798"/>
                  </a:lnTo>
                  <a:lnTo>
                    <a:pt x="854" y="811"/>
                  </a:lnTo>
                  <a:lnTo>
                    <a:pt x="864" y="822"/>
                  </a:lnTo>
                  <a:lnTo>
                    <a:pt x="874" y="835"/>
                  </a:lnTo>
                  <a:lnTo>
                    <a:pt x="882" y="847"/>
                  </a:lnTo>
                  <a:lnTo>
                    <a:pt x="891" y="860"/>
                  </a:lnTo>
                  <a:lnTo>
                    <a:pt x="899" y="872"/>
                  </a:lnTo>
                  <a:lnTo>
                    <a:pt x="906" y="886"/>
                  </a:lnTo>
                  <a:lnTo>
                    <a:pt x="912" y="901"/>
                  </a:lnTo>
                  <a:lnTo>
                    <a:pt x="916" y="938"/>
                  </a:lnTo>
                  <a:lnTo>
                    <a:pt x="914" y="976"/>
                  </a:lnTo>
                  <a:lnTo>
                    <a:pt x="907" y="1012"/>
                  </a:lnTo>
                  <a:lnTo>
                    <a:pt x="896" y="1045"/>
                  </a:lnTo>
                  <a:lnTo>
                    <a:pt x="888" y="1061"/>
                  </a:lnTo>
                  <a:lnTo>
                    <a:pt x="881" y="1078"/>
                  </a:lnTo>
                  <a:lnTo>
                    <a:pt x="876" y="1096"/>
                  </a:lnTo>
                  <a:lnTo>
                    <a:pt x="870" y="1112"/>
                  </a:lnTo>
                  <a:lnTo>
                    <a:pt x="866" y="1104"/>
                  </a:lnTo>
                  <a:lnTo>
                    <a:pt x="861" y="1094"/>
                  </a:lnTo>
                  <a:lnTo>
                    <a:pt x="860" y="1086"/>
                  </a:lnTo>
                  <a:lnTo>
                    <a:pt x="863" y="1077"/>
                  </a:lnTo>
                  <a:lnTo>
                    <a:pt x="862" y="1075"/>
                  </a:lnTo>
                  <a:lnTo>
                    <a:pt x="860" y="1075"/>
                  </a:lnTo>
                  <a:lnTo>
                    <a:pt x="858" y="1075"/>
                  </a:lnTo>
                  <a:lnTo>
                    <a:pt x="857" y="1075"/>
                  </a:lnTo>
                  <a:lnTo>
                    <a:pt x="852" y="1083"/>
                  </a:lnTo>
                  <a:lnTo>
                    <a:pt x="853" y="1092"/>
                  </a:lnTo>
                  <a:lnTo>
                    <a:pt x="856" y="1101"/>
                  </a:lnTo>
                  <a:lnTo>
                    <a:pt x="857" y="1110"/>
                  </a:lnTo>
                  <a:lnTo>
                    <a:pt x="860" y="1131"/>
                  </a:lnTo>
                  <a:lnTo>
                    <a:pt x="867" y="1150"/>
                  </a:lnTo>
                  <a:lnTo>
                    <a:pt x="868" y="1170"/>
                  </a:lnTo>
                  <a:lnTo>
                    <a:pt x="855" y="1187"/>
                  </a:lnTo>
                  <a:lnTo>
                    <a:pt x="851" y="1199"/>
                  </a:lnTo>
                  <a:lnTo>
                    <a:pt x="846" y="1213"/>
                  </a:lnTo>
                  <a:lnTo>
                    <a:pt x="843" y="1227"/>
                  </a:lnTo>
                  <a:lnTo>
                    <a:pt x="840" y="1240"/>
                  </a:lnTo>
                  <a:lnTo>
                    <a:pt x="836" y="1253"/>
                  </a:lnTo>
                  <a:lnTo>
                    <a:pt x="832" y="1266"/>
                  </a:lnTo>
                  <a:lnTo>
                    <a:pt x="826" y="1279"/>
                  </a:lnTo>
                  <a:lnTo>
                    <a:pt x="820" y="1291"/>
                  </a:lnTo>
                  <a:lnTo>
                    <a:pt x="819" y="1296"/>
                  </a:lnTo>
                  <a:lnTo>
                    <a:pt x="816" y="1299"/>
                  </a:lnTo>
                  <a:lnTo>
                    <a:pt x="813" y="1302"/>
                  </a:lnTo>
                  <a:lnTo>
                    <a:pt x="808" y="1305"/>
                  </a:lnTo>
                  <a:lnTo>
                    <a:pt x="802" y="1306"/>
                  </a:lnTo>
                  <a:lnTo>
                    <a:pt x="795" y="1307"/>
                  </a:lnTo>
                  <a:lnTo>
                    <a:pt x="788" y="1310"/>
                  </a:lnTo>
                  <a:lnTo>
                    <a:pt x="781" y="1311"/>
                  </a:lnTo>
                  <a:lnTo>
                    <a:pt x="774" y="1313"/>
                  </a:lnTo>
                  <a:lnTo>
                    <a:pt x="767" y="1314"/>
                  </a:lnTo>
                  <a:lnTo>
                    <a:pt x="761" y="1317"/>
                  </a:lnTo>
                  <a:lnTo>
                    <a:pt x="754" y="1319"/>
                  </a:lnTo>
                  <a:lnTo>
                    <a:pt x="751" y="1306"/>
                  </a:lnTo>
                  <a:lnTo>
                    <a:pt x="752" y="1293"/>
                  </a:lnTo>
                  <a:lnTo>
                    <a:pt x="755" y="1280"/>
                  </a:lnTo>
                  <a:lnTo>
                    <a:pt x="762" y="1269"/>
                  </a:lnTo>
                  <a:lnTo>
                    <a:pt x="766" y="1264"/>
                  </a:lnTo>
                  <a:lnTo>
                    <a:pt x="772" y="1261"/>
                  </a:lnTo>
                  <a:lnTo>
                    <a:pt x="779" y="1257"/>
                  </a:lnTo>
                  <a:lnTo>
                    <a:pt x="785" y="1253"/>
                  </a:lnTo>
                  <a:lnTo>
                    <a:pt x="780" y="1249"/>
                  </a:lnTo>
                  <a:lnTo>
                    <a:pt x="774" y="1249"/>
                  </a:lnTo>
                  <a:lnTo>
                    <a:pt x="770" y="1250"/>
                  </a:lnTo>
                  <a:lnTo>
                    <a:pt x="766" y="1253"/>
                  </a:lnTo>
                  <a:lnTo>
                    <a:pt x="762" y="1256"/>
                  </a:lnTo>
                  <a:lnTo>
                    <a:pt x="758" y="1261"/>
                  </a:lnTo>
                  <a:lnTo>
                    <a:pt x="753" y="1265"/>
                  </a:lnTo>
                  <a:lnTo>
                    <a:pt x="749" y="1269"/>
                  </a:lnTo>
                  <a:lnTo>
                    <a:pt x="743" y="1280"/>
                  </a:lnTo>
                  <a:lnTo>
                    <a:pt x="741" y="1293"/>
                  </a:lnTo>
                  <a:lnTo>
                    <a:pt x="740" y="1305"/>
                  </a:lnTo>
                  <a:lnTo>
                    <a:pt x="738" y="1318"/>
                  </a:lnTo>
                  <a:lnTo>
                    <a:pt x="736" y="1330"/>
                  </a:lnTo>
                  <a:lnTo>
                    <a:pt x="733" y="1340"/>
                  </a:lnTo>
                  <a:lnTo>
                    <a:pt x="725" y="1350"/>
                  </a:lnTo>
                  <a:lnTo>
                    <a:pt x="712" y="1355"/>
                  </a:lnTo>
                  <a:lnTo>
                    <a:pt x="699" y="1360"/>
                  </a:lnTo>
                  <a:lnTo>
                    <a:pt x="689" y="1368"/>
                  </a:lnTo>
                  <a:lnTo>
                    <a:pt x="677" y="1378"/>
                  </a:lnTo>
                  <a:lnTo>
                    <a:pt x="666" y="1387"/>
                  </a:lnTo>
                  <a:lnTo>
                    <a:pt x="656" y="1394"/>
                  </a:lnTo>
                  <a:lnTo>
                    <a:pt x="645" y="1397"/>
                  </a:lnTo>
                  <a:lnTo>
                    <a:pt x="634" y="1396"/>
                  </a:lnTo>
                  <a:lnTo>
                    <a:pt x="621" y="1388"/>
                  </a:lnTo>
                  <a:lnTo>
                    <a:pt x="617" y="1386"/>
                  </a:lnTo>
                  <a:lnTo>
                    <a:pt x="612" y="1384"/>
                  </a:lnTo>
                  <a:lnTo>
                    <a:pt x="608" y="1380"/>
                  </a:lnTo>
                  <a:lnTo>
                    <a:pt x="604" y="1377"/>
                  </a:lnTo>
                  <a:lnTo>
                    <a:pt x="600" y="1374"/>
                  </a:lnTo>
                  <a:lnTo>
                    <a:pt x="596" y="1371"/>
                  </a:lnTo>
                  <a:lnTo>
                    <a:pt x="590" y="1369"/>
                  </a:lnTo>
                  <a:lnTo>
                    <a:pt x="585" y="1367"/>
                  </a:lnTo>
                  <a:lnTo>
                    <a:pt x="579" y="1363"/>
                  </a:lnTo>
                  <a:lnTo>
                    <a:pt x="573" y="1359"/>
                  </a:lnTo>
                  <a:lnTo>
                    <a:pt x="569" y="1353"/>
                  </a:lnTo>
                  <a:lnTo>
                    <a:pt x="565" y="1346"/>
                  </a:lnTo>
                  <a:lnTo>
                    <a:pt x="562" y="1340"/>
                  </a:lnTo>
                  <a:lnTo>
                    <a:pt x="557" y="1334"/>
                  </a:lnTo>
                  <a:lnTo>
                    <a:pt x="552" y="1329"/>
                  </a:lnTo>
                  <a:lnTo>
                    <a:pt x="547" y="1325"/>
                  </a:lnTo>
                  <a:lnTo>
                    <a:pt x="547" y="1331"/>
                  </a:lnTo>
                  <a:lnTo>
                    <a:pt x="549" y="1338"/>
                  </a:lnTo>
                  <a:lnTo>
                    <a:pt x="552" y="1346"/>
                  </a:lnTo>
                  <a:lnTo>
                    <a:pt x="552" y="1354"/>
                  </a:lnTo>
                  <a:lnTo>
                    <a:pt x="374" y="1352"/>
                  </a:lnTo>
                  <a:lnTo>
                    <a:pt x="370" y="1348"/>
                  </a:lnTo>
                  <a:lnTo>
                    <a:pt x="366" y="1347"/>
                  </a:lnTo>
                  <a:lnTo>
                    <a:pt x="360" y="1347"/>
                  </a:lnTo>
                  <a:lnTo>
                    <a:pt x="356" y="1345"/>
                  </a:lnTo>
                  <a:lnTo>
                    <a:pt x="345" y="1343"/>
                  </a:lnTo>
                  <a:lnTo>
                    <a:pt x="334" y="1340"/>
                  </a:lnTo>
                  <a:lnTo>
                    <a:pt x="322" y="1339"/>
                  </a:lnTo>
                  <a:lnTo>
                    <a:pt x="311" y="1337"/>
                  </a:lnTo>
                  <a:lnTo>
                    <a:pt x="299" y="1336"/>
                  </a:lnTo>
                  <a:lnTo>
                    <a:pt x="287" y="1335"/>
                  </a:lnTo>
                  <a:lnTo>
                    <a:pt x="276" y="1334"/>
                  </a:lnTo>
                  <a:lnTo>
                    <a:pt x="264" y="1333"/>
                  </a:lnTo>
                  <a:lnTo>
                    <a:pt x="252" y="1331"/>
                  </a:lnTo>
                  <a:lnTo>
                    <a:pt x="241" y="1330"/>
                  </a:lnTo>
                  <a:lnTo>
                    <a:pt x="229" y="1328"/>
                  </a:lnTo>
                  <a:lnTo>
                    <a:pt x="217" y="1326"/>
                  </a:lnTo>
                  <a:lnTo>
                    <a:pt x="206" y="1322"/>
                  </a:lnTo>
                  <a:lnTo>
                    <a:pt x="195" y="1319"/>
                  </a:lnTo>
                  <a:lnTo>
                    <a:pt x="184" y="1314"/>
                  </a:lnTo>
                  <a:lnTo>
                    <a:pt x="173" y="1309"/>
                  </a:lnTo>
                  <a:lnTo>
                    <a:pt x="149" y="1298"/>
                  </a:lnTo>
                  <a:lnTo>
                    <a:pt x="129" y="1284"/>
                  </a:lnTo>
                  <a:lnTo>
                    <a:pt x="113" y="1265"/>
                  </a:lnTo>
                  <a:lnTo>
                    <a:pt x="99" y="1245"/>
                  </a:lnTo>
                  <a:lnTo>
                    <a:pt x="87" y="1222"/>
                  </a:lnTo>
                  <a:lnTo>
                    <a:pt x="77" y="1198"/>
                  </a:lnTo>
                  <a:lnTo>
                    <a:pt x="66" y="1174"/>
                  </a:lnTo>
                  <a:lnTo>
                    <a:pt x="57" y="1150"/>
                  </a:lnTo>
                  <a:lnTo>
                    <a:pt x="48" y="1083"/>
                  </a:lnTo>
                  <a:lnTo>
                    <a:pt x="47" y="1012"/>
                  </a:lnTo>
                  <a:lnTo>
                    <a:pt x="50" y="941"/>
                  </a:lnTo>
                  <a:lnTo>
                    <a:pt x="54" y="870"/>
                  </a:lnTo>
                  <a:lnTo>
                    <a:pt x="61" y="847"/>
                  </a:lnTo>
                  <a:lnTo>
                    <a:pt x="63" y="822"/>
                  </a:lnTo>
                  <a:lnTo>
                    <a:pt x="65" y="796"/>
                  </a:lnTo>
                  <a:lnTo>
                    <a:pt x="67" y="771"/>
                  </a:lnTo>
                  <a:lnTo>
                    <a:pt x="71" y="746"/>
                  </a:lnTo>
                  <a:lnTo>
                    <a:pt x="76" y="721"/>
                  </a:lnTo>
                  <a:lnTo>
                    <a:pt x="79" y="695"/>
                  </a:lnTo>
                  <a:lnTo>
                    <a:pt x="80" y="668"/>
                  </a:lnTo>
                  <a:lnTo>
                    <a:pt x="76" y="665"/>
                  </a:lnTo>
                  <a:lnTo>
                    <a:pt x="71" y="663"/>
                  </a:lnTo>
                  <a:lnTo>
                    <a:pt x="67" y="664"/>
                  </a:lnTo>
                  <a:lnTo>
                    <a:pt x="62" y="665"/>
                  </a:lnTo>
                  <a:lnTo>
                    <a:pt x="58" y="666"/>
                  </a:lnTo>
                  <a:lnTo>
                    <a:pt x="53" y="667"/>
                  </a:lnTo>
                  <a:lnTo>
                    <a:pt x="48" y="666"/>
                  </a:lnTo>
                  <a:lnTo>
                    <a:pt x="44" y="663"/>
                  </a:lnTo>
                  <a:lnTo>
                    <a:pt x="33" y="657"/>
                  </a:lnTo>
                  <a:lnTo>
                    <a:pt x="25" y="650"/>
                  </a:lnTo>
                  <a:lnTo>
                    <a:pt x="18" y="641"/>
                  </a:lnTo>
                  <a:lnTo>
                    <a:pt x="13" y="630"/>
                  </a:lnTo>
                  <a:lnTo>
                    <a:pt x="9" y="619"/>
                  </a:lnTo>
                  <a:lnTo>
                    <a:pt x="6" y="607"/>
                  </a:lnTo>
                  <a:lnTo>
                    <a:pt x="3" y="595"/>
                  </a:lnTo>
                  <a:lnTo>
                    <a:pt x="0" y="584"/>
                  </a:lnTo>
                  <a:lnTo>
                    <a:pt x="3" y="556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6" y="474"/>
                  </a:lnTo>
                  <a:lnTo>
                    <a:pt x="23" y="447"/>
                  </a:lnTo>
                  <a:lnTo>
                    <a:pt x="30" y="422"/>
                  </a:lnTo>
                  <a:lnTo>
                    <a:pt x="39" y="396"/>
                  </a:lnTo>
                  <a:lnTo>
                    <a:pt x="47" y="371"/>
                  </a:lnTo>
                  <a:lnTo>
                    <a:pt x="53" y="361"/>
                  </a:lnTo>
                  <a:lnTo>
                    <a:pt x="60" y="352"/>
                  </a:lnTo>
                  <a:lnTo>
                    <a:pt x="68" y="343"/>
                  </a:lnTo>
                  <a:lnTo>
                    <a:pt x="78" y="336"/>
                  </a:lnTo>
                  <a:lnTo>
                    <a:pt x="87" y="329"/>
                  </a:lnTo>
                  <a:lnTo>
                    <a:pt x="98" y="324"/>
                  </a:lnTo>
                  <a:lnTo>
                    <a:pt x="109" y="322"/>
                  </a:lnTo>
                  <a:lnTo>
                    <a:pt x="121" y="321"/>
                  </a:lnTo>
                  <a:lnTo>
                    <a:pt x="130" y="328"/>
                  </a:lnTo>
                  <a:lnTo>
                    <a:pt x="137" y="337"/>
                  </a:lnTo>
                  <a:lnTo>
                    <a:pt x="143" y="346"/>
                  </a:lnTo>
                  <a:lnTo>
                    <a:pt x="150" y="356"/>
                  </a:lnTo>
                  <a:lnTo>
                    <a:pt x="154" y="368"/>
                  </a:lnTo>
                  <a:lnTo>
                    <a:pt x="156" y="380"/>
                  </a:lnTo>
                  <a:lnTo>
                    <a:pt x="157" y="393"/>
                  </a:lnTo>
                  <a:lnTo>
                    <a:pt x="155" y="405"/>
                  </a:lnTo>
                  <a:lnTo>
                    <a:pt x="151" y="418"/>
                  </a:lnTo>
                  <a:lnTo>
                    <a:pt x="147" y="430"/>
                  </a:lnTo>
                  <a:lnTo>
                    <a:pt x="142" y="443"/>
                  </a:lnTo>
                  <a:lnTo>
                    <a:pt x="138" y="455"/>
                  </a:lnTo>
                  <a:lnTo>
                    <a:pt x="133" y="468"/>
                  </a:lnTo>
                  <a:lnTo>
                    <a:pt x="127" y="479"/>
                  </a:lnTo>
                  <a:lnTo>
                    <a:pt x="121" y="491"/>
                  </a:lnTo>
                  <a:lnTo>
                    <a:pt x="114" y="502"/>
                  </a:lnTo>
                  <a:lnTo>
                    <a:pt x="114" y="521"/>
                  </a:lnTo>
                  <a:lnTo>
                    <a:pt x="116" y="541"/>
                  </a:lnTo>
                  <a:lnTo>
                    <a:pt x="116" y="561"/>
                  </a:lnTo>
                  <a:lnTo>
                    <a:pt x="111" y="579"/>
                  </a:lnTo>
                  <a:lnTo>
                    <a:pt x="115" y="584"/>
                  </a:lnTo>
                  <a:lnTo>
                    <a:pt x="119" y="589"/>
                  </a:lnTo>
                  <a:lnTo>
                    <a:pt x="124" y="592"/>
                  </a:lnTo>
                  <a:lnTo>
                    <a:pt x="130" y="594"/>
                  </a:lnTo>
                  <a:lnTo>
                    <a:pt x="134" y="597"/>
                  </a:lnTo>
                  <a:lnTo>
                    <a:pt x="139" y="598"/>
                  </a:lnTo>
                  <a:lnTo>
                    <a:pt x="145" y="598"/>
                  </a:lnTo>
                  <a:lnTo>
                    <a:pt x="151" y="598"/>
                  </a:lnTo>
                  <a:lnTo>
                    <a:pt x="158" y="591"/>
                  </a:lnTo>
                  <a:lnTo>
                    <a:pt x="166" y="586"/>
                  </a:lnTo>
                  <a:lnTo>
                    <a:pt x="172" y="582"/>
                  </a:lnTo>
                  <a:lnTo>
                    <a:pt x="177" y="574"/>
                  </a:lnTo>
                  <a:lnTo>
                    <a:pt x="177" y="552"/>
                  </a:lnTo>
                  <a:lnTo>
                    <a:pt x="178" y="530"/>
                  </a:lnTo>
                  <a:lnTo>
                    <a:pt x="183" y="510"/>
                  </a:lnTo>
                  <a:lnTo>
                    <a:pt x="194" y="495"/>
                  </a:lnTo>
                  <a:lnTo>
                    <a:pt x="199" y="482"/>
                  </a:lnTo>
                  <a:lnTo>
                    <a:pt x="198" y="466"/>
                  </a:lnTo>
                  <a:lnTo>
                    <a:pt x="198" y="451"/>
                  </a:lnTo>
                  <a:lnTo>
                    <a:pt x="207" y="438"/>
                  </a:lnTo>
                  <a:lnTo>
                    <a:pt x="205" y="415"/>
                  </a:lnTo>
                  <a:lnTo>
                    <a:pt x="199" y="394"/>
                  </a:lnTo>
                  <a:lnTo>
                    <a:pt x="192" y="373"/>
                  </a:lnTo>
                  <a:lnTo>
                    <a:pt x="189" y="351"/>
                  </a:lnTo>
                  <a:lnTo>
                    <a:pt x="186" y="344"/>
                  </a:lnTo>
                  <a:lnTo>
                    <a:pt x="186" y="337"/>
                  </a:lnTo>
                  <a:lnTo>
                    <a:pt x="188" y="329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92" y="307"/>
                  </a:lnTo>
                  <a:lnTo>
                    <a:pt x="189" y="302"/>
                  </a:lnTo>
                  <a:lnTo>
                    <a:pt x="180" y="297"/>
                  </a:lnTo>
                  <a:lnTo>
                    <a:pt x="179" y="282"/>
                  </a:lnTo>
                  <a:lnTo>
                    <a:pt x="181" y="270"/>
                  </a:lnTo>
                  <a:lnTo>
                    <a:pt x="185" y="257"/>
                  </a:lnTo>
                  <a:lnTo>
                    <a:pt x="188" y="245"/>
                  </a:lnTo>
                  <a:lnTo>
                    <a:pt x="179" y="235"/>
                  </a:lnTo>
                  <a:lnTo>
                    <a:pt x="171" y="227"/>
                  </a:lnTo>
                  <a:lnTo>
                    <a:pt x="161" y="219"/>
                  </a:lnTo>
                  <a:lnTo>
                    <a:pt x="154" y="210"/>
                  </a:lnTo>
                  <a:lnTo>
                    <a:pt x="148" y="201"/>
                  </a:lnTo>
                  <a:lnTo>
                    <a:pt x="142" y="191"/>
                  </a:lnTo>
                  <a:lnTo>
                    <a:pt x="140" y="180"/>
                  </a:lnTo>
                  <a:lnTo>
                    <a:pt x="140" y="166"/>
                  </a:lnTo>
                  <a:lnTo>
                    <a:pt x="149" y="151"/>
                  </a:lnTo>
                  <a:lnTo>
                    <a:pt x="158" y="137"/>
                  </a:lnTo>
                  <a:lnTo>
                    <a:pt x="169" y="124"/>
                  </a:lnTo>
                  <a:lnTo>
                    <a:pt x="179" y="110"/>
                  </a:lnTo>
                  <a:lnTo>
                    <a:pt x="190" y="96"/>
                  </a:lnTo>
                  <a:lnTo>
                    <a:pt x="202" y="84"/>
                  </a:lnTo>
                  <a:lnTo>
                    <a:pt x="214" y="73"/>
                  </a:lnTo>
                  <a:lnTo>
                    <a:pt x="228" y="61"/>
                  </a:lnTo>
                  <a:lnTo>
                    <a:pt x="241" y="51"/>
                  </a:lnTo>
                  <a:lnTo>
                    <a:pt x="256" y="42"/>
                  </a:lnTo>
                  <a:lnTo>
                    <a:pt x="270" y="33"/>
                  </a:lnTo>
                  <a:lnTo>
                    <a:pt x="285" y="26"/>
                  </a:lnTo>
                  <a:lnTo>
                    <a:pt x="301" y="20"/>
                  </a:lnTo>
                  <a:lnTo>
                    <a:pt x="317" y="14"/>
                  </a:lnTo>
                  <a:lnTo>
                    <a:pt x="334" y="11"/>
                  </a:lnTo>
                  <a:lnTo>
                    <a:pt x="351" y="9"/>
                  </a:lnTo>
                  <a:lnTo>
                    <a:pt x="366" y="5"/>
                  </a:lnTo>
                  <a:lnTo>
                    <a:pt x="381" y="3"/>
                  </a:lnTo>
                  <a:lnTo>
                    <a:pt x="395" y="2"/>
                  </a:lnTo>
                  <a:lnTo>
                    <a:pt x="410" y="1"/>
                  </a:lnTo>
                  <a:lnTo>
                    <a:pt x="426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2" y="2"/>
                  </a:lnTo>
                  <a:lnTo>
                    <a:pt x="487" y="4"/>
                  </a:lnTo>
                  <a:lnTo>
                    <a:pt x="502" y="6"/>
                  </a:lnTo>
                  <a:lnTo>
                    <a:pt x="517" y="10"/>
                  </a:lnTo>
                  <a:lnTo>
                    <a:pt x="532" y="13"/>
                  </a:lnTo>
                  <a:lnTo>
                    <a:pt x="547" y="18"/>
                  </a:lnTo>
                  <a:lnTo>
                    <a:pt x="561" y="22"/>
                  </a:lnTo>
                  <a:lnTo>
                    <a:pt x="574" y="28"/>
                  </a:lnTo>
                  <a:lnTo>
                    <a:pt x="588" y="34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060" y="50"/>
              <a:ext cx="44" cy="33"/>
            </a:xfrm>
            <a:custGeom>
              <a:avLst/>
              <a:gdLst>
                <a:gd name="T0" fmla="*/ 100 w 132"/>
                <a:gd name="T1" fmla="*/ 21 h 99"/>
                <a:gd name="T2" fmla="*/ 102 w 132"/>
                <a:gd name="T3" fmla="*/ 29 h 99"/>
                <a:gd name="T4" fmla="*/ 105 w 132"/>
                <a:gd name="T5" fmla="*/ 38 h 99"/>
                <a:gd name="T6" fmla="*/ 107 w 132"/>
                <a:gd name="T7" fmla="*/ 46 h 99"/>
                <a:gd name="T8" fmla="*/ 106 w 132"/>
                <a:gd name="T9" fmla="*/ 55 h 99"/>
                <a:gd name="T10" fmla="*/ 111 w 132"/>
                <a:gd name="T11" fmla="*/ 61 h 99"/>
                <a:gd name="T12" fmla="*/ 116 w 132"/>
                <a:gd name="T13" fmla="*/ 65 h 99"/>
                <a:gd name="T14" fmla="*/ 121 w 132"/>
                <a:gd name="T15" fmla="*/ 70 h 99"/>
                <a:gd name="T16" fmla="*/ 126 w 132"/>
                <a:gd name="T17" fmla="*/ 74 h 99"/>
                <a:gd name="T18" fmla="*/ 130 w 132"/>
                <a:gd name="T19" fmla="*/ 79 h 99"/>
                <a:gd name="T20" fmla="*/ 132 w 132"/>
                <a:gd name="T21" fmla="*/ 85 h 99"/>
                <a:gd name="T22" fmla="*/ 131 w 132"/>
                <a:gd name="T23" fmla="*/ 92 h 99"/>
                <a:gd name="T24" fmla="*/ 125 w 132"/>
                <a:gd name="T25" fmla="*/ 99 h 99"/>
                <a:gd name="T26" fmla="*/ 117 w 132"/>
                <a:gd name="T27" fmla="*/ 95 h 99"/>
                <a:gd name="T28" fmla="*/ 109 w 132"/>
                <a:gd name="T29" fmla="*/ 89 h 99"/>
                <a:gd name="T30" fmla="*/ 102 w 132"/>
                <a:gd name="T31" fmla="*/ 82 h 99"/>
                <a:gd name="T32" fmla="*/ 96 w 132"/>
                <a:gd name="T33" fmla="*/ 76 h 99"/>
                <a:gd name="T34" fmla="*/ 90 w 132"/>
                <a:gd name="T35" fmla="*/ 68 h 99"/>
                <a:gd name="T36" fmla="*/ 85 w 132"/>
                <a:gd name="T37" fmla="*/ 58 h 99"/>
                <a:gd name="T38" fmla="*/ 82 w 132"/>
                <a:gd name="T39" fmla="*/ 49 h 99"/>
                <a:gd name="T40" fmla="*/ 79 w 132"/>
                <a:gd name="T41" fmla="*/ 40 h 99"/>
                <a:gd name="T42" fmla="*/ 75 w 132"/>
                <a:gd name="T43" fmla="*/ 35 h 99"/>
                <a:gd name="T44" fmla="*/ 69 w 132"/>
                <a:gd name="T45" fmla="*/ 32 h 99"/>
                <a:gd name="T46" fmla="*/ 64 w 132"/>
                <a:gd name="T47" fmla="*/ 32 h 99"/>
                <a:gd name="T48" fmla="*/ 59 w 132"/>
                <a:gd name="T49" fmla="*/ 33 h 99"/>
                <a:gd name="T50" fmla="*/ 53 w 132"/>
                <a:gd name="T51" fmla="*/ 37 h 99"/>
                <a:gd name="T52" fmla="*/ 48 w 132"/>
                <a:gd name="T53" fmla="*/ 39 h 99"/>
                <a:gd name="T54" fmla="*/ 43 w 132"/>
                <a:gd name="T55" fmla="*/ 43 h 99"/>
                <a:gd name="T56" fmla="*/ 37 w 132"/>
                <a:gd name="T57" fmla="*/ 44 h 99"/>
                <a:gd name="T58" fmla="*/ 34 w 132"/>
                <a:gd name="T59" fmla="*/ 47 h 99"/>
                <a:gd name="T60" fmla="*/ 31 w 132"/>
                <a:gd name="T61" fmla="*/ 52 h 99"/>
                <a:gd name="T62" fmla="*/ 27 w 132"/>
                <a:gd name="T63" fmla="*/ 55 h 99"/>
                <a:gd name="T64" fmla="*/ 22 w 132"/>
                <a:gd name="T65" fmla="*/ 57 h 99"/>
                <a:gd name="T66" fmla="*/ 16 w 132"/>
                <a:gd name="T67" fmla="*/ 61 h 99"/>
                <a:gd name="T68" fmla="*/ 11 w 132"/>
                <a:gd name="T69" fmla="*/ 63 h 99"/>
                <a:gd name="T70" fmla="*/ 6 w 132"/>
                <a:gd name="T71" fmla="*/ 64 h 99"/>
                <a:gd name="T72" fmla="*/ 0 w 132"/>
                <a:gd name="T73" fmla="*/ 65 h 99"/>
                <a:gd name="T74" fmla="*/ 8 w 132"/>
                <a:gd name="T75" fmla="*/ 57 h 99"/>
                <a:gd name="T76" fmla="*/ 15 w 132"/>
                <a:gd name="T77" fmla="*/ 51 h 99"/>
                <a:gd name="T78" fmla="*/ 21 w 132"/>
                <a:gd name="T79" fmla="*/ 41 h 99"/>
                <a:gd name="T80" fmla="*/ 19 w 132"/>
                <a:gd name="T81" fmla="*/ 30 h 99"/>
                <a:gd name="T82" fmla="*/ 24 w 132"/>
                <a:gd name="T83" fmla="*/ 25 h 99"/>
                <a:gd name="T84" fmla="*/ 29 w 132"/>
                <a:gd name="T85" fmla="*/ 23 h 99"/>
                <a:gd name="T86" fmla="*/ 34 w 132"/>
                <a:gd name="T87" fmla="*/ 22 h 99"/>
                <a:gd name="T88" fmla="*/ 40 w 132"/>
                <a:gd name="T89" fmla="*/ 20 h 99"/>
                <a:gd name="T90" fmla="*/ 45 w 132"/>
                <a:gd name="T91" fmla="*/ 19 h 99"/>
                <a:gd name="T92" fmla="*/ 49 w 132"/>
                <a:gd name="T93" fmla="*/ 16 h 99"/>
                <a:gd name="T94" fmla="*/ 52 w 132"/>
                <a:gd name="T95" fmla="*/ 13 h 99"/>
                <a:gd name="T96" fmla="*/ 54 w 132"/>
                <a:gd name="T97" fmla="*/ 7 h 99"/>
                <a:gd name="T98" fmla="*/ 60 w 132"/>
                <a:gd name="T99" fmla="*/ 4 h 99"/>
                <a:gd name="T100" fmla="*/ 66 w 132"/>
                <a:gd name="T101" fmla="*/ 2 h 99"/>
                <a:gd name="T102" fmla="*/ 72 w 132"/>
                <a:gd name="T103" fmla="*/ 0 h 99"/>
                <a:gd name="T104" fmla="*/ 80 w 132"/>
                <a:gd name="T105" fmla="*/ 2 h 99"/>
                <a:gd name="T106" fmla="*/ 87 w 132"/>
                <a:gd name="T107" fmla="*/ 4 h 99"/>
                <a:gd name="T108" fmla="*/ 93 w 132"/>
                <a:gd name="T109" fmla="*/ 7 h 99"/>
                <a:gd name="T110" fmla="*/ 97 w 132"/>
                <a:gd name="T111" fmla="*/ 13 h 99"/>
                <a:gd name="T112" fmla="*/ 100 w 132"/>
                <a:gd name="T1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99">
                  <a:moveTo>
                    <a:pt x="100" y="21"/>
                  </a:moveTo>
                  <a:lnTo>
                    <a:pt x="102" y="29"/>
                  </a:lnTo>
                  <a:lnTo>
                    <a:pt x="105" y="38"/>
                  </a:lnTo>
                  <a:lnTo>
                    <a:pt x="107" y="46"/>
                  </a:lnTo>
                  <a:lnTo>
                    <a:pt x="106" y="55"/>
                  </a:lnTo>
                  <a:lnTo>
                    <a:pt x="111" y="61"/>
                  </a:lnTo>
                  <a:lnTo>
                    <a:pt x="116" y="65"/>
                  </a:lnTo>
                  <a:lnTo>
                    <a:pt x="121" y="70"/>
                  </a:lnTo>
                  <a:lnTo>
                    <a:pt x="126" y="74"/>
                  </a:lnTo>
                  <a:lnTo>
                    <a:pt x="130" y="79"/>
                  </a:lnTo>
                  <a:lnTo>
                    <a:pt x="132" y="85"/>
                  </a:lnTo>
                  <a:lnTo>
                    <a:pt x="131" y="92"/>
                  </a:lnTo>
                  <a:lnTo>
                    <a:pt x="125" y="99"/>
                  </a:lnTo>
                  <a:lnTo>
                    <a:pt x="117" y="95"/>
                  </a:lnTo>
                  <a:lnTo>
                    <a:pt x="109" y="89"/>
                  </a:lnTo>
                  <a:lnTo>
                    <a:pt x="102" y="82"/>
                  </a:lnTo>
                  <a:lnTo>
                    <a:pt x="96" y="76"/>
                  </a:lnTo>
                  <a:lnTo>
                    <a:pt x="90" y="68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3"/>
                  </a:lnTo>
                  <a:lnTo>
                    <a:pt x="53" y="37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52"/>
                  </a:lnTo>
                  <a:lnTo>
                    <a:pt x="27" y="55"/>
                  </a:lnTo>
                  <a:lnTo>
                    <a:pt x="22" y="57"/>
                  </a:lnTo>
                  <a:lnTo>
                    <a:pt x="16" y="61"/>
                  </a:lnTo>
                  <a:lnTo>
                    <a:pt x="11" y="63"/>
                  </a:lnTo>
                  <a:lnTo>
                    <a:pt x="6" y="64"/>
                  </a:lnTo>
                  <a:lnTo>
                    <a:pt x="0" y="65"/>
                  </a:lnTo>
                  <a:lnTo>
                    <a:pt x="8" y="57"/>
                  </a:lnTo>
                  <a:lnTo>
                    <a:pt x="15" y="51"/>
                  </a:lnTo>
                  <a:lnTo>
                    <a:pt x="21" y="41"/>
                  </a:lnTo>
                  <a:lnTo>
                    <a:pt x="19" y="30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97" y="13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068" y="52"/>
              <a:ext cx="33" cy="28"/>
            </a:xfrm>
            <a:custGeom>
              <a:avLst/>
              <a:gdLst>
                <a:gd name="T0" fmla="*/ 70 w 97"/>
                <a:gd name="T1" fmla="*/ 19 h 84"/>
                <a:gd name="T2" fmla="*/ 73 w 97"/>
                <a:gd name="T3" fmla="*/ 27 h 84"/>
                <a:gd name="T4" fmla="*/ 74 w 97"/>
                <a:gd name="T5" fmla="*/ 35 h 84"/>
                <a:gd name="T6" fmla="*/ 75 w 97"/>
                <a:gd name="T7" fmla="*/ 43 h 84"/>
                <a:gd name="T8" fmla="*/ 76 w 97"/>
                <a:gd name="T9" fmla="*/ 51 h 84"/>
                <a:gd name="T10" fmla="*/ 79 w 97"/>
                <a:gd name="T11" fmla="*/ 60 h 84"/>
                <a:gd name="T12" fmla="*/ 88 w 97"/>
                <a:gd name="T13" fmla="*/ 66 h 84"/>
                <a:gd name="T14" fmla="*/ 95 w 97"/>
                <a:gd name="T15" fmla="*/ 74 h 84"/>
                <a:gd name="T16" fmla="*/ 97 w 97"/>
                <a:gd name="T17" fmla="*/ 84 h 84"/>
                <a:gd name="T18" fmla="*/ 90 w 97"/>
                <a:gd name="T19" fmla="*/ 79 h 84"/>
                <a:gd name="T20" fmla="*/ 83 w 97"/>
                <a:gd name="T21" fmla="*/ 71 h 84"/>
                <a:gd name="T22" fmla="*/ 76 w 97"/>
                <a:gd name="T23" fmla="*/ 63 h 84"/>
                <a:gd name="T24" fmla="*/ 69 w 97"/>
                <a:gd name="T25" fmla="*/ 57 h 84"/>
                <a:gd name="T26" fmla="*/ 67 w 97"/>
                <a:gd name="T27" fmla="*/ 47 h 84"/>
                <a:gd name="T28" fmla="*/ 62 w 97"/>
                <a:gd name="T29" fmla="*/ 37 h 84"/>
                <a:gd name="T30" fmla="*/ 57 w 97"/>
                <a:gd name="T31" fmla="*/ 27 h 84"/>
                <a:gd name="T32" fmla="*/ 51 w 97"/>
                <a:gd name="T33" fmla="*/ 19 h 84"/>
                <a:gd name="T34" fmla="*/ 44 w 97"/>
                <a:gd name="T35" fmla="*/ 19 h 84"/>
                <a:gd name="T36" fmla="*/ 38 w 97"/>
                <a:gd name="T37" fmla="*/ 19 h 84"/>
                <a:gd name="T38" fmla="*/ 32 w 97"/>
                <a:gd name="T39" fmla="*/ 19 h 84"/>
                <a:gd name="T40" fmla="*/ 24 w 97"/>
                <a:gd name="T41" fmla="*/ 21 h 84"/>
                <a:gd name="T42" fmla="*/ 17 w 97"/>
                <a:gd name="T43" fmla="*/ 23 h 84"/>
                <a:gd name="T44" fmla="*/ 10 w 97"/>
                <a:gd name="T45" fmla="*/ 26 h 84"/>
                <a:gd name="T46" fmla="*/ 5 w 97"/>
                <a:gd name="T47" fmla="*/ 31 h 84"/>
                <a:gd name="T48" fmla="*/ 0 w 97"/>
                <a:gd name="T49" fmla="*/ 38 h 84"/>
                <a:gd name="T50" fmla="*/ 2 w 97"/>
                <a:gd name="T51" fmla="*/ 31 h 84"/>
                <a:gd name="T52" fmla="*/ 6 w 97"/>
                <a:gd name="T53" fmla="*/ 25 h 84"/>
                <a:gd name="T54" fmla="*/ 11 w 97"/>
                <a:gd name="T55" fmla="*/ 23 h 84"/>
                <a:gd name="T56" fmla="*/ 18 w 97"/>
                <a:gd name="T57" fmla="*/ 19 h 84"/>
                <a:gd name="T58" fmla="*/ 24 w 97"/>
                <a:gd name="T59" fmla="*/ 17 h 84"/>
                <a:gd name="T60" fmla="*/ 31 w 97"/>
                <a:gd name="T61" fmla="*/ 15 h 84"/>
                <a:gd name="T62" fmla="*/ 35 w 97"/>
                <a:gd name="T63" fmla="*/ 10 h 84"/>
                <a:gd name="T64" fmla="*/ 39 w 97"/>
                <a:gd name="T65" fmla="*/ 5 h 84"/>
                <a:gd name="T66" fmla="*/ 50 w 97"/>
                <a:gd name="T67" fmla="*/ 0 h 84"/>
                <a:gd name="T68" fmla="*/ 58 w 97"/>
                <a:gd name="T69" fmla="*/ 3 h 84"/>
                <a:gd name="T70" fmla="*/ 65 w 97"/>
                <a:gd name="T71" fmla="*/ 10 h 84"/>
                <a:gd name="T72" fmla="*/ 70 w 97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84">
                  <a:moveTo>
                    <a:pt x="70" y="19"/>
                  </a:moveTo>
                  <a:lnTo>
                    <a:pt x="73" y="27"/>
                  </a:lnTo>
                  <a:lnTo>
                    <a:pt x="74" y="35"/>
                  </a:lnTo>
                  <a:lnTo>
                    <a:pt x="75" y="43"/>
                  </a:lnTo>
                  <a:lnTo>
                    <a:pt x="76" y="51"/>
                  </a:lnTo>
                  <a:lnTo>
                    <a:pt x="79" y="60"/>
                  </a:lnTo>
                  <a:lnTo>
                    <a:pt x="88" y="66"/>
                  </a:lnTo>
                  <a:lnTo>
                    <a:pt x="95" y="74"/>
                  </a:lnTo>
                  <a:lnTo>
                    <a:pt x="97" y="84"/>
                  </a:lnTo>
                  <a:lnTo>
                    <a:pt x="90" y="79"/>
                  </a:lnTo>
                  <a:lnTo>
                    <a:pt x="83" y="71"/>
                  </a:lnTo>
                  <a:lnTo>
                    <a:pt x="76" y="63"/>
                  </a:lnTo>
                  <a:lnTo>
                    <a:pt x="69" y="57"/>
                  </a:lnTo>
                  <a:lnTo>
                    <a:pt x="67" y="47"/>
                  </a:lnTo>
                  <a:lnTo>
                    <a:pt x="62" y="37"/>
                  </a:lnTo>
                  <a:lnTo>
                    <a:pt x="57" y="27"/>
                  </a:lnTo>
                  <a:lnTo>
                    <a:pt x="51" y="19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2" y="19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0" y="26"/>
                  </a:lnTo>
                  <a:lnTo>
                    <a:pt x="5" y="31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7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9" y="5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5" y="10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951" y="58"/>
              <a:ext cx="43" cy="32"/>
            </a:xfrm>
            <a:custGeom>
              <a:avLst/>
              <a:gdLst>
                <a:gd name="T0" fmla="*/ 58 w 131"/>
                <a:gd name="T1" fmla="*/ 30 h 96"/>
                <a:gd name="T2" fmla="*/ 63 w 131"/>
                <a:gd name="T3" fmla="*/ 29 h 96"/>
                <a:gd name="T4" fmla="*/ 68 w 131"/>
                <a:gd name="T5" fmla="*/ 29 h 96"/>
                <a:gd name="T6" fmla="*/ 73 w 131"/>
                <a:gd name="T7" fmla="*/ 29 h 96"/>
                <a:gd name="T8" fmla="*/ 79 w 131"/>
                <a:gd name="T9" fmla="*/ 29 h 96"/>
                <a:gd name="T10" fmla="*/ 83 w 131"/>
                <a:gd name="T11" fmla="*/ 30 h 96"/>
                <a:gd name="T12" fmla="*/ 87 w 131"/>
                <a:gd name="T13" fmla="*/ 32 h 96"/>
                <a:gd name="T14" fmla="*/ 89 w 131"/>
                <a:gd name="T15" fmla="*/ 36 h 96"/>
                <a:gd name="T16" fmla="*/ 90 w 131"/>
                <a:gd name="T17" fmla="*/ 41 h 96"/>
                <a:gd name="T18" fmla="*/ 90 w 131"/>
                <a:gd name="T19" fmla="*/ 45 h 96"/>
                <a:gd name="T20" fmla="*/ 97 w 131"/>
                <a:gd name="T21" fmla="*/ 49 h 96"/>
                <a:gd name="T22" fmla="*/ 103 w 131"/>
                <a:gd name="T23" fmla="*/ 54 h 96"/>
                <a:gd name="T24" fmla="*/ 111 w 131"/>
                <a:gd name="T25" fmla="*/ 59 h 96"/>
                <a:gd name="T26" fmla="*/ 119 w 131"/>
                <a:gd name="T27" fmla="*/ 62 h 96"/>
                <a:gd name="T28" fmla="*/ 124 w 131"/>
                <a:gd name="T29" fmla="*/ 67 h 96"/>
                <a:gd name="T30" fmla="*/ 129 w 131"/>
                <a:gd name="T31" fmla="*/ 72 h 96"/>
                <a:gd name="T32" fmla="*/ 131 w 131"/>
                <a:gd name="T33" fmla="*/ 79 h 96"/>
                <a:gd name="T34" fmla="*/ 130 w 131"/>
                <a:gd name="T35" fmla="*/ 88 h 96"/>
                <a:gd name="T36" fmla="*/ 125 w 131"/>
                <a:gd name="T37" fmla="*/ 90 h 96"/>
                <a:gd name="T38" fmla="*/ 122 w 131"/>
                <a:gd name="T39" fmla="*/ 94 h 96"/>
                <a:gd name="T40" fmla="*/ 118 w 131"/>
                <a:gd name="T41" fmla="*/ 96 h 96"/>
                <a:gd name="T42" fmla="*/ 112 w 131"/>
                <a:gd name="T43" fmla="*/ 96 h 96"/>
                <a:gd name="T44" fmla="*/ 107 w 131"/>
                <a:gd name="T45" fmla="*/ 92 h 96"/>
                <a:gd name="T46" fmla="*/ 102 w 131"/>
                <a:gd name="T47" fmla="*/ 86 h 96"/>
                <a:gd name="T48" fmla="*/ 98 w 131"/>
                <a:gd name="T49" fmla="*/ 80 h 96"/>
                <a:gd name="T50" fmla="*/ 92 w 131"/>
                <a:gd name="T51" fmla="*/ 73 h 96"/>
                <a:gd name="T52" fmla="*/ 87 w 131"/>
                <a:gd name="T53" fmla="*/ 69 h 96"/>
                <a:gd name="T54" fmla="*/ 82 w 131"/>
                <a:gd name="T55" fmla="*/ 65 h 96"/>
                <a:gd name="T56" fmla="*/ 74 w 131"/>
                <a:gd name="T57" fmla="*/ 64 h 96"/>
                <a:gd name="T58" fmla="*/ 66 w 131"/>
                <a:gd name="T59" fmla="*/ 67 h 96"/>
                <a:gd name="T60" fmla="*/ 66 w 131"/>
                <a:gd name="T61" fmla="*/ 65 h 96"/>
                <a:gd name="T62" fmla="*/ 65 w 131"/>
                <a:gd name="T63" fmla="*/ 64 h 96"/>
                <a:gd name="T64" fmla="*/ 63 w 131"/>
                <a:gd name="T65" fmla="*/ 63 h 96"/>
                <a:gd name="T66" fmla="*/ 62 w 131"/>
                <a:gd name="T67" fmla="*/ 63 h 96"/>
                <a:gd name="T68" fmla="*/ 56 w 131"/>
                <a:gd name="T69" fmla="*/ 61 h 96"/>
                <a:gd name="T70" fmla="*/ 52 w 131"/>
                <a:gd name="T71" fmla="*/ 56 h 96"/>
                <a:gd name="T72" fmla="*/ 48 w 131"/>
                <a:gd name="T73" fmla="*/ 51 h 96"/>
                <a:gd name="T74" fmla="*/ 41 w 131"/>
                <a:gd name="T75" fmla="*/ 47 h 96"/>
                <a:gd name="T76" fmla="*/ 35 w 131"/>
                <a:gd name="T77" fmla="*/ 49 h 96"/>
                <a:gd name="T78" fmla="*/ 29 w 131"/>
                <a:gd name="T79" fmla="*/ 53 h 96"/>
                <a:gd name="T80" fmla="*/ 22 w 131"/>
                <a:gd name="T81" fmla="*/ 56 h 96"/>
                <a:gd name="T82" fmla="*/ 15 w 131"/>
                <a:gd name="T83" fmla="*/ 57 h 96"/>
                <a:gd name="T84" fmla="*/ 9 w 131"/>
                <a:gd name="T85" fmla="*/ 53 h 96"/>
                <a:gd name="T86" fmla="*/ 3 w 131"/>
                <a:gd name="T87" fmla="*/ 46 h 96"/>
                <a:gd name="T88" fmla="*/ 0 w 131"/>
                <a:gd name="T89" fmla="*/ 38 h 96"/>
                <a:gd name="T90" fmla="*/ 0 w 131"/>
                <a:gd name="T91" fmla="*/ 30 h 96"/>
                <a:gd name="T92" fmla="*/ 3 w 131"/>
                <a:gd name="T93" fmla="*/ 19 h 96"/>
                <a:gd name="T94" fmla="*/ 12 w 131"/>
                <a:gd name="T95" fmla="*/ 12 h 96"/>
                <a:gd name="T96" fmla="*/ 21 w 131"/>
                <a:gd name="T97" fmla="*/ 7 h 96"/>
                <a:gd name="T98" fmla="*/ 29 w 131"/>
                <a:gd name="T99" fmla="*/ 0 h 96"/>
                <a:gd name="T100" fmla="*/ 38 w 131"/>
                <a:gd name="T101" fmla="*/ 4 h 96"/>
                <a:gd name="T102" fmla="*/ 47 w 131"/>
                <a:gd name="T103" fmla="*/ 11 h 96"/>
                <a:gd name="T104" fmla="*/ 53 w 131"/>
                <a:gd name="T105" fmla="*/ 20 h 96"/>
                <a:gd name="T106" fmla="*/ 58 w 131"/>
                <a:gd name="T107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96">
                  <a:moveTo>
                    <a:pt x="58" y="30"/>
                  </a:moveTo>
                  <a:lnTo>
                    <a:pt x="63" y="29"/>
                  </a:lnTo>
                  <a:lnTo>
                    <a:pt x="68" y="29"/>
                  </a:lnTo>
                  <a:lnTo>
                    <a:pt x="73" y="29"/>
                  </a:lnTo>
                  <a:lnTo>
                    <a:pt x="79" y="29"/>
                  </a:lnTo>
                  <a:lnTo>
                    <a:pt x="83" y="30"/>
                  </a:lnTo>
                  <a:lnTo>
                    <a:pt x="87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7" y="49"/>
                  </a:lnTo>
                  <a:lnTo>
                    <a:pt x="103" y="54"/>
                  </a:lnTo>
                  <a:lnTo>
                    <a:pt x="111" y="59"/>
                  </a:lnTo>
                  <a:lnTo>
                    <a:pt x="119" y="62"/>
                  </a:lnTo>
                  <a:lnTo>
                    <a:pt x="124" y="67"/>
                  </a:lnTo>
                  <a:lnTo>
                    <a:pt x="129" y="72"/>
                  </a:lnTo>
                  <a:lnTo>
                    <a:pt x="131" y="79"/>
                  </a:lnTo>
                  <a:lnTo>
                    <a:pt x="130" y="88"/>
                  </a:lnTo>
                  <a:lnTo>
                    <a:pt x="125" y="90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12" y="96"/>
                  </a:lnTo>
                  <a:lnTo>
                    <a:pt x="107" y="92"/>
                  </a:lnTo>
                  <a:lnTo>
                    <a:pt x="102" y="86"/>
                  </a:lnTo>
                  <a:lnTo>
                    <a:pt x="98" y="80"/>
                  </a:lnTo>
                  <a:lnTo>
                    <a:pt x="92" y="73"/>
                  </a:lnTo>
                  <a:lnTo>
                    <a:pt x="87" y="69"/>
                  </a:lnTo>
                  <a:lnTo>
                    <a:pt x="82" y="65"/>
                  </a:lnTo>
                  <a:lnTo>
                    <a:pt x="74" y="64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56" y="61"/>
                  </a:lnTo>
                  <a:lnTo>
                    <a:pt x="52" y="56"/>
                  </a:lnTo>
                  <a:lnTo>
                    <a:pt x="48" y="51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2" y="56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7" y="11"/>
                  </a:lnTo>
                  <a:lnTo>
                    <a:pt x="53" y="2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955" y="61"/>
              <a:ext cx="37" cy="25"/>
            </a:xfrm>
            <a:custGeom>
              <a:avLst/>
              <a:gdLst>
                <a:gd name="T0" fmla="*/ 37 w 112"/>
                <a:gd name="T1" fmla="*/ 13 h 74"/>
                <a:gd name="T2" fmla="*/ 37 w 112"/>
                <a:gd name="T3" fmla="*/ 18 h 74"/>
                <a:gd name="T4" fmla="*/ 40 w 112"/>
                <a:gd name="T5" fmla="*/ 21 h 74"/>
                <a:gd name="T6" fmla="*/ 43 w 112"/>
                <a:gd name="T7" fmla="*/ 24 h 74"/>
                <a:gd name="T8" fmla="*/ 46 w 112"/>
                <a:gd name="T9" fmla="*/ 28 h 74"/>
                <a:gd name="T10" fmla="*/ 55 w 112"/>
                <a:gd name="T11" fmla="*/ 29 h 74"/>
                <a:gd name="T12" fmla="*/ 61 w 112"/>
                <a:gd name="T13" fmla="*/ 27 h 74"/>
                <a:gd name="T14" fmla="*/ 68 w 112"/>
                <a:gd name="T15" fmla="*/ 27 h 74"/>
                <a:gd name="T16" fmla="*/ 73 w 112"/>
                <a:gd name="T17" fmla="*/ 32 h 74"/>
                <a:gd name="T18" fmla="*/ 76 w 112"/>
                <a:gd name="T19" fmla="*/ 39 h 74"/>
                <a:gd name="T20" fmla="*/ 80 w 112"/>
                <a:gd name="T21" fmla="*/ 45 h 74"/>
                <a:gd name="T22" fmla="*/ 86 w 112"/>
                <a:gd name="T23" fmla="*/ 49 h 74"/>
                <a:gd name="T24" fmla="*/ 92 w 112"/>
                <a:gd name="T25" fmla="*/ 53 h 74"/>
                <a:gd name="T26" fmla="*/ 98 w 112"/>
                <a:gd name="T27" fmla="*/ 57 h 74"/>
                <a:gd name="T28" fmla="*/ 104 w 112"/>
                <a:gd name="T29" fmla="*/ 62 h 74"/>
                <a:gd name="T30" fmla="*/ 109 w 112"/>
                <a:gd name="T31" fmla="*/ 66 h 74"/>
                <a:gd name="T32" fmla="*/ 112 w 112"/>
                <a:gd name="T33" fmla="*/ 72 h 74"/>
                <a:gd name="T34" fmla="*/ 104 w 112"/>
                <a:gd name="T35" fmla="*/ 74 h 74"/>
                <a:gd name="T36" fmla="*/ 97 w 112"/>
                <a:gd name="T37" fmla="*/ 72 h 74"/>
                <a:gd name="T38" fmla="*/ 91 w 112"/>
                <a:gd name="T39" fmla="*/ 68 h 74"/>
                <a:gd name="T40" fmla="*/ 85 w 112"/>
                <a:gd name="T41" fmla="*/ 61 h 74"/>
                <a:gd name="T42" fmla="*/ 78 w 112"/>
                <a:gd name="T43" fmla="*/ 54 h 74"/>
                <a:gd name="T44" fmla="*/ 71 w 112"/>
                <a:gd name="T45" fmla="*/ 49 h 74"/>
                <a:gd name="T46" fmla="*/ 63 w 112"/>
                <a:gd name="T47" fmla="*/ 46 h 74"/>
                <a:gd name="T48" fmla="*/ 54 w 112"/>
                <a:gd name="T49" fmla="*/ 47 h 74"/>
                <a:gd name="T50" fmla="*/ 49 w 112"/>
                <a:gd name="T51" fmla="*/ 40 h 74"/>
                <a:gd name="T52" fmla="*/ 43 w 112"/>
                <a:gd name="T53" fmla="*/ 35 h 74"/>
                <a:gd name="T54" fmla="*/ 37 w 112"/>
                <a:gd name="T55" fmla="*/ 31 h 74"/>
                <a:gd name="T56" fmla="*/ 29 w 112"/>
                <a:gd name="T57" fmla="*/ 30 h 74"/>
                <a:gd name="T58" fmla="*/ 22 w 112"/>
                <a:gd name="T59" fmla="*/ 32 h 74"/>
                <a:gd name="T60" fmla="*/ 15 w 112"/>
                <a:gd name="T61" fmla="*/ 36 h 74"/>
                <a:gd name="T62" fmla="*/ 7 w 112"/>
                <a:gd name="T63" fmla="*/ 37 h 74"/>
                <a:gd name="T64" fmla="*/ 0 w 112"/>
                <a:gd name="T65" fmla="*/ 33 h 74"/>
                <a:gd name="T66" fmla="*/ 0 w 112"/>
                <a:gd name="T67" fmla="*/ 28 h 74"/>
                <a:gd name="T68" fmla="*/ 0 w 112"/>
                <a:gd name="T69" fmla="*/ 20 h 74"/>
                <a:gd name="T70" fmla="*/ 1 w 112"/>
                <a:gd name="T71" fmla="*/ 13 h 74"/>
                <a:gd name="T72" fmla="*/ 8 w 112"/>
                <a:gd name="T73" fmla="*/ 11 h 74"/>
                <a:gd name="T74" fmla="*/ 10 w 112"/>
                <a:gd name="T75" fmla="*/ 7 h 74"/>
                <a:gd name="T76" fmla="*/ 11 w 112"/>
                <a:gd name="T77" fmla="*/ 4 h 74"/>
                <a:gd name="T78" fmla="*/ 14 w 112"/>
                <a:gd name="T79" fmla="*/ 2 h 74"/>
                <a:gd name="T80" fmla="*/ 17 w 112"/>
                <a:gd name="T81" fmla="*/ 0 h 74"/>
                <a:gd name="T82" fmla="*/ 23 w 112"/>
                <a:gd name="T83" fmla="*/ 3 h 74"/>
                <a:gd name="T84" fmla="*/ 28 w 112"/>
                <a:gd name="T85" fmla="*/ 4 h 74"/>
                <a:gd name="T86" fmla="*/ 34 w 112"/>
                <a:gd name="T87" fmla="*/ 7 h 74"/>
                <a:gd name="T88" fmla="*/ 37 w 112"/>
                <a:gd name="T8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4">
                  <a:moveTo>
                    <a:pt x="37" y="13"/>
                  </a:moveTo>
                  <a:lnTo>
                    <a:pt x="37" y="18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6" y="28"/>
                  </a:lnTo>
                  <a:lnTo>
                    <a:pt x="55" y="29"/>
                  </a:lnTo>
                  <a:lnTo>
                    <a:pt x="61" y="27"/>
                  </a:lnTo>
                  <a:lnTo>
                    <a:pt x="68" y="27"/>
                  </a:lnTo>
                  <a:lnTo>
                    <a:pt x="73" y="32"/>
                  </a:lnTo>
                  <a:lnTo>
                    <a:pt x="76" y="39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53"/>
                  </a:lnTo>
                  <a:lnTo>
                    <a:pt x="98" y="57"/>
                  </a:lnTo>
                  <a:lnTo>
                    <a:pt x="104" y="62"/>
                  </a:lnTo>
                  <a:lnTo>
                    <a:pt x="109" y="66"/>
                  </a:lnTo>
                  <a:lnTo>
                    <a:pt x="112" y="72"/>
                  </a:lnTo>
                  <a:lnTo>
                    <a:pt x="104" y="74"/>
                  </a:lnTo>
                  <a:lnTo>
                    <a:pt x="97" y="72"/>
                  </a:lnTo>
                  <a:lnTo>
                    <a:pt x="91" y="68"/>
                  </a:lnTo>
                  <a:lnTo>
                    <a:pt x="85" y="61"/>
                  </a:lnTo>
                  <a:lnTo>
                    <a:pt x="78" y="54"/>
                  </a:lnTo>
                  <a:lnTo>
                    <a:pt x="71" y="49"/>
                  </a:lnTo>
                  <a:lnTo>
                    <a:pt x="63" y="46"/>
                  </a:lnTo>
                  <a:lnTo>
                    <a:pt x="54" y="47"/>
                  </a:lnTo>
                  <a:lnTo>
                    <a:pt x="49" y="40"/>
                  </a:lnTo>
                  <a:lnTo>
                    <a:pt x="43" y="35"/>
                  </a:lnTo>
                  <a:lnTo>
                    <a:pt x="37" y="31"/>
                  </a:lnTo>
                  <a:lnTo>
                    <a:pt x="29" y="30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4" y="7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114" y="63"/>
              <a:ext cx="30" cy="122"/>
            </a:xfrm>
            <a:custGeom>
              <a:avLst/>
              <a:gdLst>
                <a:gd name="T0" fmla="*/ 30 w 91"/>
                <a:gd name="T1" fmla="*/ 29 h 365"/>
                <a:gd name="T2" fmla="*/ 31 w 91"/>
                <a:gd name="T3" fmla="*/ 55 h 365"/>
                <a:gd name="T4" fmla="*/ 45 w 91"/>
                <a:gd name="T5" fmla="*/ 65 h 365"/>
                <a:gd name="T6" fmla="*/ 54 w 91"/>
                <a:gd name="T7" fmla="*/ 67 h 365"/>
                <a:gd name="T8" fmla="*/ 53 w 91"/>
                <a:gd name="T9" fmla="*/ 74 h 365"/>
                <a:gd name="T10" fmla="*/ 45 w 91"/>
                <a:gd name="T11" fmla="*/ 77 h 365"/>
                <a:gd name="T12" fmla="*/ 41 w 91"/>
                <a:gd name="T13" fmla="*/ 85 h 365"/>
                <a:gd name="T14" fmla="*/ 45 w 91"/>
                <a:gd name="T15" fmla="*/ 101 h 365"/>
                <a:gd name="T16" fmla="*/ 54 w 91"/>
                <a:gd name="T17" fmla="*/ 114 h 365"/>
                <a:gd name="T18" fmla="*/ 64 w 91"/>
                <a:gd name="T19" fmla="*/ 126 h 365"/>
                <a:gd name="T20" fmla="*/ 52 w 91"/>
                <a:gd name="T21" fmla="*/ 142 h 365"/>
                <a:gd name="T22" fmla="*/ 57 w 91"/>
                <a:gd name="T23" fmla="*/ 156 h 365"/>
                <a:gd name="T24" fmla="*/ 64 w 91"/>
                <a:gd name="T25" fmla="*/ 170 h 365"/>
                <a:gd name="T26" fmla="*/ 76 w 91"/>
                <a:gd name="T27" fmla="*/ 179 h 365"/>
                <a:gd name="T28" fmla="*/ 84 w 91"/>
                <a:gd name="T29" fmla="*/ 177 h 365"/>
                <a:gd name="T30" fmla="*/ 87 w 91"/>
                <a:gd name="T31" fmla="*/ 175 h 365"/>
                <a:gd name="T32" fmla="*/ 90 w 91"/>
                <a:gd name="T33" fmla="*/ 176 h 365"/>
                <a:gd name="T34" fmla="*/ 90 w 91"/>
                <a:gd name="T35" fmla="*/ 179 h 365"/>
                <a:gd name="T36" fmla="*/ 84 w 91"/>
                <a:gd name="T37" fmla="*/ 187 h 365"/>
                <a:gd name="T38" fmla="*/ 68 w 91"/>
                <a:gd name="T39" fmla="*/ 193 h 365"/>
                <a:gd name="T40" fmla="*/ 69 w 91"/>
                <a:gd name="T41" fmla="*/ 218 h 365"/>
                <a:gd name="T42" fmla="*/ 83 w 91"/>
                <a:gd name="T43" fmla="*/ 244 h 365"/>
                <a:gd name="T44" fmla="*/ 90 w 91"/>
                <a:gd name="T45" fmla="*/ 285 h 365"/>
                <a:gd name="T46" fmla="*/ 81 w 91"/>
                <a:gd name="T47" fmla="*/ 342 h 365"/>
                <a:gd name="T48" fmla="*/ 66 w 91"/>
                <a:gd name="T49" fmla="*/ 361 h 365"/>
                <a:gd name="T50" fmla="*/ 64 w 91"/>
                <a:gd name="T51" fmla="*/ 365 h 365"/>
                <a:gd name="T52" fmla="*/ 67 w 91"/>
                <a:gd name="T53" fmla="*/ 325 h 365"/>
                <a:gd name="T54" fmla="*/ 60 w 91"/>
                <a:gd name="T55" fmla="*/ 284 h 365"/>
                <a:gd name="T56" fmla="*/ 37 w 91"/>
                <a:gd name="T57" fmla="*/ 247 h 365"/>
                <a:gd name="T58" fmla="*/ 33 w 91"/>
                <a:gd name="T59" fmla="*/ 205 h 365"/>
                <a:gd name="T60" fmla="*/ 32 w 91"/>
                <a:gd name="T61" fmla="*/ 162 h 365"/>
                <a:gd name="T62" fmla="*/ 18 w 91"/>
                <a:gd name="T63" fmla="*/ 121 h 365"/>
                <a:gd name="T64" fmla="*/ 7 w 91"/>
                <a:gd name="T65" fmla="*/ 62 h 365"/>
                <a:gd name="T66" fmla="*/ 0 w 91"/>
                <a:gd name="T67" fmla="*/ 0 h 365"/>
                <a:gd name="T68" fmla="*/ 14 w 91"/>
                <a:gd name="T69" fmla="*/ 7 h 365"/>
                <a:gd name="T70" fmla="*/ 26 w 91"/>
                <a:gd name="T71" fmla="*/ 1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65">
                  <a:moveTo>
                    <a:pt x="26" y="17"/>
                  </a:moveTo>
                  <a:lnTo>
                    <a:pt x="30" y="29"/>
                  </a:lnTo>
                  <a:lnTo>
                    <a:pt x="29" y="42"/>
                  </a:lnTo>
                  <a:lnTo>
                    <a:pt x="31" y="55"/>
                  </a:lnTo>
                  <a:lnTo>
                    <a:pt x="41" y="63"/>
                  </a:lnTo>
                  <a:lnTo>
                    <a:pt x="45" y="65"/>
                  </a:lnTo>
                  <a:lnTo>
                    <a:pt x="50" y="65"/>
                  </a:lnTo>
                  <a:lnTo>
                    <a:pt x="54" y="67"/>
                  </a:lnTo>
                  <a:lnTo>
                    <a:pt x="57" y="72"/>
                  </a:lnTo>
                  <a:lnTo>
                    <a:pt x="53" y="74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1" y="77"/>
                  </a:lnTo>
                  <a:lnTo>
                    <a:pt x="41" y="85"/>
                  </a:lnTo>
                  <a:lnTo>
                    <a:pt x="42" y="93"/>
                  </a:lnTo>
                  <a:lnTo>
                    <a:pt x="45" y="101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61" y="119"/>
                  </a:lnTo>
                  <a:lnTo>
                    <a:pt x="64" y="126"/>
                  </a:lnTo>
                  <a:lnTo>
                    <a:pt x="60" y="135"/>
                  </a:lnTo>
                  <a:lnTo>
                    <a:pt x="52" y="142"/>
                  </a:lnTo>
                  <a:lnTo>
                    <a:pt x="53" y="148"/>
                  </a:lnTo>
                  <a:lnTo>
                    <a:pt x="57" y="156"/>
                  </a:lnTo>
                  <a:lnTo>
                    <a:pt x="59" y="164"/>
                  </a:lnTo>
                  <a:lnTo>
                    <a:pt x="64" y="170"/>
                  </a:lnTo>
                  <a:lnTo>
                    <a:pt x="69" y="175"/>
                  </a:lnTo>
                  <a:lnTo>
                    <a:pt x="76" y="179"/>
                  </a:lnTo>
                  <a:lnTo>
                    <a:pt x="83" y="178"/>
                  </a:lnTo>
                  <a:lnTo>
                    <a:pt x="84" y="177"/>
                  </a:lnTo>
                  <a:lnTo>
                    <a:pt x="86" y="175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79"/>
                  </a:lnTo>
                  <a:lnTo>
                    <a:pt x="90" y="181"/>
                  </a:lnTo>
                  <a:lnTo>
                    <a:pt x="84" y="187"/>
                  </a:lnTo>
                  <a:lnTo>
                    <a:pt x="76" y="189"/>
                  </a:lnTo>
                  <a:lnTo>
                    <a:pt x="68" y="193"/>
                  </a:lnTo>
                  <a:lnTo>
                    <a:pt x="67" y="203"/>
                  </a:lnTo>
                  <a:lnTo>
                    <a:pt x="69" y="218"/>
                  </a:lnTo>
                  <a:lnTo>
                    <a:pt x="75" y="230"/>
                  </a:lnTo>
                  <a:lnTo>
                    <a:pt x="83" y="244"/>
                  </a:lnTo>
                  <a:lnTo>
                    <a:pt x="90" y="255"/>
                  </a:lnTo>
                  <a:lnTo>
                    <a:pt x="90" y="285"/>
                  </a:lnTo>
                  <a:lnTo>
                    <a:pt x="88" y="315"/>
                  </a:lnTo>
                  <a:lnTo>
                    <a:pt x="81" y="342"/>
                  </a:lnTo>
                  <a:lnTo>
                    <a:pt x="64" y="361"/>
                  </a:lnTo>
                  <a:lnTo>
                    <a:pt x="66" y="361"/>
                  </a:lnTo>
                  <a:lnTo>
                    <a:pt x="66" y="365"/>
                  </a:lnTo>
                  <a:lnTo>
                    <a:pt x="64" y="365"/>
                  </a:lnTo>
                  <a:lnTo>
                    <a:pt x="65" y="345"/>
                  </a:lnTo>
                  <a:lnTo>
                    <a:pt x="67" y="325"/>
                  </a:lnTo>
                  <a:lnTo>
                    <a:pt x="66" y="304"/>
                  </a:lnTo>
                  <a:lnTo>
                    <a:pt x="60" y="284"/>
                  </a:lnTo>
                  <a:lnTo>
                    <a:pt x="45" y="267"/>
                  </a:lnTo>
                  <a:lnTo>
                    <a:pt x="37" y="247"/>
                  </a:lnTo>
                  <a:lnTo>
                    <a:pt x="34" y="227"/>
                  </a:lnTo>
                  <a:lnTo>
                    <a:pt x="33" y="205"/>
                  </a:lnTo>
                  <a:lnTo>
                    <a:pt x="33" y="184"/>
                  </a:lnTo>
                  <a:lnTo>
                    <a:pt x="32" y="162"/>
                  </a:lnTo>
                  <a:lnTo>
                    <a:pt x="28" y="142"/>
                  </a:lnTo>
                  <a:lnTo>
                    <a:pt x="18" y="121"/>
                  </a:lnTo>
                  <a:lnTo>
                    <a:pt x="13" y="93"/>
                  </a:lnTo>
                  <a:lnTo>
                    <a:pt x="7" y="62"/>
                  </a:lnTo>
                  <a:lnTo>
                    <a:pt x="3" y="3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19" y="13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849" y="63"/>
              <a:ext cx="86" cy="144"/>
            </a:xfrm>
            <a:custGeom>
              <a:avLst/>
              <a:gdLst>
                <a:gd name="T0" fmla="*/ 191 w 258"/>
                <a:gd name="T1" fmla="*/ 29 h 432"/>
                <a:gd name="T2" fmla="*/ 210 w 258"/>
                <a:gd name="T3" fmla="*/ 63 h 432"/>
                <a:gd name="T4" fmla="*/ 236 w 258"/>
                <a:gd name="T5" fmla="*/ 88 h 432"/>
                <a:gd name="T6" fmla="*/ 231 w 258"/>
                <a:gd name="T7" fmla="*/ 144 h 432"/>
                <a:gd name="T8" fmla="*/ 236 w 258"/>
                <a:gd name="T9" fmla="*/ 193 h 432"/>
                <a:gd name="T10" fmla="*/ 248 w 258"/>
                <a:gd name="T11" fmla="*/ 239 h 432"/>
                <a:gd name="T12" fmla="*/ 250 w 258"/>
                <a:gd name="T13" fmla="*/ 283 h 432"/>
                <a:gd name="T14" fmla="*/ 244 w 258"/>
                <a:gd name="T15" fmla="*/ 336 h 432"/>
                <a:gd name="T16" fmla="*/ 226 w 258"/>
                <a:gd name="T17" fmla="*/ 376 h 432"/>
                <a:gd name="T18" fmla="*/ 222 w 258"/>
                <a:gd name="T19" fmla="*/ 416 h 432"/>
                <a:gd name="T20" fmla="*/ 188 w 258"/>
                <a:gd name="T21" fmla="*/ 432 h 432"/>
                <a:gd name="T22" fmla="*/ 176 w 258"/>
                <a:gd name="T23" fmla="*/ 422 h 432"/>
                <a:gd name="T24" fmla="*/ 179 w 258"/>
                <a:gd name="T25" fmla="*/ 391 h 432"/>
                <a:gd name="T26" fmla="*/ 176 w 258"/>
                <a:gd name="T27" fmla="*/ 356 h 432"/>
                <a:gd name="T28" fmla="*/ 179 w 258"/>
                <a:gd name="T29" fmla="*/ 340 h 432"/>
                <a:gd name="T30" fmla="*/ 205 w 258"/>
                <a:gd name="T31" fmla="*/ 288 h 432"/>
                <a:gd name="T32" fmla="*/ 218 w 258"/>
                <a:gd name="T33" fmla="*/ 233 h 432"/>
                <a:gd name="T34" fmla="*/ 211 w 258"/>
                <a:gd name="T35" fmla="*/ 189 h 432"/>
                <a:gd name="T36" fmla="*/ 200 w 258"/>
                <a:gd name="T37" fmla="*/ 172 h 432"/>
                <a:gd name="T38" fmla="*/ 186 w 258"/>
                <a:gd name="T39" fmla="*/ 158 h 432"/>
                <a:gd name="T40" fmla="*/ 152 w 258"/>
                <a:gd name="T41" fmla="*/ 158 h 432"/>
                <a:gd name="T42" fmla="*/ 118 w 258"/>
                <a:gd name="T43" fmla="*/ 180 h 432"/>
                <a:gd name="T44" fmla="*/ 92 w 258"/>
                <a:gd name="T45" fmla="*/ 218 h 432"/>
                <a:gd name="T46" fmla="*/ 77 w 258"/>
                <a:gd name="T47" fmla="*/ 269 h 432"/>
                <a:gd name="T48" fmla="*/ 65 w 258"/>
                <a:gd name="T49" fmla="*/ 323 h 432"/>
                <a:gd name="T50" fmla="*/ 53 w 258"/>
                <a:gd name="T51" fmla="*/ 358 h 432"/>
                <a:gd name="T52" fmla="*/ 43 w 258"/>
                <a:gd name="T53" fmla="*/ 357 h 432"/>
                <a:gd name="T54" fmla="*/ 50 w 258"/>
                <a:gd name="T55" fmla="*/ 344 h 432"/>
                <a:gd name="T56" fmla="*/ 43 w 258"/>
                <a:gd name="T57" fmla="*/ 336 h 432"/>
                <a:gd name="T58" fmla="*/ 39 w 258"/>
                <a:gd name="T59" fmla="*/ 328 h 432"/>
                <a:gd name="T60" fmla="*/ 49 w 258"/>
                <a:gd name="T61" fmla="*/ 296 h 432"/>
                <a:gd name="T62" fmla="*/ 36 w 258"/>
                <a:gd name="T63" fmla="*/ 294 h 432"/>
                <a:gd name="T64" fmla="*/ 21 w 258"/>
                <a:gd name="T65" fmla="*/ 296 h 432"/>
                <a:gd name="T66" fmla="*/ 0 w 258"/>
                <a:gd name="T67" fmla="*/ 278 h 432"/>
                <a:gd name="T68" fmla="*/ 17 w 258"/>
                <a:gd name="T69" fmla="*/ 284 h 432"/>
                <a:gd name="T70" fmla="*/ 34 w 258"/>
                <a:gd name="T71" fmla="*/ 279 h 432"/>
                <a:gd name="T72" fmla="*/ 42 w 258"/>
                <a:gd name="T73" fmla="*/ 264 h 432"/>
                <a:gd name="T74" fmla="*/ 54 w 258"/>
                <a:gd name="T75" fmla="*/ 250 h 432"/>
                <a:gd name="T76" fmla="*/ 48 w 258"/>
                <a:gd name="T77" fmla="*/ 242 h 432"/>
                <a:gd name="T78" fmla="*/ 59 w 258"/>
                <a:gd name="T79" fmla="*/ 230 h 432"/>
                <a:gd name="T80" fmla="*/ 61 w 258"/>
                <a:gd name="T81" fmla="*/ 214 h 432"/>
                <a:gd name="T82" fmla="*/ 57 w 258"/>
                <a:gd name="T83" fmla="*/ 205 h 432"/>
                <a:gd name="T84" fmla="*/ 73 w 258"/>
                <a:gd name="T85" fmla="*/ 203 h 432"/>
                <a:gd name="T86" fmla="*/ 85 w 258"/>
                <a:gd name="T87" fmla="*/ 195 h 432"/>
                <a:gd name="T88" fmla="*/ 90 w 258"/>
                <a:gd name="T89" fmla="*/ 182 h 432"/>
                <a:gd name="T90" fmla="*/ 95 w 258"/>
                <a:gd name="T91" fmla="*/ 173 h 432"/>
                <a:gd name="T92" fmla="*/ 74 w 258"/>
                <a:gd name="T93" fmla="*/ 169 h 432"/>
                <a:gd name="T94" fmla="*/ 57 w 258"/>
                <a:gd name="T95" fmla="*/ 161 h 432"/>
                <a:gd name="T96" fmla="*/ 57 w 258"/>
                <a:gd name="T97" fmla="*/ 148 h 432"/>
                <a:gd name="T98" fmla="*/ 77 w 258"/>
                <a:gd name="T99" fmla="*/ 143 h 432"/>
                <a:gd name="T100" fmla="*/ 90 w 258"/>
                <a:gd name="T101" fmla="*/ 129 h 432"/>
                <a:gd name="T102" fmla="*/ 102 w 258"/>
                <a:gd name="T103" fmla="*/ 113 h 432"/>
                <a:gd name="T104" fmla="*/ 100 w 258"/>
                <a:gd name="T105" fmla="*/ 96 h 432"/>
                <a:gd name="T106" fmla="*/ 98 w 258"/>
                <a:gd name="T107" fmla="*/ 84 h 432"/>
                <a:gd name="T108" fmla="*/ 110 w 258"/>
                <a:gd name="T109" fmla="*/ 88 h 432"/>
                <a:gd name="T110" fmla="*/ 120 w 258"/>
                <a:gd name="T111" fmla="*/ 75 h 432"/>
                <a:gd name="T112" fmla="*/ 118 w 258"/>
                <a:gd name="T113" fmla="*/ 60 h 432"/>
                <a:gd name="T114" fmla="*/ 116 w 258"/>
                <a:gd name="T115" fmla="*/ 45 h 432"/>
                <a:gd name="T116" fmla="*/ 136 w 258"/>
                <a:gd name="T117" fmla="*/ 53 h 432"/>
                <a:gd name="T118" fmla="*/ 156 w 258"/>
                <a:gd name="T119" fmla="*/ 39 h 432"/>
                <a:gd name="T120" fmla="*/ 167 w 258"/>
                <a:gd name="T121" fmla="*/ 10 h 432"/>
                <a:gd name="T122" fmla="*/ 192 w 258"/>
                <a:gd name="T123" fmla="*/ 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432">
                  <a:moveTo>
                    <a:pt x="192" y="2"/>
                  </a:moveTo>
                  <a:lnTo>
                    <a:pt x="190" y="16"/>
                  </a:lnTo>
                  <a:lnTo>
                    <a:pt x="191" y="29"/>
                  </a:lnTo>
                  <a:lnTo>
                    <a:pt x="195" y="41"/>
                  </a:lnTo>
                  <a:lnTo>
                    <a:pt x="201" y="53"/>
                  </a:lnTo>
                  <a:lnTo>
                    <a:pt x="210" y="63"/>
                  </a:lnTo>
                  <a:lnTo>
                    <a:pt x="218" y="72"/>
                  </a:lnTo>
                  <a:lnTo>
                    <a:pt x="228" y="81"/>
                  </a:lnTo>
                  <a:lnTo>
                    <a:pt x="236" y="88"/>
                  </a:lnTo>
                  <a:lnTo>
                    <a:pt x="230" y="105"/>
                  </a:lnTo>
                  <a:lnTo>
                    <a:pt x="228" y="124"/>
                  </a:lnTo>
                  <a:lnTo>
                    <a:pt x="231" y="144"/>
                  </a:lnTo>
                  <a:lnTo>
                    <a:pt x="242" y="162"/>
                  </a:lnTo>
                  <a:lnTo>
                    <a:pt x="234" y="177"/>
                  </a:lnTo>
                  <a:lnTo>
                    <a:pt x="236" y="193"/>
                  </a:lnTo>
                  <a:lnTo>
                    <a:pt x="242" y="209"/>
                  </a:lnTo>
                  <a:lnTo>
                    <a:pt x="244" y="225"/>
                  </a:lnTo>
                  <a:lnTo>
                    <a:pt x="248" y="239"/>
                  </a:lnTo>
                  <a:lnTo>
                    <a:pt x="255" y="254"/>
                  </a:lnTo>
                  <a:lnTo>
                    <a:pt x="258" y="269"/>
                  </a:lnTo>
                  <a:lnTo>
                    <a:pt x="250" y="283"/>
                  </a:lnTo>
                  <a:lnTo>
                    <a:pt x="247" y="301"/>
                  </a:lnTo>
                  <a:lnTo>
                    <a:pt x="247" y="320"/>
                  </a:lnTo>
                  <a:lnTo>
                    <a:pt x="244" y="336"/>
                  </a:lnTo>
                  <a:lnTo>
                    <a:pt x="233" y="349"/>
                  </a:lnTo>
                  <a:lnTo>
                    <a:pt x="228" y="361"/>
                  </a:lnTo>
                  <a:lnTo>
                    <a:pt x="226" y="376"/>
                  </a:lnTo>
                  <a:lnTo>
                    <a:pt x="225" y="390"/>
                  </a:lnTo>
                  <a:lnTo>
                    <a:pt x="224" y="403"/>
                  </a:lnTo>
                  <a:lnTo>
                    <a:pt x="222" y="416"/>
                  </a:lnTo>
                  <a:lnTo>
                    <a:pt x="215" y="425"/>
                  </a:lnTo>
                  <a:lnTo>
                    <a:pt x="205" y="431"/>
                  </a:lnTo>
                  <a:lnTo>
                    <a:pt x="188" y="432"/>
                  </a:lnTo>
                  <a:lnTo>
                    <a:pt x="185" y="427"/>
                  </a:lnTo>
                  <a:lnTo>
                    <a:pt x="180" y="425"/>
                  </a:lnTo>
                  <a:lnTo>
                    <a:pt x="176" y="422"/>
                  </a:lnTo>
                  <a:lnTo>
                    <a:pt x="173" y="418"/>
                  </a:lnTo>
                  <a:lnTo>
                    <a:pt x="177" y="405"/>
                  </a:lnTo>
                  <a:lnTo>
                    <a:pt x="179" y="391"/>
                  </a:lnTo>
                  <a:lnTo>
                    <a:pt x="179" y="375"/>
                  </a:lnTo>
                  <a:lnTo>
                    <a:pt x="179" y="360"/>
                  </a:lnTo>
                  <a:lnTo>
                    <a:pt x="176" y="356"/>
                  </a:lnTo>
                  <a:lnTo>
                    <a:pt x="176" y="350"/>
                  </a:lnTo>
                  <a:lnTo>
                    <a:pt x="178" y="345"/>
                  </a:lnTo>
                  <a:lnTo>
                    <a:pt x="179" y="340"/>
                  </a:lnTo>
                  <a:lnTo>
                    <a:pt x="189" y="324"/>
                  </a:lnTo>
                  <a:lnTo>
                    <a:pt x="197" y="307"/>
                  </a:lnTo>
                  <a:lnTo>
                    <a:pt x="205" y="288"/>
                  </a:lnTo>
                  <a:lnTo>
                    <a:pt x="211" y="270"/>
                  </a:lnTo>
                  <a:lnTo>
                    <a:pt x="216" y="252"/>
                  </a:lnTo>
                  <a:lnTo>
                    <a:pt x="218" y="233"/>
                  </a:lnTo>
                  <a:lnTo>
                    <a:pt x="217" y="214"/>
                  </a:lnTo>
                  <a:lnTo>
                    <a:pt x="213" y="196"/>
                  </a:lnTo>
                  <a:lnTo>
                    <a:pt x="211" y="189"/>
                  </a:lnTo>
                  <a:lnTo>
                    <a:pt x="208" y="184"/>
                  </a:lnTo>
                  <a:lnTo>
                    <a:pt x="205" y="178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1" y="163"/>
                  </a:lnTo>
                  <a:lnTo>
                    <a:pt x="186" y="158"/>
                  </a:lnTo>
                  <a:lnTo>
                    <a:pt x="180" y="155"/>
                  </a:lnTo>
                  <a:lnTo>
                    <a:pt x="165" y="156"/>
                  </a:lnTo>
                  <a:lnTo>
                    <a:pt x="152" y="158"/>
                  </a:lnTo>
                  <a:lnTo>
                    <a:pt x="140" y="164"/>
                  </a:lnTo>
                  <a:lnTo>
                    <a:pt x="128" y="171"/>
                  </a:lnTo>
                  <a:lnTo>
                    <a:pt x="118" y="180"/>
                  </a:lnTo>
                  <a:lnTo>
                    <a:pt x="108" y="192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6" y="235"/>
                  </a:lnTo>
                  <a:lnTo>
                    <a:pt x="81" y="252"/>
                  </a:lnTo>
                  <a:lnTo>
                    <a:pt x="77" y="269"/>
                  </a:lnTo>
                  <a:lnTo>
                    <a:pt x="72" y="287"/>
                  </a:lnTo>
                  <a:lnTo>
                    <a:pt x="68" y="305"/>
                  </a:lnTo>
                  <a:lnTo>
                    <a:pt x="65" y="323"/>
                  </a:lnTo>
                  <a:lnTo>
                    <a:pt x="61" y="341"/>
                  </a:lnTo>
                  <a:lnTo>
                    <a:pt x="56" y="359"/>
                  </a:lnTo>
                  <a:lnTo>
                    <a:pt x="53" y="358"/>
                  </a:lnTo>
                  <a:lnTo>
                    <a:pt x="50" y="358"/>
                  </a:lnTo>
                  <a:lnTo>
                    <a:pt x="46" y="357"/>
                  </a:lnTo>
                  <a:lnTo>
                    <a:pt x="43" y="357"/>
                  </a:lnTo>
                  <a:lnTo>
                    <a:pt x="45" y="352"/>
                  </a:lnTo>
                  <a:lnTo>
                    <a:pt x="48" y="349"/>
                  </a:lnTo>
                  <a:lnTo>
                    <a:pt x="50" y="344"/>
                  </a:lnTo>
                  <a:lnTo>
                    <a:pt x="51" y="340"/>
                  </a:lnTo>
                  <a:lnTo>
                    <a:pt x="47" y="336"/>
                  </a:lnTo>
                  <a:lnTo>
                    <a:pt x="43" y="336"/>
                  </a:lnTo>
                  <a:lnTo>
                    <a:pt x="38" y="337"/>
                  </a:lnTo>
                  <a:lnTo>
                    <a:pt x="33" y="337"/>
                  </a:lnTo>
                  <a:lnTo>
                    <a:pt x="39" y="328"/>
                  </a:lnTo>
                  <a:lnTo>
                    <a:pt x="44" y="318"/>
                  </a:lnTo>
                  <a:lnTo>
                    <a:pt x="47" y="308"/>
                  </a:lnTo>
                  <a:lnTo>
                    <a:pt x="49" y="296"/>
                  </a:lnTo>
                  <a:lnTo>
                    <a:pt x="45" y="294"/>
                  </a:lnTo>
                  <a:lnTo>
                    <a:pt x="41" y="293"/>
                  </a:lnTo>
                  <a:lnTo>
                    <a:pt x="36" y="294"/>
                  </a:lnTo>
                  <a:lnTo>
                    <a:pt x="32" y="295"/>
                  </a:lnTo>
                  <a:lnTo>
                    <a:pt x="27" y="296"/>
                  </a:lnTo>
                  <a:lnTo>
                    <a:pt x="21" y="296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0" y="278"/>
                  </a:lnTo>
                  <a:lnTo>
                    <a:pt x="6" y="281"/>
                  </a:lnTo>
                  <a:lnTo>
                    <a:pt x="12" y="283"/>
                  </a:lnTo>
                  <a:lnTo>
                    <a:pt x="17" y="284"/>
                  </a:lnTo>
                  <a:lnTo>
                    <a:pt x="24" y="283"/>
                  </a:lnTo>
                  <a:lnTo>
                    <a:pt x="29" y="281"/>
                  </a:lnTo>
                  <a:lnTo>
                    <a:pt x="34" y="279"/>
                  </a:lnTo>
                  <a:lnTo>
                    <a:pt x="38" y="276"/>
                  </a:lnTo>
                  <a:lnTo>
                    <a:pt x="43" y="271"/>
                  </a:lnTo>
                  <a:lnTo>
                    <a:pt x="42" y="264"/>
                  </a:lnTo>
                  <a:lnTo>
                    <a:pt x="44" y="256"/>
                  </a:lnTo>
                  <a:lnTo>
                    <a:pt x="48" y="252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2" y="244"/>
                  </a:lnTo>
                  <a:lnTo>
                    <a:pt x="48" y="242"/>
                  </a:lnTo>
                  <a:lnTo>
                    <a:pt x="46" y="238"/>
                  </a:lnTo>
                  <a:lnTo>
                    <a:pt x="51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64" y="215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7" y="209"/>
                  </a:lnTo>
                  <a:lnTo>
                    <a:pt x="57" y="205"/>
                  </a:lnTo>
                  <a:lnTo>
                    <a:pt x="63" y="205"/>
                  </a:lnTo>
                  <a:lnTo>
                    <a:pt x="68" y="204"/>
                  </a:lnTo>
                  <a:lnTo>
                    <a:pt x="73" y="203"/>
                  </a:lnTo>
                  <a:lnTo>
                    <a:pt x="78" y="201"/>
                  </a:lnTo>
                  <a:lnTo>
                    <a:pt x="82" y="198"/>
                  </a:lnTo>
                  <a:lnTo>
                    <a:pt x="85" y="195"/>
                  </a:lnTo>
                  <a:lnTo>
                    <a:pt x="88" y="192"/>
                  </a:lnTo>
                  <a:lnTo>
                    <a:pt x="90" y="187"/>
                  </a:lnTo>
                  <a:lnTo>
                    <a:pt x="90" y="182"/>
                  </a:lnTo>
                  <a:lnTo>
                    <a:pt x="92" y="180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88" y="171"/>
                  </a:lnTo>
                  <a:lnTo>
                    <a:pt x="82" y="170"/>
                  </a:lnTo>
                  <a:lnTo>
                    <a:pt x="74" y="169"/>
                  </a:lnTo>
                  <a:lnTo>
                    <a:pt x="68" y="166"/>
                  </a:lnTo>
                  <a:lnTo>
                    <a:pt x="62" y="164"/>
                  </a:lnTo>
                  <a:lnTo>
                    <a:pt x="57" y="161"/>
                  </a:lnTo>
                  <a:lnTo>
                    <a:pt x="53" y="156"/>
                  </a:lnTo>
                  <a:lnTo>
                    <a:pt x="51" y="149"/>
                  </a:lnTo>
                  <a:lnTo>
                    <a:pt x="57" y="148"/>
                  </a:lnTo>
                  <a:lnTo>
                    <a:pt x="65" y="147"/>
                  </a:lnTo>
                  <a:lnTo>
                    <a:pt x="70" y="145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6" y="135"/>
                  </a:lnTo>
                  <a:lnTo>
                    <a:pt x="90" y="129"/>
                  </a:lnTo>
                  <a:lnTo>
                    <a:pt x="92" y="122"/>
                  </a:lnTo>
                  <a:lnTo>
                    <a:pt x="98" y="119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100" y="91"/>
                  </a:lnTo>
                  <a:lnTo>
                    <a:pt x="99" y="88"/>
                  </a:lnTo>
                  <a:lnTo>
                    <a:pt x="98" y="84"/>
                  </a:lnTo>
                  <a:lnTo>
                    <a:pt x="101" y="87"/>
                  </a:lnTo>
                  <a:lnTo>
                    <a:pt x="106" y="88"/>
                  </a:lnTo>
                  <a:lnTo>
                    <a:pt x="110" y="88"/>
                  </a:lnTo>
                  <a:lnTo>
                    <a:pt x="113" y="84"/>
                  </a:lnTo>
                  <a:lnTo>
                    <a:pt x="117" y="80"/>
                  </a:lnTo>
                  <a:lnTo>
                    <a:pt x="120" y="75"/>
                  </a:lnTo>
                  <a:lnTo>
                    <a:pt x="122" y="68"/>
                  </a:lnTo>
                  <a:lnTo>
                    <a:pt x="123" y="63"/>
                  </a:lnTo>
                  <a:lnTo>
                    <a:pt x="118" y="60"/>
                  </a:lnTo>
                  <a:lnTo>
                    <a:pt x="115" y="56"/>
                  </a:lnTo>
                  <a:lnTo>
                    <a:pt x="114" y="50"/>
                  </a:lnTo>
                  <a:lnTo>
                    <a:pt x="116" y="45"/>
                  </a:lnTo>
                  <a:lnTo>
                    <a:pt x="122" y="49"/>
                  </a:lnTo>
                  <a:lnTo>
                    <a:pt x="128" y="51"/>
                  </a:lnTo>
                  <a:lnTo>
                    <a:pt x="136" y="53"/>
                  </a:lnTo>
                  <a:lnTo>
                    <a:pt x="142" y="51"/>
                  </a:lnTo>
                  <a:lnTo>
                    <a:pt x="151" y="47"/>
                  </a:lnTo>
                  <a:lnTo>
                    <a:pt x="156" y="39"/>
                  </a:lnTo>
                  <a:lnTo>
                    <a:pt x="159" y="29"/>
                  </a:lnTo>
                  <a:lnTo>
                    <a:pt x="162" y="19"/>
                  </a:lnTo>
                  <a:lnTo>
                    <a:pt x="167" y="10"/>
                  </a:lnTo>
                  <a:lnTo>
                    <a:pt x="172" y="4"/>
                  </a:lnTo>
                  <a:lnTo>
                    <a:pt x="180" y="0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60" y="79"/>
              <a:ext cx="53" cy="99"/>
            </a:xfrm>
            <a:custGeom>
              <a:avLst/>
              <a:gdLst>
                <a:gd name="T0" fmla="*/ 120 w 159"/>
                <a:gd name="T1" fmla="*/ 75 h 296"/>
                <a:gd name="T2" fmla="*/ 130 w 159"/>
                <a:gd name="T3" fmla="*/ 139 h 296"/>
                <a:gd name="T4" fmla="*/ 124 w 159"/>
                <a:gd name="T5" fmla="*/ 189 h 296"/>
                <a:gd name="T6" fmla="*/ 122 w 159"/>
                <a:gd name="T7" fmla="*/ 226 h 296"/>
                <a:gd name="T8" fmla="*/ 120 w 159"/>
                <a:gd name="T9" fmla="*/ 245 h 296"/>
                <a:gd name="T10" fmla="*/ 132 w 159"/>
                <a:gd name="T11" fmla="*/ 230 h 296"/>
                <a:gd name="T12" fmla="*/ 144 w 159"/>
                <a:gd name="T13" fmla="*/ 215 h 296"/>
                <a:gd name="T14" fmla="*/ 147 w 159"/>
                <a:gd name="T15" fmla="*/ 215 h 296"/>
                <a:gd name="T16" fmla="*/ 148 w 159"/>
                <a:gd name="T17" fmla="*/ 217 h 296"/>
                <a:gd name="T18" fmla="*/ 134 w 159"/>
                <a:gd name="T19" fmla="*/ 232 h 296"/>
                <a:gd name="T20" fmla="*/ 125 w 159"/>
                <a:gd name="T21" fmla="*/ 252 h 296"/>
                <a:gd name="T22" fmla="*/ 135 w 159"/>
                <a:gd name="T23" fmla="*/ 253 h 296"/>
                <a:gd name="T24" fmla="*/ 144 w 159"/>
                <a:gd name="T25" fmla="*/ 254 h 296"/>
                <a:gd name="T26" fmla="*/ 153 w 159"/>
                <a:gd name="T27" fmla="*/ 256 h 296"/>
                <a:gd name="T28" fmla="*/ 159 w 159"/>
                <a:gd name="T29" fmla="*/ 263 h 296"/>
                <a:gd name="T30" fmla="*/ 151 w 159"/>
                <a:gd name="T31" fmla="*/ 260 h 296"/>
                <a:gd name="T32" fmla="*/ 141 w 159"/>
                <a:gd name="T33" fmla="*/ 258 h 296"/>
                <a:gd name="T34" fmla="*/ 132 w 159"/>
                <a:gd name="T35" fmla="*/ 258 h 296"/>
                <a:gd name="T36" fmla="*/ 122 w 159"/>
                <a:gd name="T37" fmla="*/ 259 h 296"/>
                <a:gd name="T38" fmla="*/ 134 w 159"/>
                <a:gd name="T39" fmla="*/ 276 h 296"/>
                <a:gd name="T40" fmla="*/ 142 w 159"/>
                <a:gd name="T41" fmla="*/ 296 h 296"/>
                <a:gd name="T42" fmla="*/ 131 w 159"/>
                <a:gd name="T43" fmla="*/ 280 h 296"/>
                <a:gd name="T44" fmla="*/ 120 w 159"/>
                <a:gd name="T45" fmla="*/ 264 h 296"/>
                <a:gd name="T46" fmla="*/ 108 w 159"/>
                <a:gd name="T47" fmla="*/ 251 h 296"/>
                <a:gd name="T48" fmla="*/ 92 w 159"/>
                <a:gd name="T49" fmla="*/ 240 h 296"/>
                <a:gd name="T50" fmla="*/ 71 w 159"/>
                <a:gd name="T51" fmla="*/ 236 h 296"/>
                <a:gd name="T52" fmla="*/ 51 w 159"/>
                <a:gd name="T53" fmla="*/ 237 h 296"/>
                <a:gd name="T54" fmla="*/ 31 w 159"/>
                <a:gd name="T55" fmla="*/ 242 h 296"/>
                <a:gd name="T56" fmla="*/ 12 w 159"/>
                <a:gd name="T57" fmla="*/ 245 h 296"/>
                <a:gd name="T58" fmla="*/ 0 w 159"/>
                <a:gd name="T59" fmla="*/ 154 h 296"/>
                <a:gd name="T60" fmla="*/ 4 w 159"/>
                <a:gd name="T61" fmla="*/ 62 h 296"/>
                <a:gd name="T62" fmla="*/ 13 w 159"/>
                <a:gd name="T63" fmla="*/ 41 h 296"/>
                <a:gd name="T64" fmla="*/ 26 w 159"/>
                <a:gd name="T65" fmla="*/ 21 h 296"/>
                <a:gd name="T66" fmla="*/ 42 w 159"/>
                <a:gd name="T67" fmla="*/ 5 h 296"/>
                <a:gd name="T68" fmla="*/ 64 w 159"/>
                <a:gd name="T69" fmla="*/ 0 h 296"/>
                <a:gd name="T70" fmla="*/ 82 w 159"/>
                <a:gd name="T71" fmla="*/ 2 h 296"/>
                <a:gd name="T72" fmla="*/ 95 w 159"/>
                <a:gd name="T73" fmla="*/ 14 h 296"/>
                <a:gd name="T74" fmla="*/ 104 w 159"/>
                <a:gd name="T75" fmla="*/ 29 h 296"/>
                <a:gd name="T76" fmla="*/ 114 w 159"/>
                <a:gd name="T77" fmla="*/ 4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" h="296">
                  <a:moveTo>
                    <a:pt x="114" y="45"/>
                  </a:moveTo>
                  <a:lnTo>
                    <a:pt x="120" y="75"/>
                  </a:lnTo>
                  <a:lnTo>
                    <a:pt x="126" y="106"/>
                  </a:lnTo>
                  <a:lnTo>
                    <a:pt x="130" y="139"/>
                  </a:lnTo>
                  <a:lnTo>
                    <a:pt x="128" y="172"/>
                  </a:lnTo>
                  <a:lnTo>
                    <a:pt x="124" y="189"/>
                  </a:lnTo>
                  <a:lnTo>
                    <a:pt x="123" y="207"/>
                  </a:lnTo>
                  <a:lnTo>
                    <a:pt x="122" y="226"/>
                  </a:lnTo>
                  <a:lnTo>
                    <a:pt x="119" y="244"/>
                  </a:lnTo>
                  <a:lnTo>
                    <a:pt x="120" y="245"/>
                  </a:lnTo>
                  <a:lnTo>
                    <a:pt x="125" y="237"/>
                  </a:lnTo>
                  <a:lnTo>
                    <a:pt x="132" y="230"/>
                  </a:lnTo>
                  <a:lnTo>
                    <a:pt x="138" y="222"/>
                  </a:lnTo>
                  <a:lnTo>
                    <a:pt x="144" y="215"/>
                  </a:lnTo>
                  <a:lnTo>
                    <a:pt x="146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8" y="217"/>
                  </a:lnTo>
                  <a:lnTo>
                    <a:pt x="141" y="226"/>
                  </a:lnTo>
                  <a:lnTo>
                    <a:pt x="134" y="232"/>
                  </a:lnTo>
                  <a:lnTo>
                    <a:pt x="128" y="242"/>
                  </a:lnTo>
                  <a:lnTo>
                    <a:pt x="125" y="252"/>
                  </a:lnTo>
                  <a:lnTo>
                    <a:pt x="130" y="253"/>
                  </a:lnTo>
                  <a:lnTo>
                    <a:pt x="135" y="253"/>
                  </a:lnTo>
                  <a:lnTo>
                    <a:pt x="140" y="254"/>
                  </a:lnTo>
                  <a:lnTo>
                    <a:pt x="144" y="254"/>
                  </a:lnTo>
                  <a:lnTo>
                    <a:pt x="150" y="255"/>
                  </a:lnTo>
                  <a:lnTo>
                    <a:pt x="153" y="256"/>
                  </a:lnTo>
                  <a:lnTo>
                    <a:pt x="157" y="260"/>
                  </a:lnTo>
                  <a:lnTo>
                    <a:pt x="159" y="263"/>
                  </a:lnTo>
                  <a:lnTo>
                    <a:pt x="155" y="262"/>
                  </a:lnTo>
                  <a:lnTo>
                    <a:pt x="151" y="260"/>
                  </a:lnTo>
                  <a:lnTo>
                    <a:pt x="146" y="259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2" y="259"/>
                  </a:lnTo>
                  <a:lnTo>
                    <a:pt x="129" y="267"/>
                  </a:lnTo>
                  <a:lnTo>
                    <a:pt x="134" y="276"/>
                  </a:lnTo>
                  <a:lnTo>
                    <a:pt x="138" y="286"/>
                  </a:lnTo>
                  <a:lnTo>
                    <a:pt x="142" y="296"/>
                  </a:lnTo>
                  <a:lnTo>
                    <a:pt x="136" y="288"/>
                  </a:lnTo>
                  <a:lnTo>
                    <a:pt x="131" y="280"/>
                  </a:lnTo>
                  <a:lnTo>
                    <a:pt x="125" y="272"/>
                  </a:lnTo>
                  <a:lnTo>
                    <a:pt x="120" y="264"/>
                  </a:lnTo>
                  <a:lnTo>
                    <a:pt x="115" y="256"/>
                  </a:lnTo>
                  <a:lnTo>
                    <a:pt x="108" y="251"/>
                  </a:lnTo>
                  <a:lnTo>
                    <a:pt x="101" y="245"/>
                  </a:lnTo>
                  <a:lnTo>
                    <a:pt x="92" y="240"/>
                  </a:lnTo>
                  <a:lnTo>
                    <a:pt x="82" y="237"/>
                  </a:lnTo>
                  <a:lnTo>
                    <a:pt x="71" y="236"/>
                  </a:lnTo>
                  <a:lnTo>
                    <a:pt x="61" y="237"/>
                  </a:lnTo>
                  <a:lnTo>
                    <a:pt x="51" y="237"/>
                  </a:lnTo>
                  <a:lnTo>
                    <a:pt x="41" y="239"/>
                  </a:lnTo>
                  <a:lnTo>
                    <a:pt x="31" y="242"/>
                  </a:lnTo>
                  <a:lnTo>
                    <a:pt x="22" y="244"/>
                  </a:lnTo>
                  <a:lnTo>
                    <a:pt x="12" y="245"/>
                  </a:lnTo>
                  <a:lnTo>
                    <a:pt x="4" y="201"/>
                  </a:lnTo>
                  <a:lnTo>
                    <a:pt x="0" y="154"/>
                  </a:lnTo>
                  <a:lnTo>
                    <a:pt x="0" y="107"/>
                  </a:lnTo>
                  <a:lnTo>
                    <a:pt x="4" y="62"/>
                  </a:lnTo>
                  <a:lnTo>
                    <a:pt x="8" y="51"/>
                  </a:lnTo>
                  <a:lnTo>
                    <a:pt x="13" y="41"/>
                  </a:lnTo>
                  <a:lnTo>
                    <a:pt x="18" y="31"/>
                  </a:lnTo>
                  <a:lnTo>
                    <a:pt x="26" y="21"/>
                  </a:lnTo>
                  <a:lnTo>
                    <a:pt x="33" y="11"/>
                  </a:lnTo>
                  <a:lnTo>
                    <a:pt x="42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8"/>
                  </a:lnTo>
                  <a:lnTo>
                    <a:pt x="95" y="14"/>
                  </a:lnTo>
                  <a:lnTo>
                    <a:pt x="100" y="21"/>
                  </a:lnTo>
                  <a:lnTo>
                    <a:pt x="104" y="29"/>
                  </a:lnTo>
                  <a:lnTo>
                    <a:pt x="108" y="37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61" y="82"/>
              <a:ext cx="40" cy="79"/>
            </a:xfrm>
            <a:custGeom>
              <a:avLst/>
              <a:gdLst>
                <a:gd name="T0" fmla="*/ 115 w 118"/>
                <a:gd name="T1" fmla="*/ 150 h 237"/>
                <a:gd name="T2" fmla="*/ 103 w 118"/>
                <a:gd name="T3" fmla="*/ 129 h 237"/>
                <a:gd name="T4" fmla="*/ 89 w 118"/>
                <a:gd name="T5" fmla="*/ 123 h 237"/>
                <a:gd name="T6" fmla="*/ 81 w 118"/>
                <a:gd name="T7" fmla="*/ 123 h 237"/>
                <a:gd name="T8" fmla="*/ 79 w 118"/>
                <a:gd name="T9" fmla="*/ 105 h 237"/>
                <a:gd name="T10" fmla="*/ 89 w 118"/>
                <a:gd name="T11" fmla="*/ 106 h 237"/>
                <a:gd name="T12" fmla="*/ 98 w 118"/>
                <a:gd name="T13" fmla="*/ 100 h 237"/>
                <a:gd name="T14" fmla="*/ 101 w 118"/>
                <a:gd name="T15" fmla="*/ 92 h 237"/>
                <a:gd name="T16" fmla="*/ 100 w 118"/>
                <a:gd name="T17" fmla="*/ 83 h 237"/>
                <a:gd name="T18" fmla="*/ 92 w 118"/>
                <a:gd name="T19" fmla="*/ 70 h 237"/>
                <a:gd name="T20" fmla="*/ 82 w 118"/>
                <a:gd name="T21" fmla="*/ 59 h 237"/>
                <a:gd name="T22" fmla="*/ 76 w 118"/>
                <a:gd name="T23" fmla="*/ 48 h 237"/>
                <a:gd name="T24" fmla="*/ 77 w 118"/>
                <a:gd name="T25" fmla="*/ 31 h 237"/>
                <a:gd name="T26" fmla="*/ 71 w 118"/>
                <a:gd name="T27" fmla="*/ 29 h 237"/>
                <a:gd name="T28" fmla="*/ 64 w 118"/>
                <a:gd name="T29" fmla="*/ 27 h 237"/>
                <a:gd name="T30" fmla="*/ 61 w 118"/>
                <a:gd name="T31" fmla="*/ 41 h 237"/>
                <a:gd name="T32" fmla="*/ 60 w 118"/>
                <a:gd name="T33" fmla="*/ 56 h 237"/>
                <a:gd name="T34" fmla="*/ 47 w 118"/>
                <a:gd name="T35" fmla="*/ 40 h 237"/>
                <a:gd name="T36" fmla="*/ 30 w 118"/>
                <a:gd name="T37" fmla="*/ 32 h 237"/>
                <a:gd name="T38" fmla="*/ 32 w 118"/>
                <a:gd name="T39" fmla="*/ 57 h 237"/>
                <a:gd name="T40" fmla="*/ 21 w 118"/>
                <a:gd name="T41" fmla="*/ 73 h 237"/>
                <a:gd name="T42" fmla="*/ 12 w 118"/>
                <a:gd name="T43" fmla="*/ 98 h 237"/>
                <a:gd name="T44" fmla="*/ 14 w 118"/>
                <a:gd name="T45" fmla="*/ 128 h 237"/>
                <a:gd name="T46" fmla="*/ 20 w 118"/>
                <a:gd name="T47" fmla="*/ 141 h 237"/>
                <a:gd name="T48" fmla="*/ 31 w 118"/>
                <a:gd name="T49" fmla="*/ 147 h 237"/>
                <a:gd name="T50" fmla="*/ 43 w 118"/>
                <a:gd name="T51" fmla="*/ 153 h 237"/>
                <a:gd name="T52" fmla="*/ 45 w 118"/>
                <a:gd name="T53" fmla="*/ 168 h 237"/>
                <a:gd name="T54" fmla="*/ 38 w 118"/>
                <a:gd name="T55" fmla="*/ 166 h 237"/>
                <a:gd name="T56" fmla="*/ 32 w 118"/>
                <a:gd name="T57" fmla="*/ 161 h 237"/>
                <a:gd name="T58" fmla="*/ 21 w 118"/>
                <a:gd name="T59" fmla="*/ 172 h 237"/>
                <a:gd name="T60" fmla="*/ 25 w 118"/>
                <a:gd name="T61" fmla="*/ 188 h 237"/>
                <a:gd name="T62" fmla="*/ 42 w 118"/>
                <a:gd name="T63" fmla="*/ 201 h 237"/>
                <a:gd name="T64" fmla="*/ 52 w 118"/>
                <a:gd name="T65" fmla="*/ 219 h 237"/>
                <a:gd name="T66" fmla="*/ 64 w 118"/>
                <a:gd name="T67" fmla="*/ 217 h 237"/>
                <a:gd name="T68" fmla="*/ 70 w 118"/>
                <a:gd name="T69" fmla="*/ 203 h 237"/>
                <a:gd name="T70" fmla="*/ 77 w 118"/>
                <a:gd name="T71" fmla="*/ 213 h 237"/>
                <a:gd name="T72" fmla="*/ 88 w 118"/>
                <a:gd name="T73" fmla="*/ 214 h 237"/>
                <a:gd name="T74" fmla="*/ 91 w 118"/>
                <a:gd name="T75" fmla="*/ 207 h 237"/>
                <a:gd name="T76" fmla="*/ 90 w 118"/>
                <a:gd name="T77" fmla="*/ 199 h 237"/>
                <a:gd name="T78" fmla="*/ 103 w 118"/>
                <a:gd name="T79" fmla="*/ 195 h 237"/>
                <a:gd name="T80" fmla="*/ 113 w 118"/>
                <a:gd name="T81" fmla="*/ 183 h 237"/>
                <a:gd name="T82" fmla="*/ 114 w 118"/>
                <a:gd name="T83" fmla="*/ 181 h 237"/>
                <a:gd name="T84" fmla="*/ 115 w 118"/>
                <a:gd name="T85" fmla="*/ 180 h 237"/>
                <a:gd name="T86" fmla="*/ 114 w 118"/>
                <a:gd name="T87" fmla="*/ 209 h 237"/>
                <a:gd name="T88" fmla="*/ 110 w 118"/>
                <a:gd name="T89" fmla="*/ 237 h 237"/>
                <a:gd name="T90" fmla="*/ 89 w 118"/>
                <a:gd name="T91" fmla="*/ 224 h 237"/>
                <a:gd name="T92" fmla="*/ 63 w 118"/>
                <a:gd name="T93" fmla="*/ 221 h 237"/>
                <a:gd name="T94" fmla="*/ 38 w 118"/>
                <a:gd name="T95" fmla="*/ 223 h 237"/>
                <a:gd name="T96" fmla="*/ 14 w 118"/>
                <a:gd name="T97" fmla="*/ 230 h 237"/>
                <a:gd name="T98" fmla="*/ 4 w 118"/>
                <a:gd name="T99" fmla="*/ 174 h 237"/>
                <a:gd name="T100" fmla="*/ 0 w 118"/>
                <a:gd name="T101" fmla="*/ 113 h 237"/>
                <a:gd name="T102" fmla="*/ 8 w 118"/>
                <a:gd name="T103" fmla="*/ 56 h 237"/>
                <a:gd name="T104" fmla="*/ 36 w 118"/>
                <a:gd name="T105" fmla="*/ 9 h 237"/>
                <a:gd name="T106" fmla="*/ 48 w 118"/>
                <a:gd name="T107" fmla="*/ 6 h 237"/>
                <a:gd name="T108" fmla="*/ 61 w 118"/>
                <a:gd name="T109" fmla="*/ 1 h 237"/>
                <a:gd name="T110" fmla="*/ 73 w 118"/>
                <a:gd name="T111" fmla="*/ 1 h 237"/>
                <a:gd name="T112" fmla="*/ 84 w 118"/>
                <a:gd name="T113" fmla="*/ 9 h 237"/>
                <a:gd name="T114" fmla="*/ 103 w 118"/>
                <a:gd name="T115" fmla="*/ 43 h 237"/>
                <a:gd name="T116" fmla="*/ 114 w 118"/>
                <a:gd name="T117" fmla="*/ 81 h 237"/>
                <a:gd name="T118" fmla="*/ 118 w 118"/>
                <a:gd name="T119" fmla="*/ 121 h 237"/>
                <a:gd name="T120" fmla="*/ 118 w 118"/>
                <a:gd name="T121" fmla="*/ 16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237">
                  <a:moveTo>
                    <a:pt x="118" y="161"/>
                  </a:moveTo>
                  <a:lnTo>
                    <a:pt x="115" y="150"/>
                  </a:lnTo>
                  <a:lnTo>
                    <a:pt x="111" y="138"/>
                  </a:lnTo>
                  <a:lnTo>
                    <a:pt x="103" y="12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81" y="123"/>
                  </a:lnTo>
                  <a:lnTo>
                    <a:pt x="79" y="120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9" y="106"/>
                  </a:lnTo>
                  <a:lnTo>
                    <a:pt x="94" y="106"/>
                  </a:lnTo>
                  <a:lnTo>
                    <a:pt x="98" y="100"/>
                  </a:lnTo>
                  <a:lnTo>
                    <a:pt x="101" y="97"/>
                  </a:lnTo>
                  <a:lnTo>
                    <a:pt x="101" y="92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96" y="76"/>
                  </a:lnTo>
                  <a:lnTo>
                    <a:pt x="92" y="70"/>
                  </a:lnTo>
                  <a:lnTo>
                    <a:pt x="86" y="65"/>
                  </a:lnTo>
                  <a:lnTo>
                    <a:pt x="82" y="59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5" y="40"/>
                  </a:lnTo>
                  <a:lnTo>
                    <a:pt x="77" y="31"/>
                  </a:lnTo>
                  <a:lnTo>
                    <a:pt x="74" y="30"/>
                  </a:lnTo>
                  <a:lnTo>
                    <a:pt x="71" y="29"/>
                  </a:lnTo>
                  <a:lnTo>
                    <a:pt x="67" y="29"/>
                  </a:lnTo>
                  <a:lnTo>
                    <a:pt x="64" y="27"/>
                  </a:lnTo>
                  <a:lnTo>
                    <a:pt x="61" y="34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7" y="40"/>
                  </a:lnTo>
                  <a:lnTo>
                    <a:pt x="43" y="30"/>
                  </a:lnTo>
                  <a:lnTo>
                    <a:pt x="30" y="32"/>
                  </a:lnTo>
                  <a:lnTo>
                    <a:pt x="28" y="43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21" y="73"/>
                  </a:lnTo>
                  <a:lnTo>
                    <a:pt x="14" y="84"/>
                  </a:lnTo>
                  <a:lnTo>
                    <a:pt x="12" y="98"/>
                  </a:lnTo>
                  <a:lnTo>
                    <a:pt x="12" y="113"/>
                  </a:lnTo>
                  <a:lnTo>
                    <a:pt x="14" y="128"/>
                  </a:lnTo>
                  <a:lnTo>
                    <a:pt x="16" y="137"/>
                  </a:lnTo>
                  <a:lnTo>
                    <a:pt x="20" y="141"/>
                  </a:lnTo>
                  <a:lnTo>
                    <a:pt x="25" y="145"/>
                  </a:lnTo>
                  <a:lnTo>
                    <a:pt x="31" y="147"/>
                  </a:lnTo>
                  <a:lnTo>
                    <a:pt x="38" y="149"/>
                  </a:lnTo>
                  <a:lnTo>
                    <a:pt x="43" y="153"/>
                  </a:lnTo>
                  <a:lnTo>
                    <a:pt x="45" y="158"/>
                  </a:lnTo>
                  <a:lnTo>
                    <a:pt x="45" y="168"/>
                  </a:lnTo>
                  <a:lnTo>
                    <a:pt x="40" y="169"/>
                  </a:lnTo>
                  <a:lnTo>
                    <a:pt x="38" y="166"/>
                  </a:lnTo>
                  <a:lnTo>
                    <a:pt x="35" y="163"/>
                  </a:lnTo>
                  <a:lnTo>
                    <a:pt x="32" y="161"/>
                  </a:lnTo>
                  <a:lnTo>
                    <a:pt x="25" y="165"/>
                  </a:lnTo>
                  <a:lnTo>
                    <a:pt x="21" y="172"/>
                  </a:lnTo>
                  <a:lnTo>
                    <a:pt x="21" y="180"/>
                  </a:lnTo>
                  <a:lnTo>
                    <a:pt x="25" y="188"/>
                  </a:lnTo>
                  <a:lnTo>
                    <a:pt x="32" y="197"/>
                  </a:lnTo>
                  <a:lnTo>
                    <a:pt x="42" y="201"/>
                  </a:lnTo>
                  <a:lnTo>
                    <a:pt x="49" y="205"/>
                  </a:lnTo>
                  <a:lnTo>
                    <a:pt x="52" y="219"/>
                  </a:lnTo>
                  <a:lnTo>
                    <a:pt x="59" y="221"/>
                  </a:lnTo>
                  <a:lnTo>
                    <a:pt x="64" y="217"/>
                  </a:lnTo>
                  <a:lnTo>
                    <a:pt x="67" y="210"/>
                  </a:lnTo>
                  <a:lnTo>
                    <a:pt x="70" y="203"/>
                  </a:lnTo>
                  <a:lnTo>
                    <a:pt x="74" y="207"/>
                  </a:lnTo>
                  <a:lnTo>
                    <a:pt x="77" y="213"/>
                  </a:lnTo>
                  <a:lnTo>
                    <a:pt x="80" y="218"/>
                  </a:lnTo>
                  <a:lnTo>
                    <a:pt x="88" y="214"/>
                  </a:lnTo>
                  <a:lnTo>
                    <a:pt x="91" y="212"/>
                  </a:lnTo>
                  <a:lnTo>
                    <a:pt x="91" y="207"/>
                  </a:lnTo>
                  <a:lnTo>
                    <a:pt x="91" y="203"/>
                  </a:lnTo>
                  <a:lnTo>
                    <a:pt x="90" y="199"/>
                  </a:lnTo>
                  <a:lnTo>
                    <a:pt x="97" y="198"/>
                  </a:lnTo>
                  <a:lnTo>
                    <a:pt x="103" y="195"/>
                  </a:lnTo>
                  <a:lnTo>
                    <a:pt x="109" y="190"/>
                  </a:lnTo>
                  <a:lnTo>
                    <a:pt x="113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80"/>
                  </a:lnTo>
                  <a:lnTo>
                    <a:pt x="115" y="180"/>
                  </a:lnTo>
                  <a:lnTo>
                    <a:pt x="115" y="194"/>
                  </a:lnTo>
                  <a:lnTo>
                    <a:pt x="114" y="209"/>
                  </a:lnTo>
                  <a:lnTo>
                    <a:pt x="112" y="223"/>
                  </a:lnTo>
                  <a:lnTo>
                    <a:pt x="110" y="237"/>
                  </a:lnTo>
                  <a:lnTo>
                    <a:pt x="100" y="229"/>
                  </a:lnTo>
                  <a:lnTo>
                    <a:pt x="89" y="224"/>
                  </a:lnTo>
                  <a:lnTo>
                    <a:pt x="76" y="221"/>
                  </a:lnTo>
                  <a:lnTo>
                    <a:pt x="63" y="221"/>
                  </a:lnTo>
                  <a:lnTo>
                    <a:pt x="50" y="222"/>
                  </a:lnTo>
                  <a:lnTo>
                    <a:pt x="38" y="223"/>
                  </a:lnTo>
                  <a:lnTo>
                    <a:pt x="25" y="227"/>
                  </a:lnTo>
                  <a:lnTo>
                    <a:pt x="14" y="230"/>
                  </a:lnTo>
                  <a:lnTo>
                    <a:pt x="9" y="203"/>
                  </a:lnTo>
                  <a:lnTo>
                    <a:pt x="4" y="174"/>
                  </a:lnTo>
                  <a:lnTo>
                    <a:pt x="1" y="144"/>
                  </a:lnTo>
                  <a:lnTo>
                    <a:pt x="0" y="113"/>
                  </a:lnTo>
                  <a:lnTo>
                    <a:pt x="2" y="83"/>
                  </a:lnTo>
                  <a:lnTo>
                    <a:pt x="8" y="56"/>
                  </a:lnTo>
                  <a:lnTo>
                    <a:pt x="19" y="31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3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95" y="25"/>
                  </a:lnTo>
                  <a:lnTo>
                    <a:pt x="103" y="43"/>
                  </a:lnTo>
                  <a:lnTo>
                    <a:pt x="110" y="62"/>
                  </a:lnTo>
                  <a:lnTo>
                    <a:pt x="114" y="81"/>
                  </a:lnTo>
                  <a:lnTo>
                    <a:pt x="116" y="100"/>
                  </a:lnTo>
                  <a:lnTo>
                    <a:pt x="118" y="121"/>
                  </a:lnTo>
                  <a:lnTo>
                    <a:pt x="118" y="140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934" y="93"/>
              <a:ext cx="67" cy="114"/>
            </a:xfrm>
            <a:custGeom>
              <a:avLst/>
              <a:gdLst>
                <a:gd name="T0" fmla="*/ 184 w 202"/>
                <a:gd name="T1" fmla="*/ 48 h 341"/>
                <a:gd name="T2" fmla="*/ 196 w 202"/>
                <a:gd name="T3" fmla="*/ 94 h 341"/>
                <a:gd name="T4" fmla="*/ 202 w 202"/>
                <a:gd name="T5" fmla="*/ 143 h 341"/>
                <a:gd name="T6" fmla="*/ 198 w 202"/>
                <a:gd name="T7" fmla="*/ 192 h 341"/>
                <a:gd name="T8" fmla="*/ 199 w 202"/>
                <a:gd name="T9" fmla="*/ 221 h 341"/>
                <a:gd name="T10" fmla="*/ 167 w 202"/>
                <a:gd name="T11" fmla="*/ 224 h 341"/>
                <a:gd name="T12" fmla="*/ 138 w 202"/>
                <a:gd name="T13" fmla="*/ 237 h 341"/>
                <a:gd name="T14" fmla="*/ 113 w 202"/>
                <a:gd name="T15" fmla="*/ 259 h 341"/>
                <a:gd name="T16" fmla="*/ 90 w 202"/>
                <a:gd name="T17" fmla="*/ 285 h 341"/>
                <a:gd name="T18" fmla="*/ 91 w 202"/>
                <a:gd name="T19" fmla="*/ 286 h 341"/>
                <a:gd name="T20" fmla="*/ 94 w 202"/>
                <a:gd name="T21" fmla="*/ 287 h 341"/>
                <a:gd name="T22" fmla="*/ 82 w 202"/>
                <a:gd name="T23" fmla="*/ 294 h 341"/>
                <a:gd name="T24" fmla="*/ 68 w 202"/>
                <a:gd name="T25" fmla="*/ 299 h 341"/>
                <a:gd name="T26" fmla="*/ 55 w 202"/>
                <a:gd name="T27" fmla="*/ 309 h 341"/>
                <a:gd name="T28" fmla="*/ 44 w 202"/>
                <a:gd name="T29" fmla="*/ 322 h 341"/>
                <a:gd name="T30" fmla="*/ 31 w 202"/>
                <a:gd name="T31" fmla="*/ 334 h 341"/>
                <a:gd name="T32" fmla="*/ 18 w 202"/>
                <a:gd name="T33" fmla="*/ 341 h 341"/>
                <a:gd name="T34" fmla="*/ 55 w 202"/>
                <a:gd name="T35" fmla="*/ 295 h 341"/>
                <a:gd name="T36" fmla="*/ 40 w 202"/>
                <a:gd name="T37" fmla="*/ 299 h 341"/>
                <a:gd name="T38" fmla="*/ 25 w 202"/>
                <a:gd name="T39" fmla="*/ 307 h 341"/>
                <a:gd name="T40" fmla="*/ 9 w 202"/>
                <a:gd name="T41" fmla="*/ 315 h 341"/>
                <a:gd name="T42" fmla="*/ 10 w 202"/>
                <a:gd name="T43" fmla="*/ 310 h 341"/>
                <a:gd name="T44" fmla="*/ 31 w 202"/>
                <a:gd name="T45" fmla="*/ 300 h 341"/>
                <a:gd name="T46" fmla="*/ 54 w 202"/>
                <a:gd name="T47" fmla="*/ 294 h 341"/>
                <a:gd name="T48" fmla="*/ 79 w 202"/>
                <a:gd name="T49" fmla="*/ 290 h 341"/>
                <a:gd name="T50" fmla="*/ 85 w 202"/>
                <a:gd name="T51" fmla="*/ 284 h 341"/>
                <a:gd name="T52" fmla="*/ 72 w 202"/>
                <a:gd name="T53" fmla="*/ 279 h 341"/>
                <a:gd name="T54" fmla="*/ 60 w 202"/>
                <a:gd name="T55" fmla="*/ 276 h 341"/>
                <a:gd name="T56" fmla="*/ 47 w 202"/>
                <a:gd name="T57" fmla="*/ 271 h 341"/>
                <a:gd name="T58" fmla="*/ 39 w 202"/>
                <a:gd name="T59" fmla="*/ 269 h 341"/>
                <a:gd name="T60" fmla="*/ 33 w 202"/>
                <a:gd name="T61" fmla="*/ 269 h 341"/>
                <a:gd name="T62" fmla="*/ 39 w 202"/>
                <a:gd name="T63" fmla="*/ 269 h 341"/>
                <a:gd name="T64" fmla="*/ 53 w 202"/>
                <a:gd name="T65" fmla="*/ 273 h 341"/>
                <a:gd name="T66" fmla="*/ 68 w 202"/>
                <a:gd name="T67" fmla="*/ 275 h 341"/>
                <a:gd name="T68" fmla="*/ 83 w 202"/>
                <a:gd name="T69" fmla="*/ 279 h 341"/>
                <a:gd name="T70" fmla="*/ 94 w 202"/>
                <a:gd name="T71" fmla="*/ 277 h 341"/>
                <a:gd name="T72" fmla="*/ 91 w 202"/>
                <a:gd name="T73" fmla="*/ 275 h 341"/>
                <a:gd name="T74" fmla="*/ 88 w 202"/>
                <a:gd name="T75" fmla="*/ 275 h 341"/>
                <a:gd name="T76" fmla="*/ 70 w 202"/>
                <a:gd name="T77" fmla="*/ 154 h 341"/>
                <a:gd name="T78" fmla="*/ 86 w 202"/>
                <a:gd name="T79" fmla="*/ 33 h 341"/>
                <a:gd name="T80" fmla="*/ 94 w 202"/>
                <a:gd name="T81" fmla="*/ 24 h 341"/>
                <a:gd name="T82" fmla="*/ 102 w 202"/>
                <a:gd name="T83" fmla="*/ 15 h 341"/>
                <a:gd name="T84" fmla="*/ 111 w 202"/>
                <a:gd name="T85" fmla="*/ 6 h 341"/>
                <a:gd name="T86" fmla="*/ 121 w 202"/>
                <a:gd name="T87" fmla="*/ 0 h 341"/>
                <a:gd name="T88" fmla="*/ 137 w 202"/>
                <a:gd name="T89" fmla="*/ 1 h 341"/>
                <a:gd name="T90" fmla="*/ 152 w 202"/>
                <a:gd name="T91" fmla="*/ 5 h 341"/>
                <a:gd name="T92" fmla="*/ 165 w 202"/>
                <a:gd name="T93" fmla="*/ 14 h 341"/>
                <a:gd name="T94" fmla="*/ 174 w 202"/>
                <a:gd name="T95" fmla="*/ 2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" h="341">
                  <a:moveTo>
                    <a:pt x="174" y="28"/>
                  </a:moveTo>
                  <a:lnTo>
                    <a:pt x="184" y="48"/>
                  </a:lnTo>
                  <a:lnTo>
                    <a:pt x="190" y="70"/>
                  </a:lnTo>
                  <a:lnTo>
                    <a:pt x="196" y="94"/>
                  </a:lnTo>
                  <a:lnTo>
                    <a:pt x="199" y="118"/>
                  </a:lnTo>
                  <a:lnTo>
                    <a:pt x="202" y="143"/>
                  </a:lnTo>
                  <a:lnTo>
                    <a:pt x="201" y="167"/>
                  </a:lnTo>
                  <a:lnTo>
                    <a:pt x="198" y="192"/>
                  </a:lnTo>
                  <a:lnTo>
                    <a:pt x="194" y="216"/>
                  </a:lnTo>
                  <a:lnTo>
                    <a:pt x="199" y="221"/>
                  </a:lnTo>
                  <a:lnTo>
                    <a:pt x="183" y="221"/>
                  </a:lnTo>
                  <a:lnTo>
                    <a:pt x="167" y="224"/>
                  </a:lnTo>
                  <a:lnTo>
                    <a:pt x="152" y="229"/>
                  </a:lnTo>
                  <a:lnTo>
                    <a:pt x="138" y="237"/>
                  </a:lnTo>
                  <a:lnTo>
                    <a:pt x="124" y="246"/>
                  </a:lnTo>
                  <a:lnTo>
                    <a:pt x="113" y="259"/>
                  </a:lnTo>
                  <a:lnTo>
                    <a:pt x="101" y="271"/>
                  </a:lnTo>
                  <a:lnTo>
                    <a:pt x="90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3" y="287"/>
                  </a:lnTo>
                  <a:lnTo>
                    <a:pt x="94" y="287"/>
                  </a:lnTo>
                  <a:lnTo>
                    <a:pt x="89" y="292"/>
                  </a:lnTo>
                  <a:lnTo>
                    <a:pt x="82" y="294"/>
                  </a:lnTo>
                  <a:lnTo>
                    <a:pt x="75" y="295"/>
                  </a:lnTo>
                  <a:lnTo>
                    <a:pt x="68" y="299"/>
                  </a:lnTo>
                  <a:lnTo>
                    <a:pt x="62" y="303"/>
                  </a:lnTo>
                  <a:lnTo>
                    <a:pt x="55" y="309"/>
                  </a:lnTo>
                  <a:lnTo>
                    <a:pt x="49" y="316"/>
                  </a:lnTo>
                  <a:lnTo>
                    <a:pt x="44" y="322"/>
                  </a:lnTo>
                  <a:lnTo>
                    <a:pt x="37" y="328"/>
                  </a:lnTo>
                  <a:lnTo>
                    <a:pt x="31" y="334"/>
                  </a:lnTo>
                  <a:lnTo>
                    <a:pt x="25" y="339"/>
                  </a:lnTo>
                  <a:lnTo>
                    <a:pt x="18" y="341"/>
                  </a:lnTo>
                  <a:lnTo>
                    <a:pt x="65" y="296"/>
                  </a:lnTo>
                  <a:lnTo>
                    <a:pt x="55" y="295"/>
                  </a:lnTo>
                  <a:lnTo>
                    <a:pt x="47" y="296"/>
                  </a:lnTo>
                  <a:lnTo>
                    <a:pt x="40" y="299"/>
                  </a:lnTo>
                  <a:lnTo>
                    <a:pt x="32" y="302"/>
                  </a:lnTo>
                  <a:lnTo>
                    <a:pt x="25" y="307"/>
                  </a:lnTo>
                  <a:lnTo>
                    <a:pt x="16" y="311"/>
                  </a:lnTo>
                  <a:lnTo>
                    <a:pt x="9" y="315"/>
                  </a:lnTo>
                  <a:lnTo>
                    <a:pt x="0" y="318"/>
                  </a:lnTo>
                  <a:lnTo>
                    <a:pt x="10" y="310"/>
                  </a:lnTo>
                  <a:lnTo>
                    <a:pt x="19" y="304"/>
                  </a:lnTo>
                  <a:lnTo>
                    <a:pt x="31" y="300"/>
                  </a:lnTo>
                  <a:lnTo>
                    <a:pt x="43" y="296"/>
                  </a:lnTo>
                  <a:lnTo>
                    <a:pt x="54" y="294"/>
                  </a:lnTo>
                  <a:lnTo>
                    <a:pt x="66" y="292"/>
                  </a:lnTo>
                  <a:lnTo>
                    <a:pt x="79" y="290"/>
                  </a:lnTo>
                  <a:lnTo>
                    <a:pt x="90" y="287"/>
                  </a:lnTo>
                  <a:lnTo>
                    <a:pt x="85" y="284"/>
                  </a:lnTo>
                  <a:lnTo>
                    <a:pt x="79" y="282"/>
                  </a:lnTo>
                  <a:lnTo>
                    <a:pt x="72" y="279"/>
                  </a:lnTo>
                  <a:lnTo>
                    <a:pt x="66" y="277"/>
                  </a:lnTo>
                  <a:lnTo>
                    <a:pt x="60" y="276"/>
                  </a:lnTo>
                  <a:lnTo>
                    <a:pt x="53" y="274"/>
                  </a:lnTo>
                  <a:lnTo>
                    <a:pt x="47" y="271"/>
                  </a:lnTo>
                  <a:lnTo>
                    <a:pt x="42" y="269"/>
                  </a:lnTo>
                  <a:lnTo>
                    <a:pt x="39" y="269"/>
                  </a:lnTo>
                  <a:lnTo>
                    <a:pt x="35" y="270"/>
                  </a:lnTo>
                  <a:lnTo>
                    <a:pt x="33" y="269"/>
                  </a:lnTo>
                  <a:lnTo>
                    <a:pt x="31" y="268"/>
                  </a:lnTo>
                  <a:lnTo>
                    <a:pt x="39" y="269"/>
                  </a:lnTo>
                  <a:lnTo>
                    <a:pt x="46" y="270"/>
                  </a:lnTo>
                  <a:lnTo>
                    <a:pt x="53" y="273"/>
                  </a:lnTo>
                  <a:lnTo>
                    <a:pt x="61" y="274"/>
                  </a:lnTo>
                  <a:lnTo>
                    <a:pt x="68" y="275"/>
                  </a:lnTo>
                  <a:lnTo>
                    <a:pt x="76" y="277"/>
                  </a:lnTo>
                  <a:lnTo>
                    <a:pt x="83" y="279"/>
                  </a:lnTo>
                  <a:lnTo>
                    <a:pt x="90" y="282"/>
                  </a:lnTo>
                  <a:lnTo>
                    <a:pt x="94" y="277"/>
                  </a:lnTo>
                  <a:lnTo>
                    <a:pt x="93" y="276"/>
                  </a:lnTo>
                  <a:lnTo>
                    <a:pt x="91" y="275"/>
                  </a:lnTo>
                  <a:lnTo>
                    <a:pt x="89" y="275"/>
                  </a:lnTo>
                  <a:lnTo>
                    <a:pt x="88" y="275"/>
                  </a:lnTo>
                  <a:lnTo>
                    <a:pt x="77" y="216"/>
                  </a:lnTo>
                  <a:lnTo>
                    <a:pt x="70" y="154"/>
                  </a:lnTo>
                  <a:lnTo>
                    <a:pt x="72" y="93"/>
                  </a:lnTo>
                  <a:lnTo>
                    <a:pt x="86" y="33"/>
                  </a:lnTo>
                  <a:lnTo>
                    <a:pt x="89" y="29"/>
                  </a:lnTo>
                  <a:lnTo>
                    <a:pt x="94" y="24"/>
                  </a:lnTo>
                  <a:lnTo>
                    <a:pt x="98" y="20"/>
                  </a:lnTo>
                  <a:lnTo>
                    <a:pt x="102" y="15"/>
                  </a:lnTo>
                  <a:lnTo>
                    <a:pt x="106" y="11"/>
                  </a:lnTo>
                  <a:lnTo>
                    <a:pt x="111" y="6"/>
                  </a:lnTo>
                  <a:lnTo>
                    <a:pt x="116" y="3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4" y="3"/>
                  </a:lnTo>
                  <a:lnTo>
                    <a:pt x="152" y="5"/>
                  </a:lnTo>
                  <a:lnTo>
                    <a:pt x="158" y="9"/>
                  </a:lnTo>
                  <a:lnTo>
                    <a:pt x="165" y="14"/>
                  </a:lnTo>
                  <a:lnTo>
                    <a:pt x="170" y="20"/>
                  </a:lnTo>
                  <a:lnTo>
                    <a:pt x="17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958" y="95"/>
              <a:ext cx="42" cy="90"/>
            </a:xfrm>
            <a:custGeom>
              <a:avLst/>
              <a:gdLst>
                <a:gd name="T0" fmla="*/ 96 w 124"/>
                <a:gd name="T1" fmla="*/ 25 h 268"/>
                <a:gd name="T2" fmla="*/ 108 w 124"/>
                <a:gd name="T3" fmla="*/ 53 h 268"/>
                <a:gd name="T4" fmla="*/ 116 w 124"/>
                <a:gd name="T5" fmla="*/ 83 h 268"/>
                <a:gd name="T6" fmla="*/ 122 w 124"/>
                <a:gd name="T7" fmla="*/ 114 h 268"/>
                <a:gd name="T8" fmla="*/ 124 w 124"/>
                <a:gd name="T9" fmla="*/ 150 h 268"/>
                <a:gd name="T10" fmla="*/ 122 w 124"/>
                <a:gd name="T11" fmla="*/ 189 h 268"/>
                <a:gd name="T12" fmla="*/ 112 w 124"/>
                <a:gd name="T13" fmla="*/ 207 h 268"/>
                <a:gd name="T14" fmla="*/ 100 w 124"/>
                <a:gd name="T15" fmla="*/ 207 h 268"/>
                <a:gd name="T16" fmla="*/ 92 w 124"/>
                <a:gd name="T17" fmla="*/ 208 h 268"/>
                <a:gd name="T18" fmla="*/ 89 w 124"/>
                <a:gd name="T19" fmla="*/ 200 h 268"/>
                <a:gd name="T20" fmla="*/ 97 w 124"/>
                <a:gd name="T21" fmla="*/ 190 h 268"/>
                <a:gd name="T22" fmla="*/ 105 w 124"/>
                <a:gd name="T23" fmla="*/ 172 h 268"/>
                <a:gd name="T24" fmla="*/ 105 w 124"/>
                <a:gd name="T25" fmla="*/ 148 h 268"/>
                <a:gd name="T26" fmla="*/ 89 w 124"/>
                <a:gd name="T27" fmla="*/ 129 h 268"/>
                <a:gd name="T28" fmla="*/ 77 w 124"/>
                <a:gd name="T29" fmla="*/ 107 h 268"/>
                <a:gd name="T30" fmla="*/ 89 w 124"/>
                <a:gd name="T31" fmla="*/ 108 h 268"/>
                <a:gd name="T32" fmla="*/ 98 w 124"/>
                <a:gd name="T33" fmla="*/ 101 h 268"/>
                <a:gd name="T34" fmla="*/ 93 w 124"/>
                <a:gd name="T35" fmla="*/ 82 h 268"/>
                <a:gd name="T36" fmla="*/ 79 w 124"/>
                <a:gd name="T37" fmla="*/ 68 h 268"/>
                <a:gd name="T38" fmla="*/ 72 w 124"/>
                <a:gd name="T39" fmla="*/ 27 h 268"/>
                <a:gd name="T40" fmla="*/ 66 w 124"/>
                <a:gd name="T41" fmla="*/ 25 h 268"/>
                <a:gd name="T42" fmla="*/ 59 w 124"/>
                <a:gd name="T43" fmla="*/ 25 h 268"/>
                <a:gd name="T44" fmla="*/ 56 w 124"/>
                <a:gd name="T45" fmla="*/ 43 h 268"/>
                <a:gd name="T46" fmla="*/ 57 w 124"/>
                <a:gd name="T47" fmla="*/ 63 h 268"/>
                <a:gd name="T48" fmla="*/ 46 w 124"/>
                <a:gd name="T49" fmla="*/ 30 h 268"/>
                <a:gd name="T50" fmla="*/ 36 w 124"/>
                <a:gd name="T51" fmla="*/ 30 h 268"/>
                <a:gd name="T52" fmla="*/ 30 w 124"/>
                <a:gd name="T53" fmla="*/ 35 h 268"/>
                <a:gd name="T54" fmla="*/ 32 w 124"/>
                <a:gd name="T55" fmla="*/ 53 h 268"/>
                <a:gd name="T56" fmla="*/ 35 w 124"/>
                <a:gd name="T57" fmla="*/ 72 h 268"/>
                <a:gd name="T58" fmla="*/ 18 w 124"/>
                <a:gd name="T59" fmla="*/ 91 h 268"/>
                <a:gd name="T60" fmla="*/ 12 w 124"/>
                <a:gd name="T61" fmla="*/ 118 h 268"/>
                <a:gd name="T62" fmla="*/ 16 w 124"/>
                <a:gd name="T63" fmla="*/ 136 h 268"/>
                <a:gd name="T64" fmla="*/ 26 w 124"/>
                <a:gd name="T65" fmla="*/ 148 h 268"/>
                <a:gd name="T66" fmla="*/ 33 w 124"/>
                <a:gd name="T67" fmla="*/ 150 h 268"/>
                <a:gd name="T68" fmla="*/ 41 w 124"/>
                <a:gd name="T69" fmla="*/ 155 h 268"/>
                <a:gd name="T70" fmla="*/ 40 w 124"/>
                <a:gd name="T71" fmla="*/ 178 h 268"/>
                <a:gd name="T72" fmla="*/ 30 w 124"/>
                <a:gd name="T73" fmla="*/ 172 h 268"/>
                <a:gd name="T74" fmla="*/ 23 w 124"/>
                <a:gd name="T75" fmla="*/ 180 h 268"/>
                <a:gd name="T76" fmla="*/ 24 w 124"/>
                <a:gd name="T77" fmla="*/ 191 h 268"/>
                <a:gd name="T78" fmla="*/ 33 w 124"/>
                <a:gd name="T79" fmla="*/ 204 h 268"/>
                <a:gd name="T80" fmla="*/ 49 w 124"/>
                <a:gd name="T81" fmla="*/ 214 h 268"/>
                <a:gd name="T82" fmla="*/ 51 w 124"/>
                <a:gd name="T83" fmla="*/ 228 h 268"/>
                <a:gd name="T84" fmla="*/ 58 w 124"/>
                <a:gd name="T85" fmla="*/ 229 h 268"/>
                <a:gd name="T86" fmla="*/ 54 w 124"/>
                <a:gd name="T87" fmla="*/ 233 h 268"/>
                <a:gd name="T88" fmla="*/ 44 w 124"/>
                <a:gd name="T89" fmla="*/ 241 h 268"/>
                <a:gd name="T90" fmla="*/ 33 w 124"/>
                <a:gd name="T91" fmla="*/ 251 h 268"/>
                <a:gd name="T92" fmla="*/ 24 w 124"/>
                <a:gd name="T93" fmla="*/ 261 h 268"/>
                <a:gd name="T94" fmla="*/ 14 w 124"/>
                <a:gd name="T95" fmla="*/ 239 h 268"/>
                <a:gd name="T96" fmla="*/ 5 w 124"/>
                <a:gd name="T97" fmla="*/ 182 h 268"/>
                <a:gd name="T98" fmla="*/ 0 w 124"/>
                <a:gd name="T99" fmla="*/ 124 h 268"/>
                <a:gd name="T100" fmla="*/ 6 w 124"/>
                <a:gd name="T101" fmla="*/ 66 h 268"/>
                <a:gd name="T102" fmla="*/ 17 w 124"/>
                <a:gd name="T103" fmla="*/ 31 h 268"/>
                <a:gd name="T104" fmla="*/ 25 w 124"/>
                <a:gd name="T105" fmla="*/ 20 h 268"/>
                <a:gd name="T106" fmla="*/ 33 w 124"/>
                <a:gd name="T107" fmla="*/ 12 h 268"/>
                <a:gd name="T108" fmla="*/ 43 w 124"/>
                <a:gd name="T109" fmla="*/ 5 h 268"/>
                <a:gd name="T110" fmla="*/ 53 w 124"/>
                <a:gd name="T111" fmla="*/ 1 h 268"/>
                <a:gd name="T112" fmla="*/ 63 w 124"/>
                <a:gd name="T113" fmla="*/ 2 h 268"/>
                <a:gd name="T114" fmla="*/ 72 w 124"/>
                <a:gd name="T115" fmla="*/ 6 h 268"/>
                <a:gd name="T116" fmla="*/ 82 w 124"/>
                <a:gd name="T117" fmla="*/ 1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268">
                  <a:moveTo>
                    <a:pt x="87" y="12"/>
                  </a:moveTo>
                  <a:lnTo>
                    <a:pt x="96" y="25"/>
                  </a:lnTo>
                  <a:lnTo>
                    <a:pt x="102" y="39"/>
                  </a:lnTo>
                  <a:lnTo>
                    <a:pt x="108" y="53"/>
                  </a:lnTo>
                  <a:lnTo>
                    <a:pt x="113" y="67"/>
                  </a:lnTo>
                  <a:lnTo>
                    <a:pt x="116" y="83"/>
                  </a:lnTo>
                  <a:lnTo>
                    <a:pt x="119" y="98"/>
                  </a:lnTo>
                  <a:lnTo>
                    <a:pt x="122" y="114"/>
                  </a:lnTo>
                  <a:lnTo>
                    <a:pt x="124" y="130"/>
                  </a:lnTo>
                  <a:lnTo>
                    <a:pt x="124" y="150"/>
                  </a:lnTo>
                  <a:lnTo>
                    <a:pt x="124" y="170"/>
                  </a:lnTo>
                  <a:lnTo>
                    <a:pt x="122" y="189"/>
                  </a:lnTo>
                  <a:lnTo>
                    <a:pt x="118" y="207"/>
                  </a:lnTo>
                  <a:lnTo>
                    <a:pt x="112" y="207"/>
                  </a:lnTo>
                  <a:lnTo>
                    <a:pt x="105" y="207"/>
                  </a:lnTo>
                  <a:lnTo>
                    <a:pt x="100" y="207"/>
                  </a:lnTo>
                  <a:lnTo>
                    <a:pt x="95" y="211"/>
                  </a:lnTo>
                  <a:lnTo>
                    <a:pt x="92" y="208"/>
                  </a:lnTo>
                  <a:lnTo>
                    <a:pt x="90" y="205"/>
                  </a:lnTo>
                  <a:lnTo>
                    <a:pt x="89" y="200"/>
                  </a:lnTo>
                  <a:lnTo>
                    <a:pt x="89" y="196"/>
                  </a:lnTo>
                  <a:lnTo>
                    <a:pt x="97" y="190"/>
                  </a:lnTo>
                  <a:lnTo>
                    <a:pt x="102" y="182"/>
                  </a:lnTo>
                  <a:lnTo>
                    <a:pt x="105" y="172"/>
                  </a:lnTo>
                  <a:lnTo>
                    <a:pt x="107" y="163"/>
                  </a:lnTo>
                  <a:lnTo>
                    <a:pt x="105" y="148"/>
                  </a:lnTo>
                  <a:lnTo>
                    <a:pt x="99" y="137"/>
                  </a:lnTo>
                  <a:lnTo>
                    <a:pt x="89" y="129"/>
                  </a:lnTo>
                  <a:lnTo>
                    <a:pt x="79" y="121"/>
                  </a:lnTo>
                  <a:lnTo>
                    <a:pt x="77" y="107"/>
                  </a:lnTo>
                  <a:lnTo>
                    <a:pt x="82" y="106"/>
                  </a:lnTo>
                  <a:lnTo>
                    <a:pt x="89" y="108"/>
                  </a:lnTo>
                  <a:lnTo>
                    <a:pt x="95" y="108"/>
                  </a:lnTo>
                  <a:lnTo>
                    <a:pt x="98" y="101"/>
                  </a:lnTo>
                  <a:lnTo>
                    <a:pt x="96" y="91"/>
                  </a:lnTo>
                  <a:lnTo>
                    <a:pt x="93" y="82"/>
                  </a:lnTo>
                  <a:lnTo>
                    <a:pt x="87" y="74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2" y="27"/>
                  </a:lnTo>
                  <a:lnTo>
                    <a:pt x="69" y="26"/>
                  </a:lnTo>
                  <a:lnTo>
                    <a:pt x="66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34"/>
                  </a:lnTo>
                  <a:lnTo>
                    <a:pt x="56" y="43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51" y="63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30" y="46"/>
                  </a:lnTo>
                  <a:lnTo>
                    <a:pt x="32" y="53"/>
                  </a:lnTo>
                  <a:lnTo>
                    <a:pt x="34" y="63"/>
                  </a:lnTo>
                  <a:lnTo>
                    <a:pt x="35" y="72"/>
                  </a:lnTo>
                  <a:lnTo>
                    <a:pt x="26" y="80"/>
                  </a:lnTo>
                  <a:lnTo>
                    <a:pt x="18" y="91"/>
                  </a:lnTo>
                  <a:lnTo>
                    <a:pt x="14" y="105"/>
                  </a:lnTo>
                  <a:lnTo>
                    <a:pt x="12" y="118"/>
                  </a:lnTo>
                  <a:lnTo>
                    <a:pt x="13" y="128"/>
                  </a:lnTo>
                  <a:lnTo>
                    <a:pt x="16" y="136"/>
                  </a:lnTo>
                  <a:lnTo>
                    <a:pt x="21" y="142"/>
                  </a:lnTo>
                  <a:lnTo>
                    <a:pt x="26" y="148"/>
                  </a:lnTo>
                  <a:lnTo>
                    <a:pt x="30" y="149"/>
                  </a:lnTo>
                  <a:lnTo>
                    <a:pt x="33" y="150"/>
                  </a:lnTo>
                  <a:lnTo>
                    <a:pt x="38" y="153"/>
                  </a:lnTo>
                  <a:lnTo>
                    <a:pt x="41" y="155"/>
                  </a:lnTo>
                  <a:lnTo>
                    <a:pt x="44" y="179"/>
                  </a:lnTo>
                  <a:lnTo>
                    <a:pt x="40" y="178"/>
                  </a:lnTo>
                  <a:lnTo>
                    <a:pt x="35" y="174"/>
                  </a:lnTo>
                  <a:lnTo>
                    <a:pt x="30" y="172"/>
                  </a:lnTo>
                  <a:lnTo>
                    <a:pt x="25" y="174"/>
                  </a:lnTo>
                  <a:lnTo>
                    <a:pt x="23" y="180"/>
                  </a:lnTo>
                  <a:lnTo>
                    <a:pt x="23" y="186"/>
                  </a:lnTo>
                  <a:lnTo>
                    <a:pt x="24" y="191"/>
                  </a:lnTo>
                  <a:lnTo>
                    <a:pt x="26" y="196"/>
                  </a:lnTo>
                  <a:lnTo>
                    <a:pt x="33" y="204"/>
                  </a:lnTo>
                  <a:lnTo>
                    <a:pt x="43" y="208"/>
                  </a:lnTo>
                  <a:lnTo>
                    <a:pt x="49" y="214"/>
                  </a:lnTo>
                  <a:lnTo>
                    <a:pt x="49" y="227"/>
                  </a:lnTo>
                  <a:lnTo>
                    <a:pt x="51" y="228"/>
                  </a:lnTo>
                  <a:lnTo>
                    <a:pt x="54" y="229"/>
                  </a:lnTo>
                  <a:lnTo>
                    <a:pt x="58" y="229"/>
                  </a:lnTo>
                  <a:lnTo>
                    <a:pt x="60" y="229"/>
                  </a:lnTo>
                  <a:lnTo>
                    <a:pt x="54" y="233"/>
                  </a:lnTo>
                  <a:lnTo>
                    <a:pt x="49" y="238"/>
                  </a:lnTo>
                  <a:lnTo>
                    <a:pt x="44" y="241"/>
                  </a:lnTo>
                  <a:lnTo>
                    <a:pt x="39" y="246"/>
                  </a:lnTo>
                  <a:lnTo>
                    <a:pt x="33" y="251"/>
                  </a:lnTo>
                  <a:lnTo>
                    <a:pt x="28" y="255"/>
                  </a:lnTo>
                  <a:lnTo>
                    <a:pt x="24" y="261"/>
                  </a:lnTo>
                  <a:lnTo>
                    <a:pt x="21" y="268"/>
                  </a:lnTo>
                  <a:lnTo>
                    <a:pt x="14" y="239"/>
                  </a:lnTo>
                  <a:lnTo>
                    <a:pt x="9" y="211"/>
                  </a:lnTo>
                  <a:lnTo>
                    <a:pt x="5" y="182"/>
                  </a:lnTo>
                  <a:lnTo>
                    <a:pt x="2" y="153"/>
                  </a:lnTo>
                  <a:lnTo>
                    <a:pt x="0" y="124"/>
                  </a:lnTo>
                  <a:lnTo>
                    <a:pt x="2" y="95"/>
                  </a:lnTo>
                  <a:lnTo>
                    <a:pt x="6" y="6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5" y="20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80" y="114"/>
              <a:ext cx="3" cy="9"/>
            </a:xfrm>
            <a:custGeom>
              <a:avLst/>
              <a:gdLst>
                <a:gd name="T0" fmla="*/ 8 w 8"/>
                <a:gd name="T1" fmla="*/ 28 h 28"/>
                <a:gd name="T2" fmla="*/ 3 w 8"/>
                <a:gd name="T3" fmla="*/ 28 h 28"/>
                <a:gd name="T4" fmla="*/ 0 w 8"/>
                <a:gd name="T5" fmla="*/ 0 h 28"/>
                <a:gd name="T6" fmla="*/ 8 w 8"/>
                <a:gd name="T7" fmla="*/ 0 h 28"/>
                <a:gd name="T8" fmla="*/ 8 w 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3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073" y="117"/>
              <a:ext cx="2" cy="5"/>
            </a:xfrm>
            <a:custGeom>
              <a:avLst/>
              <a:gdLst>
                <a:gd name="T0" fmla="*/ 3 w 5"/>
                <a:gd name="T1" fmla="*/ 15 h 15"/>
                <a:gd name="T2" fmla="*/ 1 w 5"/>
                <a:gd name="T3" fmla="*/ 15 h 15"/>
                <a:gd name="T4" fmla="*/ 0 w 5"/>
                <a:gd name="T5" fmla="*/ 0 h 15"/>
                <a:gd name="T6" fmla="*/ 1 w 5"/>
                <a:gd name="T7" fmla="*/ 3 h 15"/>
                <a:gd name="T8" fmla="*/ 3 w 5"/>
                <a:gd name="T9" fmla="*/ 7 h 15"/>
                <a:gd name="T10" fmla="*/ 5 w 5"/>
                <a:gd name="T11" fmla="*/ 10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lnTo>
                    <a:pt x="1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975" y="127"/>
              <a:ext cx="3" cy="8"/>
            </a:xfrm>
            <a:custGeom>
              <a:avLst/>
              <a:gdLst>
                <a:gd name="T0" fmla="*/ 9 w 9"/>
                <a:gd name="T1" fmla="*/ 21 h 23"/>
                <a:gd name="T2" fmla="*/ 0 w 9"/>
                <a:gd name="T3" fmla="*/ 23 h 23"/>
                <a:gd name="T4" fmla="*/ 0 w 9"/>
                <a:gd name="T5" fmla="*/ 17 h 23"/>
                <a:gd name="T6" fmla="*/ 0 w 9"/>
                <a:gd name="T7" fmla="*/ 10 h 23"/>
                <a:gd name="T8" fmla="*/ 1 w 9"/>
                <a:gd name="T9" fmla="*/ 4 h 23"/>
                <a:gd name="T10" fmla="*/ 6 w 9"/>
                <a:gd name="T11" fmla="*/ 0 h 23"/>
                <a:gd name="T12" fmla="*/ 9 w 9"/>
                <a:gd name="T13" fmla="*/ 4 h 23"/>
                <a:gd name="T14" fmla="*/ 9 w 9"/>
                <a:gd name="T15" fmla="*/ 10 h 23"/>
                <a:gd name="T16" fmla="*/ 9 w 9"/>
                <a:gd name="T17" fmla="*/ 15 h 23"/>
                <a:gd name="T18" fmla="*/ 9 w 9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9" y="21"/>
                  </a:move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878" y="128"/>
              <a:ext cx="28" cy="76"/>
            </a:xfrm>
            <a:custGeom>
              <a:avLst/>
              <a:gdLst>
                <a:gd name="T0" fmla="*/ 84 w 85"/>
                <a:gd name="T1" fmla="*/ 59 h 227"/>
                <a:gd name="T2" fmla="*/ 72 w 85"/>
                <a:gd name="T3" fmla="*/ 123 h 227"/>
                <a:gd name="T4" fmla="*/ 57 w 85"/>
                <a:gd name="T5" fmla="*/ 156 h 227"/>
                <a:gd name="T6" fmla="*/ 52 w 85"/>
                <a:gd name="T7" fmla="*/ 173 h 227"/>
                <a:gd name="T8" fmla="*/ 52 w 85"/>
                <a:gd name="T9" fmla="*/ 209 h 227"/>
                <a:gd name="T10" fmla="*/ 59 w 85"/>
                <a:gd name="T11" fmla="*/ 227 h 227"/>
                <a:gd name="T12" fmla="*/ 55 w 85"/>
                <a:gd name="T13" fmla="*/ 227 h 227"/>
                <a:gd name="T14" fmla="*/ 44 w 85"/>
                <a:gd name="T15" fmla="*/ 218 h 227"/>
                <a:gd name="T16" fmla="*/ 33 w 85"/>
                <a:gd name="T17" fmla="*/ 196 h 227"/>
                <a:gd name="T18" fmla="*/ 26 w 85"/>
                <a:gd name="T19" fmla="*/ 182 h 227"/>
                <a:gd name="T20" fmla="*/ 16 w 85"/>
                <a:gd name="T21" fmla="*/ 186 h 227"/>
                <a:gd name="T22" fmla="*/ 10 w 85"/>
                <a:gd name="T23" fmla="*/ 174 h 227"/>
                <a:gd name="T24" fmla="*/ 10 w 85"/>
                <a:gd name="T25" fmla="*/ 158 h 227"/>
                <a:gd name="T26" fmla="*/ 17 w 85"/>
                <a:gd name="T27" fmla="*/ 146 h 227"/>
                <a:gd name="T28" fmla="*/ 26 w 85"/>
                <a:gd name="T29" fmla="*/ 133 h 227"/>
                <a:gd name="T30" fmla="*/ 38 w 85"/>
                <a:gd name="T31" fmla="*/ 125 h 227"/>
                <a:gd name="T32" fmla="*/ 51 w 85"/>
                <a:gd name="T33" fmla="*/ 123 h 227"/>
                <a:gd name="T34" fmla="*/ 61 w 85"/>
                <a:gd name="T35" fmla="*/ 121 h 227"/>
                <a:gd name="T36" fmla="*/ 68 w 85"/>
                <a:gd name="T37" fmla="*/ 112 h 227"/>
                <a:gd name="T38" fmla="*/ 74 w 85"/>
                <a:gd name="T39" fmla="*/ 88 h 227"/>
                <a:gd name="T40" fmla="*/ 83 w 85"/>
                <a:gd name="T41" fmla="*/ 54 h 227"/>
                <a:gd name="T42" fmla="*/ 75 w 85"/>
                <a:gd name="T43" fmla="*/ 29 h 227"/>
                <a:gd name="T44" fmla="*/ 60 w 85"/>
                <a:gd name="T45" fmla="*/ 22 h 227"/>
                <a:gd name="T46" fmla="*/ 44 w 85"/>
                <a:gd name="T47" fmla="*/ 33 h 227"/>
                <a:gd name="T48" fmla="*/ 29 w 85"/>
                <a:gd name="T49" fmla="*/ 51 h 227"/>
                <a:gd name="T50" fmla="*/ 15 w 85"/>
                <a:gd name="T51" fmla="*/ 72 h 227"/>
                <a:gd name="T52" fmla="*/ 4 w 85"/>
                <a:gd name="T53" fmla="*/ 92 h 227"/>
                <a:gd name="T54" fmla="*/ 3 w 85"/>
                <a:gd name="T55" fmla="*/ 88 h 227"/>
                <a:gd name="T56" fmla="*/ 14 w 85"/>
                <a:gd name="T57" fmla="*/ 59 h 227"/>
                <a:gd name="T58" fmla="*/ 30 w 85"/>
                <a:gd name="T59" fmla="*/ 32 h 227"/>
                <a:gd name="T60" fmla="*/ 51 w 85"/>
                <a:gd name="T61" fmla="*/ 9 h 227"/>
                <a:gd name="T62" fmla="*/ 72 w 85"/>
                <a:gd name="T63" fmla="*/ 1 h 227"/>
                <a:gd name="T64" fmla="*/ 82 w 85"/>
                <a:gd name="T65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27">
                  <a:moveTo>
                    <a:pt x="85" y="27"/>
                  </a:moveTo>
                  <a:lnTo>
                    <a:pt x="84" y="59"/>
                  </a:lnTo>
                  <a:lnTo>
                    <a:pt x="80" y="92"/>
                  </a:lnTo>
                  <a:lnTo>
                    <a:pt x="72" y="123"/>
                  </a:lnTo>
                  <a:lnTo>
                    <a:pt x="57" y="152"/>
                  </a:lnTo>
                  <a:lnTo>
                    <a:pt x="57" y="156"/>
                  </a:lnTo>
                  <a:lnTo>
                    <a:pt x="56" y="156"/>
                  </a:lnTo>
                  <a:lnTo>
                    <a:pt x="52" y="173"/>
                  </a:lnTo>
                  <a:lnTo>
                    <a:pt x="50" y="191"/>
                  </a:lnTo>
                  <a:lnTo>
                    <a:pt x="52" y="209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44" y="218"/>
                  </a:lnTo>
                  <a:lnTo>
                    <a:pt x="37" y="207"/>
                  </a:lnTo>
                  <a:lnTo>
                    <a:pt x="33" y="196"/>
                  </a:lnTo>
                  <a:lnTo>
                    <a:pt x="33" y="182"/>
                  </a:lnTo>
                  <a:lnTo>
                    <a:pt x="26" y="182"/>
                  </a:lnTo>
                  <a:lnTo>
                    <a:pt x="21" y="185"/>
                  </a:lnTo>
                  <a:lnTo>
                    <a:pt x="16" y="186"/>
                  </a:lnTo>
                  <a:lnTo>
                    <a:pt x="10" y="182"/>
                  </a:lnTo>
                  <a:lnTo>
                    <a:pt x="10" y="174"/>
                  </a:lnTo>
                  <a:lnTo>
                    <a:pt x="8" y="166"/>
                  </a:lnTo>
                  <a:lnTo>
                    <a:pt x="10" y="158"/>
                  </a:lnTo>
                  <a:lnTo>
                    <a:pt x="15" y="153"/>
                  </a:lnTo>
                  <a:lnTo>
                    <a:pt x="17" y="146"/>
                  </a:lnTo>
                  <a:lnTo>
                    <a:pt x="21" y="139"/>
                  </a:lnTo>
                  <a:lnTo>
                    <a:pt x="26" y="133"/>
                  </a:lnTo>
                  <a:lnTo>
                    <a:pt x="33" y="128"/>
                  </a:lnTo>
                  <a:lnTo>
                    <a:pt x="38" y="125"/>
                  </a:lnTo>
                  <a:lnTo>
                    <a:pt x="44" y="124"/>
                  </a:lnTo>
                  <a:lnTo>
                    <a:pt x="51" y="123"/>
                  </a:lnTo>
                  <a:lnTo>
                    <a:pt x="56" y="122"/>
                  </a:lnTo>
                  <a:lnTo>
                    <a:pt x="61" y="121"/>
                  </a:lnTo>
                  <a:lnTo>
                    <a:pt x="66" y="117"/>
                  </a:lnTo>
                  <a:lnTo>
                    <a:pt x="68" y="112"/>
                  </a:lnTo>
                  <a:lnTo>
                    <a:pt x="70" y="105"/>
                  </a:lnTo>
                  <a:lnTo>
                    <a:pt x="74" y="88"/>
                  </a:lnTo>
                  <a:lnTo>
                    <a:pt x="79" y="71"/>
                  </a:lnTo>
                  <a:lnTo>
                    <a:pt x="83" y="54"/>
                  </a:lnTo>
                  <a:lnTo>
                    <a:pt x="82" y="35"/>
                  </a:lnTo>
                  <a:lnTo>
                    <a:pt x="75" y="29"/>
                  </a:lnTo>
                  <a:lnTo>
                    <a:pt x="68" y="23"/>
                  </a:lnTo>
                  <a:lnTo>
                    <a:pt x="60" y="22"/>
                  </a:lnTo>
                  <a:lnTo>
                    <a:pt x="53" y="25"/>
                  </a:lnTo>
                  <a:lnTo>
                    <a:pt x="44" y="33"/>
                  </a:lnTo>
                  <a:lnTo>
                    <a:pt x="36" y="42"/>
                  </a:lnTo>
                  <a:lnTo>
                    <a:pt x="29" y="51"/>
                  </a:lnTo>
                  <a:lnTo>
                    <a:pt x="22" y="62"/>
                  </a:lnTo>
                  <a:lnTo>
                    <a:pt x="15" y="72"/>
                  </a:lnTo>
                  <a:lnTo>
                    <a:pt x="10" y="82"/>
                  </a:lnTo>
                  <a:lnTo>
                    <a:pt x="4" y="92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7" y="74"/>
                  </a:lnTo>
                  <a:lnTo>
                    <a:pt x="14" y="59"/>
                  </a:lnTo>
                  <a:lnTo>
                    <a:pt x="21" y="44"/>
                  </a:lnTo>
                  <a:lnTo>
                    <a:pt x="30" y="32"/>
                  </a:lnTo>
                  <a:lnTo>
                    <a:pt x="39" y="19"/>
                  </a:lnTo>
                  <a:lnTo>
                    <a:pt x="51" y="9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7" y="8"/>
                  </a:lnTo>
                  <a:lnTo>
                    <a:pt x="82" y="18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969" y="131"/>
              <a:ext cx="1" cy="6"/>
            </a:xfrm>
            <a:custGeom>
              <a:avLst/>
              <a:gdLst>
                <a:gd name="T0" fmla="*/ 3 w 3"/>
                <a:gd name="T1" fmla="*/ 17 h 17"/>
                <a:gd name="T2" fmla="*/ 0 w 3"/>
                <a:gd name="T3" fmla="*/ 14 h 17"/>
                <a:gd name="T4" fmla="*/ 0 w 3"/>
                <a:gd name="T5" fmla="*/ 10 h 17"/>
                <a:gd name="T6" fmla="*/ 0 w 3"/>
                <a:gd name="T7" fmla="*/ 5 h 17"/>
                <a:gd name="T8" fmla="*/ 2 w 3"/>
                <a:gd name="T9" fmla="*/ 0 h 17"/>
                <a:gd name="T10" fmla="*/ 3 w 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082" y="133"/>
              <a:ext cx="3" cy="8"/>
            </a:xfrm>
            <a:custGeom>
              <a:avLst/>
              <a:gdLst>
                <a:gd name="T0" fmla="*/ 5 w 8"/>
                <a:gd name="T1" fmla="*/ 0 h 23"/>
                <a:gd name="T2" fmla="*/ 5 w 8"/>
                <a:gd name="T3" fmla="*/ 7 h 23"/>
                <a:gd name="T4" fmla="*/ 6 w 8"/>
                <a:gd name="T5" fmla="*/ 12 h 23"/>
                <a:gd name="T6" fmla="*/ 8 w 8"/>
                <a:gd name="T7" fmla="*/ 18 h 23"/>
                <a:gd name="T8" fmla="*/ 4 w 8"/>
                <a:gd name="T9" fmla="*/ 23 h 23"/>
                <a:gd name="T10" fmla="*/ 1 w 8"/>
                <a:gd name="T11" fmla="*/ 18 h 23"/>
                <a:gd name="T12" fmla="*/ 0 w 8"/>
                <a:gd name="T13" fmla="*/ 12 h 23"/>
                <a:gd name="T14" fmla="*/ 0 w 8"/>
                <a:gd name="T15" fmla="*/ 7 h 23"/>
                <a:gd name="T16" fmla="*/ 0 w 8"/>
                <a:gd name="T17" fmla="*/ 0 h 23"/>
                <a:gd name="T18" fmla="*/ 5 w 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3">
                  <a:moveTo>
                    <a:pt x="5" y="0"/>
                  </a:moveTo>
                  <a:lnTo>
                    <a:pt x="5" y="7"/>
                  </a:lnTo>
                  <a:lnTo>
                    <a:pt x="6" y="12"/>
                  </a:lnTo>
                  <a:lnTo>
                    <a:pt x="8" y="18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089" y="134"/>
              <a:ext cx="3" cy="3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9 h 11"/>
                <a:gd name="T4" fmla="*/ 8 w 9"/>
                <a:gd name="T5" fmla="*/ 9 h 11"/>
                <a:gd name="T6" fmla="*/ 7 w 9"/>
                <a:gd name="T7" fmla="*/ 9 h 11"/>
                <a:gd name="T8" fmla="*/ 4 w 9"/>
                <a:gd name="T9" fmla="*/ 9 h 11"/>
                <a:gd name="T10" fmla="*/ 4 w 9"/>
                <a:gd name="T11" fmla="*/ 11 h 11"/>
                <a:gd name="T12" fmla="*/ 0 w 9"/>
                <a:gd name="T13" fmla="*/ 0 h 11"/>
                <a:gd name="T14" fmla="*/ 3 w 9"/>
                <a:gd name="T15" fmla="*/ 0 h 11"/>
                <a:gd name="T16" fmla="*/ 7 w 9"/>
                <a:gd name="T17" fmla="*/ 0 h 11"/>
                <a:gd name="T18" fmla="*/ 9 w 9"/>
                <a:gd name="T19" fmla="*/ 0 h 11"/>
                <a:gd name="T20" fmla="*/ 9 w 9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9" y="3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011" y="146"/>
              <a:ext cx="79" cy="98"/>
            </a:xfrm>
            <a:custGeom>
              <a:avLst/>
              <a:gdLst>
                <a:gd name="T0" fmla="*/ 176 w 237"/>
                <a:gd name="T1" fmla="*/ 90 h 294"/>
                <a:gd name="T2" fmla="*/ 186 w 237"/>
                <a:gd name="T3" fmla="*/ 111 h 294"/>
                <a:gd name="T4" fmla="*/ 187 w 237"/>
                <a:gd name="T5" fmla="*/ 136 h 294"/>
                <a:gd name="T6" fmla="*/ 188 w 237"/>
                <a:gd name="T7" fmla="*/ 163 h 294"/>
                <a:gd name="T8" fmla="*/ 194 w 237"/>
                <a:gd name="T9" fmla="*/ 174 h 294"/>
                <a:gd name="T10" fmla="*/ 201 w 237"/>
                <a:gd name="T11" fmla="*/ 170 h 294"/>
                <a:gd name="T12" fmla="*/ 210 w 237"/>
                <a:gd name="T13" fmla="*/ 167 h 294"/>
                <a:gd name="T14" fmla="*/ 219 w 237"/>
                <a:gd name="T15" fmla="*/ 167 h 294"/>
                <a:gd name="T16" fmla="*/ 229 w 237"/>
                <a:gd name="T17" fmla="*/ 175 h 294"/>
                <a:gd name="T18" fmla="*/ 236 w 237"/>
                <a:gd name="T19" fmla="*/ 190 h 294"/>
                <a:gd name="T20" fmla="*/ 234 w 237"/>
                <a:gd name="T21" fmla="*/ 196 h 294"/>
                <a:gd name="T22" fmla="*/ 226 w 237"/>
                <a:gd name="T23" fmla="*/ 191 h 294"/>
                <a:gd name="T24" fmla="*/ 216 w 237"/>
                <a:gd name="T25" fmla="*/ 190 h 294"/>
                <a:gd name="T26" fmla="*/ 207 w 237"/>
                <a:gd name="T27" fmla="*/ 191 h 294"/>
                <a:gd name="T28" fmla="*/ 195 w 237"/>
                <a:gd name="T29" fmla="*/ 210 h 294"/>
                <a:gd name="T30" fmla="*/ 187 w 237"/>
                <a:gd name="T31" fmla="*/ 246 h 294"/>
                <a:gd name="T32" fmla="*/ 169 w 237"/>
                <a:gd name="T33" fmla="*/ 268 h 294"/>
                <a:gd name="T34" fmla="*/ 150 w 237"/>
                <a:gd name="T35" fmla="*/ 281 h 294"/>
                <a:gd name="T36" fmla="*/ 130 w 237"/>
                <a:gd name="T37" fmla="*/ 291 h 294"/>
                <a:gd name="T38" fmla="*/ 108 w 237"/>
                <a:gd name="T39" fmla="*/ 294 h 294"/>
                <a:gd name="T40" fmla="*/ 91 w 237"/>
                <a:gd name="T41" fmla="*/ 289 h 294"/>
                <a:gd name="T42" fmla="*/ 80 w 237"/>
                <a:gd name="T43" fmla="*/ 282 h 294"/>
                <a:gd name="T44" fmla="*/ 68 w 237"/>
                <a:gd name="T45" fmla="*/ 273 h 294"/>
                <a:gd name="T46" fmla="*/ 61 w 237"/>
                <a:gd name="T47" fmla="*/ 262 h 294"/>
                <a:gd name="T48" fmla="*/ 56 w 237"/>
                <a:gd name="T49" fmla="*/ 250 h 294"/>
                <a:gd name="T50" fmla="*/ 52 w 237"/>
                <a:gd name="T51" fmla="*/ 238 h 294"/>
                <a:gd name="T52" fmla="*/ 46 w 237"/>
                <a:gd name="T53" fmla="*/ 227 h 294"/>
                <a:gd name="T54" fmla="*/ 36 w 237"/>
                <a:gd name="T55" fmla="*/ 222 h 294"/>
                <a:gd name="T56" fmla="*/ 27 w 237"/>
                <a:gd name="T57" fmla="*/ 221 h 294"/>
                <a:gd name="T58" fmla="*/ 15 w 237"/>
                <a:gd name="T59" fmla="*/ 222 h 294"/>
                <a:gd name="T60" fmla="*/ 3 w 237"/>
                <a:gd name="T61" fmla="*/ 229 h 294"/>
                <a:gd name="T62" fmla="*/ 0 w 237"/>
                <a:gd name="T63" fmla="*/ 209 h 294"/>
                <a:gd name="T64" fmla="*/ 7 w 237"/>
                <a:gd name="T65" fmla="*/ 190 h 294"/>
                <a:gd name="T66" fmla="*/ 19 w 237"/>
                <a:gd name="T67" fmla="*/ 180 h 294"/>
                <a:gd name="T68" fmla="*/ 35 w 237"/>
                <a:gd name="T69" fmla="*/ 180 h 294"/>
                <a:gd name="T70" fmla="*/ 50 w 237"/>
                <a:gd name="T71" fmla="*/ 201 h 294"/>
                <a:gd name="T72" fmla="*/ 55 w 237"/>
                <a:gd name="T73" fmla="*/ 229 h 294"/>
                <a:gd name="T74" fmla="*/ 62 w 237"/>
                <a:gd name="T75" fmla="*/ 256 h 294"/>
                <a:gd name="T76" fmla="*/ 79 w 237"/>
                <a:gd name="T77" fmla="*/ 275 h 294"/>
                <a:gd name="T78" fmla="*/ 90 w 237"/>
                <a:gd name="T79" fmla="*/ 282 h 294"/>
                <a:gd name="T80" fmla="*/ 103 w 237"/>
                <a:gd name="T81" fmla="*/ 286 h 294"/>
                <a:gd name="T82" fmla="*/ 117 w 237"/>
                <a:gd name="T83" fmla="*/ 287 h 294"/>
                <a:gd name="T84" fmla="*/ 130 w 237"/>
                <a:gd name="T85" fmla="*/ 287 h 294"/>
                <a:gd name="T86" fmla="*/ 150 w 237"/>
                <a:gd name="T87" fmla="*/ 275 h 294"/>
                <a:gd name="T88" fmla="*/ 169 w 237"/>
                <a:gd name="T89" fmla="*/ 263 h 294"/>
                <a:gd name="T90" fmla="*/ 183 w 237"/>
                <a:gd name="T91" fmla="*/ 246 h 294"/>
                <a:gd name="T92" fmla="*/ 190 w 237"/>
                <a:gd name="T93" fmla="*/ 223 h 294"/>
                <a:gd name="T94" fmla="*/ 186 w 237"/>
                <a:gd name="T95" fmla="*/ 168 h 294"/>
                <a:gd name="T96" fmla="*/ 183 w 237"/>
                <a:gd name="T97" fmla="*/ 110 h 294"/>
                <a:gd name="T98" fmla="*/ 173 w 237"/>
                <a:gd name="T99" fmla="*/ 94 h 294"/>
                <a:gd name="T100" fmla="*/ 160 w 237"/>
                <a:gd name="T101" fmla="*/ 80 h 294"/>
                <a:gd name="T102" fmla="*/ 145 w 237"/>
                <a:gd name="T103" fmla="*/ 70 h 294"/>
                <a:gd name="T104" fmla="*/ 129 w 237"/>
                <a:gd name="T105" fmla="*/ 62 h 294"/>
                <a:gd name="T106" fmla="*/ 76 w 237"/>
                <a:gd name="T107" fmla="*/ 0 h 294"/>
                <a:gd name="T108" fmla="*/ 99 w 237"/>
                <a:gd name="T109" fmla="*/ 24 h 294"/>
                <a:gd name="T110" fmla="*/ 120 w 237"/>
                <a:gd name="T111" fmla="*/ 46 h 294"/>
                <a:gd name="T112" fmla="*/ 141 w 237"/>
                <a:gd name="T113" fmla="*/ 66 h 294"/>
                <a:gd name="T114" fmla="*/ 167 w 237"/>
                <a:gd name="T115" fmla="*/ 7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294">
                  <a:moveTo>
                    <a:pt x="167" y="79"/>
                  </a:moveTo>
                  <a:lnTo>
                    <a:pt x="176" y="90"/>
                  </a:lnTo>
                  <a:lnTo>
                    <a:pt x="182" y="100"/>
                  </a:lnTo>
                  <a:lnTo>
                    <a:pt x="186" y="111"/>
                  </a:lnTo>
                  <a:lnTo>
                    <a:pt x="187" y="124"/>
                  </a:lnTo>
                  <a:lnTo>
                    <a:pt x="187" y="136"/>
                  </a:lnTo>
                  <a:lnTo>
                    <a:pt x="187" y="150"/>
                  </a:lnTo>
                  <a:lnTo>
                    <a:pt x="188" y="163"/>
                  </a:lnTo>
                  <a:lnTo>
                    <a:pt x="190" y="176"/>
                  </a:lnTo>
                  <a:lnTo>
                    <a:pt x="194" y="174"/>
                  </a:lnTo>
                  <a:lnTo>
                    <a:pt x="198" y="173"/>
                  </a:lnTo>
                  <a:lnTo>
                    <a:pt x="201" y="170"/>
                  </a:lnTo>
                  <a:lnTo>
                    <a:pt x="206" y="168"/>
                  </a:lnTo>
                  <a:lnTo>
                    <a:pt x="210" y="167"/>
                  </a:lnTo>
                  <a:lnTo>
                    <a:pt x="215" y="166"/>
                  </a:lnTo>
                  <a:lnTo>
                    <a:pt x="219" y="167"/>
                  </a:lnTo>
                  <a:lnTo>
                    <a:pt x="225" y="168"/>
                  </a:lnTo>
                  <a:lnTo>
                    <a:pt x="229" y="175"/>
                  </a:lnTo>
                  <a:lnTo>
                    <a:pt x="233" y="182"/>
                  </a:lnTo>
                  <a:lnTo>
                    <a:pt x="236" y="190"/>
                  </a:lnTo>
                  <a:lnTo>
                    <a:pt x="237" y="198"/>
                  </a:lnTo>
                  <a:lnTo>
                    <a:pt x="234" y="196"/>
                  </a:lnTo>
                  <a:lnTo>
                    <a:pt x="230" y="193"/>
                  </a:lnTo>
                  <a:lnTo>
                    <a:pt x="226" y="191"/>
                  </a:lnTo>
                  <a:lnTo>
                    <a:pt x="221" y="190"/>
                  </a:lnTo>
                  <a:lnTo>
                    <a:pt x="216" y="190"/>
                  </a:lnTo>
                  <a:lnTo>
                    <a:pt x="211" y="190"/>
                  </a:lnTo>
                  <a:lnTo>
                    <a:pt x="207" y="191"/>
                  </a:lnTo>
                  <a:lnTo>
                    <a:pt x="203" y="193"/>
                  </a:lnTo>
                  <a:lnTo>
                    <a:pt x="195" y="210"/>
                  </a:lnTo>
                  <a:lnTo>
                    <a:pt x="191" y="227"/>
                  </a:lnTo>
                  <a:lnTo>
                    <a:pt x="187" y="246"/>
                  </a:lnTo>
                  <a:lnTo>
                    <a:pt x="177" y="262"/>
                  </a:lnTo>
                  <a:lnTo>
                    <a:pt x="169" y="268"/>
                  </a:lnTo>
                  <a:lnTo>
                    <a:pt x="159" y="275"/>
                  </a:lnTo>
                  <a:lnTo>
                    <a:pt x="150" y="281"/>
                  </a:lnTo>
                  <a:lnTo>
                    <a:pt x="140" y="287"/>
                  </a:lnTo>
                  <a:lnTo>
                    <a:pt x="130" y="291"/>
                  </a:lnTo>
                  <a:lnTo>
                    <a:pt x="120" y="294"/>
                  </a:lnTo>
                  <a:lnTo>
                    <a:pt x="108" y="294"/>
                  </a:lnTo>
                  <a:lnTo>
                    <a:pt x="97" y="291"/>
                  </a:lnTo>
                  <a:lnTo>
                    <a:pt x="91" y="289"/>
                  </a:lnTo>
                  <a:lnTo>
                    <a:pt x="85" y="286"/>
                  </a:lnTo>
                  <a:lnTo>
                    <a:pt x="80" y="282"/>
                  </a:lnTo>
                  <a:lnTo>
                    <a:pt x="73" y="278"/>
                  </a:lnTo>
                  <a:lnTo>
                    <a:pt x="68" y="273"/>
                  </a:lnTo>
                  <a:lnTo>
                    <a:pt x="64" y="267"/>
                  </a:lnTo>
                  <a:lnTo>
                    <a:pt x="61" y="262"/>
                  </a:lnTo>
                  <a:lnTo>
                    <a:pt x="58" y="256"/>
                  </a:lnTo>
                  <a:lnTo>
                    <a:pt x="56" y="250"/>
                  </a:lnTo>
                  <a:lnTo>
                    <a:pt x="54" y="243"/>
                  </a:lnTo>
                  <a:lnTo>
                    <a:pt x="52" y="238"/>
                  </a:lnTo>
                  <a:lnTo>
                    <a:pt x="51" y="231"/>
                  </a:lnTo>
                  <a:lnTo>
                    <a:pt x="46" y="227"/>
                  </a:lnTo>
                  <a:lnTo>
                    <a:pt x="42" y="224"/>
                  </a:lnTo>
                  <a:lnTo>
                    <a:pt x="36" y="222"/>
                  </a:lnTo>
                  <a:lnTo>
                    <a:pt x="32" y="221"/>
                  </a:lnTo>
                  <a:lnTo>
                    <a:pt x="27" y="221"/>
                  </a:lnTo>
                  <a:lnTo>
                    <a:pt x="21" y="221"/>
                  </a:lnTo>
                  <a:lnTo>
                    <a:pt x="15" y="222"/>
                  </a:lnTo>
                  <a:lnTo>
                    <a:pt x="10" y="223"/>
                  </a:lnTo>
                  <a:lnTo>
                    <a:pt x="3" y="229"/>
                  </a:lnTo>
                  <a:lnTo>
                    <a:pt x="1" y="219"/>
                  </a:lnTo>
                  <a:lnTo>
                    <a:pt x="0" y="209"/>
                  </a:lnTo>
                  <a:lnTo>
                    <a:pt x="1" y="199"/>
                  </a:lnTo>
                  <a:lnTo>
                    <a:pt x="7" y="190"/>
                  </a:lnTo>
                  <a:lnTo>
                    <a:pt x="13" y="184"/>
                  </a:lnTo>
                  <a:lnTo>
                    <a:pt x="19" y="180"/>
                  </a:lnTo>
                  <a:lnTo>
                    <a:pt x="27" y="177"/>
                  </a:lnTo>
                  <a:lnTo>
                    <a:pt x="35" y="180"/>
                  </a:lnTo>
                  <a:lnTo>
                    <a:pt x="45" y="189"/>
                  </a:lnTo>
                  <a:lnTo>
                    <a:pt x="50" y="201"/>
                  </a:lnTo>
                  <a:lnTo>
                    <a:pt x="53" y="215"/>
                  </a:lnTo>
                  <a:lnTo>
                    <a:pt x="55" y="229"/>
                  </a:lnTo>
                  <a:lnTo>
                    <a:pt x="57" y="243"/>
                  </a:lnTo>
                  <a:lnTo>
                    <a:pt x="62" y="256"/>
                  </a:lnTo>
                  <a:lnTo>
                    <a:pt x="68" y="267"/>
                  </a:lnTo>
                  <a:lnTo>
                    <a:pt x="79" y="275"/>
                  </a:lnTo>
                  <a:lnTo>
                    <a:pt x="84" y="280"/>
                  </a:lnTo>
                  <a:lnTo>
                    <a:pt x="90" y="282"/>
                  </a:lnTo>
                  <a:lnTo>
                    <a:pt x="96" y="284"/>
                  </a:lnTo>
                  <a:lnTo>
                    <a:pt x="103" y="286"/>
                  </a:lnTo>
                  <a:lnTo>
                    <a:pt x="109" y="287"/>
                  </a:lnTo>
                  <a:lnTo>
                    <a:pt x="117" y="287"/>
                  </a:lnTo>
                  <a:lnTo>
                    <a:pt x="123" y="287"/>
                  </a:lnTo>
                  <a:lnTo>
                    <a:pt x="130" y="287"/>
                  </a:lnTo>
                  <a:lnTo>
                    <a:pt x="140" y="281"/>
                  </a:lnTo>
                  <a:lnTo>
                    <a:pt x="150" y="275"/>
                  </a:lnTo>
                  <a:lnTo>
                    <a:pt x="159" y="270"/>
                  </a:lnTo>
                  <a:lnTo>
                    <a:pt x="169" y="263"/>
                  </a:lnTo>
                  <a:lnTo>
                    <a:pt x="177" y="255"/>
                  </a:lnTo>
                  <a:lnTo>
                    <a:pt x="183" y="246"/>
                  </a:lnTo>
                  <a:lnTo>
                    <a:pt x="188" y="235"/>
                  </a:lnTo>
                  <a:lnTo>
                    <a:pt x="190" y="223"/>
                  </a:lnTo>
                  <a:lnTo>
                    <a:pt x="189" y="194"/>
                  </a:lnTo>
                  <a:lnTo>
                    <a:pt x="186" y="168"/>
                  </a:lnTo>
                  <a:lnTo>
                    <a:pt x="182" y="141"/>
                  </a:lnTo>
                  <a:lnTo>
                    <a:pt x="183" y="110"/>
                  </a:lnTo>
                  <a:lnTo>
                    <a:pt x="178" y="101"/>
                  </a:lnTo>
                  <a:lnTo>
                    <a:pt x="173" y="94"/>
                  </a:lnTo>
                  <a:lnTo>
                    <a:pt x="167" y="87"/>
                  </a:lnTo>
                  <a:lnTo>
                    <a:pt x="160" y="80"/>
                  </a:lnTo>
                  <a:lnTo>
                    <a:pt x="153" y="75"/>
                  </a:lnTo>
                  <a:lnTo>
                    <a:pt x="145" y="70"/>
                  </a:lnTo>
                  <a:lnTo>
                    <a:pt x="138" y="66"/>
                  </a:lnTo>
                  <a:lnTo>
                    <a:pt x="129" y="6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88" y="12"/>
                  </a:lnTo>
                  <a:lnTo>
                    <a:pt x="99" y="24"/>
                  </a:lnTo>
                  <a:lnTo>
                    <a:pt x="109" y="35"/>
                  </a:lnTo>
                  <a:lnTo>
                    <a:pt x="120" y="46"/>
                  </a:lnTo>
                  <a:lnTo>
                    <a:pt x="129" y="57"/>
                  </a:lnTo>
                  <a:lnTo>
                    <a:pt x="141" y="66"/>
                  </a:lnTo>
                  <a:lnTo>
                    <a:pt x="153" y="73"/>
                  </a:lnTo>
                  <a:lnTo>
                    <a:pt x="16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978" y="147"/>
              <a:ext cx="3" cy="8"/>
            </a:xfrm>
            <a:custGeom>
              <a:avLst/>
              <a:gdLst>
                <a:gd name="T0" fmla="*/ 10 w 10"/>
                <a:gd name="T1" fmla="*/ 24 h 24"/>
                <a:gd name="T2" fmla="*/ 3 w 10"/>
                <a:gd name="T3" fmla="*/ 24 h 24"/>
                <a:gd name="T4" fmla="*/ 1 w 10"/>
                <a:gd name="T5" fmla="*/ 18 h 24"/>
                <a:gd name="T6" fmla="*/ 0 w 10"/>
                <a:gd name="T7" fmla="*/ 9 h 24"/>
                <a:gd name="T8" fmla="*/ 0 w 10"/>
                <a:gd name="T9" fmla="*/ 0 h 24"/>
                <a:gd name="T10" fmla="*/ 3 w 10"/>
                <a:gd name="T11" fmla="*/ 6 h 24"/>
                <a:gd name="T12" fmla="*/ 7 w 10"/>
                <a:gd name="T13" fmla="*/ 10 h 24"/>
                <a:gd name="T14" fmla="*/ 9 w 10"/>
                <a:gd name="T15" fmla="*/ 16 h 24"/>
                <a:gd name="T16" fmla="*/ 10 w 10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3" y="24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9" y="16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986" y="148"/>
              <a:ext cx="1" cy="4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0 h 10"/>
                <a:gd name="T4" fmla="*/ 3 w 3"/>
                <a:gd name="T5" fmla="*/ 0 h 10"/>
                <a:gd name="T6" fmla="*/ 2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980" y="163"/>
              <a:ext cx="4" cy="8"/>
            </a:xfrm>
            <a:custGeom>
              <a:avLst/>
              <a:gdLst>
                <a:gd name="T0" fmla="*/ 13 w 13"/>
                <a:gd name="T1" fmla="*/ 9 h 22"/>
                <a:gd name="T2" fmla="*/ 13 w 13"/>
                <a:gd name="T3" fmla="*/ 14 h 22"/>
                <a:gd name="T4" fmla="*/ 10 w 13"/>
                <a:gd name="T5" fmla="*/ 17 h 22"/>
                <a:gd name="T6" fmla="*/ 6 w 13"/>
                <a:gd name="T7" fmla="*/ 20 h 22"/>
                <a:gd name="T8" fmla="*/ 2 w 13"/>
                <a:gd name="T9" fmla="*/ 22 h 22"/>
                <a:gd name="T10" fmla="*/ 2 w 13"/>
                <a:gd name="T11" fmla="*/ 14 h 22"/>
                <a:gd name="T12" fmla="*/ 0 w 13"/>
                <a:gd name="T13" fmla="*/ 7 h 22"/>
                <a:gd name="T14" fmla="*/ 0 w 13"/>
                <a:gd name="T15" fmla="*/ 1 h 22"/>
                <a:gd name="T16" fmla="*/ 6 w 13"/>
                <a:gd name="T17" fmla="*/ 0 h 22"/>
                <a:gd name="T18" fmla="*/ 13 w 13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13" y="9"/>
                  </a:moveTo>
                  <a:lnTo>
                    <a:pt x="13" y="14"/>
                  </a:lnTo>
                  <a:lnTo>
                    <a:pt x="10" y="17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987" y="170"/>
              <a:ext cx="40" cy="47"/>
            </a:xfrm>
            <a:custGeom>
              <a:avLst/>
              <a:gdLst>
                <a:gd name="T0" fmla="*/ 121 w 121"/>
                <a:gd name="T1" fmla="*/ 47 h 142"/>
                <a:gd name="T2" fmla="*/ 119 w 121"/>
                <a:gd name="T3" fmla="*/ 69 h 142"/>
                <a:gd name="T4" fmla="*/ 111 w 121"/>
                <a:gd name="T5" fmla="*/ 80 h 142"/>
                <a:gd name="T6" fmla="*/ 100 w 121"/>
                <a:gd name="T7" fmla="*/ 78 h 142"/>
                <a:gd name="T8" fmla="*/ 87 w 121"/>
                <a:gd name="T9" fmla="*/ 74 h 142"/>
                <a:gd name="T10" fmla="*/ 75 w 121"/>
                <a:gd name="T11" fmla="*/ 76 h 142"/>
                <a:gd name="T12" fmla="*/ 62 w 121"/>
                <a:gd name="T13" fmla="*/ 86 h 142"/>
                <a:gd name="T14" fmla="*/ 52 w 121"/>
                <a:gd name="T15" fmla="*/ 107 h 142"/>
                <a:gd name="T16" fmla="*/ 57 w 121"/>
                <a:gd name="T17" fmla="*/ 126 h 142"/>
                <a:gd name="T18" fmla="*/ 65 w 121"/>
                <a:gd name="T19" fmla="*/ 136 h 142"/>
                <a:gd name="T20" fmla="*/ 59 w 121"/>
                <a:gd name="T21" fmla="*/ 138 h 142"/>
                <a:gd name="T22" fmla="*/ 53 w 121"/>
                <a:gd name="T23" fmla="*/ 127 h 142"/>
                <a:gd name="T24" fmla="*/ 47 w 121"/>
                <a:gd name="T25" fmla="*/ 109 h 142"/>
                <a:gd name="T26" fmla="*/ 54 w 121"/>
                <a:gd name="T27" fmla="*/ 85 h 142"/>
                <a:gd name="T28" fmla="*/ 51 w 121"/>
                <a:gd name="T29" fmla="*/ 79 h 142"/>
                <a:gd name="T30" fmla="*/ 33 w 121"/>
                <a:gd name="T31" fmla="*/ 89 h 142"/>
                <a:gd name="T32" fmla="*/ 18 w 121"/>
                <a:gd name="T33" fmla="*/ 105 h 142"/>
                <a:gd name="T34" fmla="*/ 9 w 121"/>
                <a:gd name="T35" fmla="*/ 127 h 142"/>
                <a:gd name="T36" fmla="*/ 4 w 121"/>
                <a:gd name="T37" fmla="*/ 138 h 142"/>
                <a:gd name="T38" fmla="*/ 1 w 121"/>
                <a:gd name="T39" fmla="*/ 136 h 142"/>
                <a:gd name="T40" fmla="*/ 2 w 121"/>
                <a:gd name="T41" fmla="*/ 123 h 142"/>
                <a:gd name="T42" fmla="*/ 12 w 121"/>
                <a:gd name="T43" fmla="*/ 104 h 142"/>
                <a:gd name="T44" fmla="*/ 26 w 121"/>
                <a:gd name="T45" fmla="*/ 88 h 142"/>
                <a:gd name="T46" fmla="*/ 43 w 121"/>
                <a:gd name="T47" fmla="*/ 76 h 142"/>
                <a:gd name="T48" fmla="*/ 57 w 121"/>
                <a:gd name="T49" fmla="*/ 69 h 142"/>
                <a:gd name="T50" fmla="*/ 71 w 121"/>
                <a:gd name="T51" fmla="*/ 66 h 142"/>
                <a:gd name="T52" fmla="*/ 85 w 121"/>
                <a:gd name="T53" fmla="*/ 66 h 142"/>
                <a:gd name="T54" fmla="*/ 99 w 121"/>
                <a:gd name="T55" fmla="*/ 69 h 142"/>
                <a:gd name="T56" fmla="*/ 107 w 121"/>
                <a:gd name="T57" fmla="*/ 63 h 142"/>
                <a:gd name="T58" fmla="*/ 101 w 121"/>
                <a:gd name="T59" fmla="*/ 48 h 142"/>
                <a:gd name="T60" fmla="*/ 92 w 121"/>
                <a:gd name="T61" fmla="*/ 37 h 142"/>
                <a:gd name="T62" fmla="*/ 81 w 121"/>
                <a:gd name="T63" fmla="*/ 30 h 142"/>
                <a:gd name="T64" fmla="*/ 94 w 121"/>
                <a:gd name="T65" fmla="*/ 29 h 142"/>
                <a:gd name="T66" fmla="*/ 107 w 121"/>
                <a:gd name="T67" fmla="*/ 50 h 142"/>
                <a:gd name="T68" fmla="*/ 117 w 121"/>
                <a:gd name="T69" fmla="*/ 50 h 142"/>
                <a:gd name="T70" fmla="*/ 112 w 121"/>
                <a:gd name="T71" fmla="*/ 23 h 142"/>
                <a:gd name="T72" fmla="*/ 103 w 121"/>
                <a:gd name="T73" fmla="*/ 3 h 142"/>
                <a:gd name="T74" fmla="*/ 107 w 121"/>
                <a:gd name="T75" fmla="*/ 2 h 142"/>
                <a:gd name="T76" fmla="*/ 111 w 121"/>
                <a:gd name="T7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42">
                  <a:moveTo>
                    <a:pt x="121" y="36"/>
                  </a:moveTo>
                  <a:lnTo>
                    <a:pt x="121" y="47"/>
                  </a:lnTo>
                  <a:lnTo>
                    <a:pt x="120" y="58"/>
                  </a:lnTo>
                  <a:lnTo>
                    <a:pt x="119" y="69"/>
                  </a:lnTo>
                  <a:lnTo>
                    <a:pt x="118" y="80"/>
                  </a:lnTo>
                  <a:lnTo>
                    <a:pt x="111" y="80"/>
                  </a:lnTo>
                  <a:lnTo>
                    <a:pt x="106" y="79"/>
                  </a:lnTo>
                  <a:lnTo>
                    <a:pt x="100" y="78"/>
                  </a:lnTo>
                  <a:lnTo>
                    <a:pt x="93" y="76"/>
                  </a:lnTo>
                  <a:lnTo>
                    <a:pt x="87" y="74"/>
                  </a:lnTo>
                  <a:lnTo>
                    <a:pt x="81" y="74"/>
                  </a:lnTo>
                  <a:lnTo>
                    <a:pt x="75" y="76"/>
                  </a:lnTo>
                  <a:lnTo>
                    <a:pt x="69" y="78"/>
                  </a:lnTo>
                  <a:lnTo>
                    <a:pt x="62" y="86"/>
                  </a:lnTo>
                  <a:lnTo>
                    <a:pt x="55" y="96"/>
                  </a:lnTo>
                  <a:lnTo>
                    <a:pt x="52" y="107"/>
                  </a:lnTo>
                  <a:lnTo>
                    <a:pt x="54" y="119"/>
                  </a:lnTo>
                  <a:lnTo>
                    <a:pt x="57" y="126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6" y="142"/>
                  </a:lnTo>
                  <a:lnTo>
                    <a:pt x="59" y="138"/>
                  </a:lnTo>
                  <a:lnTo>
                    <a:pt x="56" y="133"/>
                  </a:lnTo>
                  <a:lnTo>
                    <a:pt x="53" y="127"/>
                  </a:lnTo>
                  <a:lnTo>
                    <a:pt x="49" y="121"/>
                  </a:lnTo>
                  <a:lnTo>
                    <a:pt x="47" y="109"/>
                  </a:lnTo>
                  <a:lnTo>
                    <a:pt x="49" y="95"/>
                  </a:lnTo>
                  <a:lnTo>
                    <a:pt x="54" y="85"/>
                  </a:lnTo>
                  <a:lnTo>
                    <a:pt x="62" y="76"/>
                  </a:lnTo>
                  <a:lnTo>
                    <a:pt x="51" y="79"/>
                  </a:lnTo>
                  <a:lnTo>
                    <a:pt x="41" y="84"/>
                  </a:lnTo>
                  <a:lnTo>
                    <a:pt x="33" y="89"/>
                  </a:lnTo>
                  <a:lnTo>
                    <a:pt x="26" y="96"/>
                  </a:lnTo>
                  <a:lnTo>
                    <a:pt x="18" y="105"/>
                  </a:lnTo>
                  <a:lnTo>
                    <a:pt x="13" y="115"/>
                  </a:lnTo>
                  <a:lnTo>
                    <a:pt x="9" y="127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4"/>
                  </a:lnTo>
                  <a:lnTo>
                    <a:pt x="2" y="123"/>
                  </a:lnTo>
                  <a:lnTo>
                    <a:pt x="7" y="113"/>
                  </a:lnTo>
                  <a:lnTo>
                    <a:pt x="12" y="104"/>
                  </a:lnTo>
                  <a:lnTo>
                    <a:pt x="18" y="96"/>
                  </a:lnTo>
                  <a:lnTo>
                    <a:pt x="26" y="88"/>
                  </a:lnTo>
                  <a:lnTo>
                    <a:pt x="34" y="82"/>
                  </a:lnTo>
                  <a:lnTo>
                    <a:pt x="43" y="76"/>
                  </a:lnTo>
                  <a:lnTo>
                    <a:pt x="51" y="71"/>
                  </a:lnTo>
                  <a:lnTo>
                    <a:pt x="57" y="69"/>
                  </a:lnTo>
                  <a:lnTo>
                    <a:pt x="64" y="68"/>
                  </a:lnTo>
                  <a:lnTo>
                    <a:pt x="71" y="66"/>
                  </a:lnTo>
                  <a:lnTo>
                    <a:pt x="79" y="65"/>
                  </a:lnTo>
                  <a:lnTo>
                    <a:pt x="85" y="66"/>
                  </a:lnTo>
                  <a:lnTo>
                    <a:pt x="92" y="68"/>
                  </a:lnTo>
                  <a:lnTo>
                    <a:pt x="99" y="69"/>
                  </a:lnTo>
                  <a:lnTo>
                    <a:pt x="105" y="71"/>
                  </a:lnTo>
                  <a:lnTo>
                    <a:pt x="107" y="63"/>
                  </a:lnTo>
                  <a:lnTo>
                    <a:pt x="105" y="55"/>
                  </a:lnTo>
                  <a:lnTo>
                    <a:pt x="101" y="48"/>
                  </a:lnTo>
                  <a:lnTo>
                    <a:pt x="98" y="41"/>
                  </a:lnTo>
                  <a:lnTo>
                    <a:pt x="92" y="37"/>
                  </a:lnTo>
                  <a:lnTo>
                    <a:pt x="86" y="33"/>
                  </a:lnTo>
                  <a:lnTo>
                    <a:pt x="81" y="30"/>
                  </a:lnTo>
                  <a:lnTo>
                    <a:pt x="83" y="24"/>
                  </a:lnTo>
                  <a:lnTo>
                    <a:pt x="94" y="29"/>
                  </a:lnTo>
                  <a:lnTo>
                    <a:pt x="102" y="39"/>
                  </a:lnTo>
                  <a:lnTo>
                    <a:pt x="107" y="50"/>
                  </a:lnTo>
                  <a:lnTo>
                    <a:pt x="111" y="63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2" y="23"/>
                  </a:lnTo>
                  <a:lnTo>
                    <a:pt x="108" y="11"/>
                  </a:lnTo>
                  <a:lnTo>
                    <a:pt x="103" y="3"/>
                  </a:lnTo>
                  <a:lnTo>
                    <a:pt x="105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030" y="184"/>
              <a:ext cx="3" cy="13"/>
            </a:xfrm>
            <a:custGeom>
              <a:avLst/>
              <a:gdLst>
                <a:gd name="T0" fmla="*/ 4 w 7"/>
                <a:gd name="T1" fmla="*/ 37 h 41"/>
                <a:gd name="T2" fmla="*/ 0 w 7"/>
                <a:gd name="T3" fmla="*/ 41 h 41"/>
                <a:gd name="T4" fmla="*/ 3 w 7"/>
                <a:gd name="T5" fmla="*/ 32 h 41"/>
                <a:gd name="T6" fmla="*/ 2 w 7"/>
                <a:gd name="T7" fmla="*/ 21 h 41"/>
                <a:gd name="T8" fmla="*/ 0 w 7"/>
                <a:gd name="T9" fmla="*/ 9 h 41"/>
                <a:gd name="T10" fmla="*/ 3 w 7"/>
                <a:gd name="T11" fmla="*/ 0 h 41"/>
                <a:gd name="T12" fmla="*/ 7 w 7"/>
                <a:gd name="T13" fmla="*/ 8 h 41"/>
                <a:gd name="T14" fmla="*/ 7 w 7"/>
                <a:gd name="T15" fmla="*/ 17 h 41"/>
                <a:gd name="T16" fmla="*/ 5 w 7"/>
                <a:gd name="T17" fmla="*/ 27 h 41"/>
                <a:gd name="T18" fmla="*/ 4 w 7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1">
                  <a:moveTo>
                    <a:pt x="4" y="37"/>
                  </a:moveTo>
                  <a:lnTo>
                    <a:pt x="0" y="41"/>
                  </a:lnTo>
                  <a:lnTo>
                    <a:pt x="3" y="32"/>
                  </a:lnTo>
                  <a:lnTo>
                    <a:pt x="2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7" y="8"/>
                  </a:lnTo>
                  <a:lnTo>
                    <a:pt x="7" y="17"/>
                  </a:lnTo>
                  <a:lnTo>
                    <a:pt x="5" y="27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078" y="190"/>
              <a:ext cx="15" cy="15"/>
            </a:xfrm>
            <a:custGeom>
              <a:avLst/>
              <a:gdLst>
                <a:gd name="T0" fmla="*/ 42 w 46"/>
                <a:gd name="T1" fmla="*/ 16 h 45"/>
                <a:gd name="T2" fmla="*/ 46 w 46"/>
                <a:gd name="T3" fmla="*/ 45 h 45"/>
                <a:gd name="T4" fmla="*/ 42 w 46"/>
                <a:gd name="T5" fmla="*/ 35 h 45"/>
                <a:gd name="T6" fmla="*/ 40 w 46"/>
                <a:gd name="T7" fmla="*/ 21 h 45"/>
                <a:gd name="T8" fmla="*/ 34 w 46"/>
                <a:gd name="T9" fmla="*/ 10 h 45"/>
                <a:gd name="T10" fmla="*/ 23 w 46"/>
                <a:gd name="T11" fmla="*/ 4 h 45"/>
                <a:gd name="T12" fmla="*/ 16 w 46"/>
                <a:gd name="T13" fmla="*/ 3 h 45"/>
                <a:gd name="T14" fmla="*/ 12 w 46"/>
                <a:gd name="T15" fmla="*/ 6 h 45"/>
                <a:gd name="T16" fmla="*/ 7 w 46"/>
                <a:gd name="T17" fmla="*/ 9 h 45"/>
                <a:gd name="T18" fmla="*/ 0 w 46"/>
                <a:gd name="T19" fmla="*/ 9 h 45"/>
                <a:gd name="T20" fmla="*/ 1 w 46"/>
                <a:gd name="T21" fmla="*/ 5 h 45"/>
                <a:gd name="T22" fmla="*/ 6 w 46"/>
                <a:gd name="T23" fmla="*/ 3 h 45"/>
                <a:gd name="T24" fmla="*/ 10 w 46"/>
                <a:gd name="T25" fmla="*/ 2 h 45"/>
                <a:gd name="T26" fmla="*/ 13 w 46"/>
                <a:gd name="T27" fmla="*/ 0 h 45"/>
                <a:gd name="T28" fmla="*/ 22 w 46"/>
                <a:gd name="T29" fmla="*/ 1 h 45"/>
                <a:gd name="T30" fmla="*/ 30 w 46"/>
                <a:gd name="T31" fmla="*/ 4 h 45"/>
                <a:gd name="T32" fmla="*/ 37 w 46"/>
                <a:gd name="T33" fmla="*/ 9 h 45"/>
                <a:gd name="T34" fmla="*/ 42 w 46"/>
                <a:gd name="T3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5">
                  <a:moveTo>
                    <a:pt x="42" y="16"/>
                  </a:moveTo>
                  <a:lnTo>
                    <a:pt x="46" y="45"/>
                  </a:lnTo>
                  <a:lnTo>
                    <a:pt x="42" y="35"/>
                  </a:lnTo>
                  <a:lnTo>
                    <a:pt x="40" y="21"/>
                  </a:lnTo>
                  <a:lnTo>
                    <a:pt x="34" y="10"/>
                  </a:lnTo>
                  <a:lnTo>
                    <a:pt x="23" y="4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0" y="4"/>
                  </a:lnTo>
                  <a:lnTo>
                    <a:pt x="37" y="9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928" y="205"/>
              <a:ext cx="39" cy="49"/>
            </a:xfrm>
            <a:custGeom>
              <a:avLst/>
              <a:gdLst>
                <a:gd name="T0" fmla="*/ 115 w 115"/>
                <a:gd name="T1" fmla="*/ 16 h 147"/>
                <a:gd name="T2" fmla="*/ 108 w 115"/>
                <a:gd name="T3" fmla="*/ 14 h 147"/>
                <a:gd name="T4" fmla="*/ 102 w 115"/>
                <a:gd name="T5" fmla="*/ 12 h 147"/>
                <a:gd name="T6" fmla="*/ 96 w 115"/>
                <a:gd name="T7" fmla="*/ 9 h 147"/>
                <a:gd name="T8" fmla="*/ 89 w 115"/>
                <a:gd name="T9" fmla="*/ 8 h 147"/>
                <a:gd name="T10" fmla="*/ 82 w 115"/>
                <a:gd name="T11" fmla="*/ 7 h 147"/>
                <a:gd name="T12" fmla="*/ 76 w 115"/>
                <a:gd name="T13" fmla="*/ 7 h 147"/>
                <a:gd name="T14" fmla="*/ 69 w 115"/>
                <a:gd name="T15" fmla="*/ 9 h 147"/>
                <a:gd name="T16" fmla="*/ 64 w 115"/>
                <a:gd name="T17" fmla="*/ 14 h 147"/>
                <a:gd name="T18" fmla="*/ 52 w 115"/>
                <a:gd name="T19" fmla="*/ 28 h 147"/>
                <a:gd name="T20" fmla="*/ 42 w 115"/>
                <a:gd name="T21" fmla="*/ 42 h 147"/>
                <a:gd name="T22" fmla="*/ 32 w 115"/>
                <a:gd name="T23" fmla="*/ 57 h 147"/>
                <a:gd name="T24" fmla="*/ 24 w 115"/>
                <a:gd name="T25" fmla="*/ 73 h 147"/>
                <a:gd name="T26" fmla="*/ 16 w 115"/>
                <a:gd name="T27" fmla="*/ 90 h 147"/>
                <a:gd name="T28" fmla="*/ 10 w 115"/>
                <a:gd name="T29" fmla="*/ 107 h 147"/>
                <a:gd name="T30" fmla="*/ 7 w 115"/>
                <a:gd name="T31" fmla="*/ 125 h 147"/>
                <a:gd name="T32" fmla="*/ 5 w 115"/>
                <a:gd name="T33" fmla="*/ 145 h 147"/>
                <a:gd name="T34" fmla="*/ 4 w 115"/>
                <a:gd name="T35" fmla="*/ 145 h 147"/>
                <a:gd name="T36" fmla="*/ 3 w 115"/>
                <a:gd name="T37" fmla="*/ 146 h 147"/>
                <a:gd name="T38" fmla="*/ 2 w 115"/>
                <a:gd name="T39" fmla="*/ 146 h 147"/>
                <a:gd name="T40" fmla="*/ 0 w 115"/>
                <a:gd name="T41" fmla="*/ 147 h 147"/>
                <a:gd name="T42" fmla="*/ 5 w 115"/>
                <a:gd name="T43" fmla="*/ 125 h 147"/>
                <a:gd name="T44" fmla="*/ 10 w 115"/>
                <a:gd name="T45" fmla="*/ 103 h 147"/>
                <a:gd name="T46" fmla="*/ 16 w 115"/>
                <a:gd name="T47" fmla="*/ 81 h 147"/>
                <a:gd name="T48" fmla="*/ 25 w 115"/>
                <a:gd name="T49" fmla="*/ 61 h 147"/>
                <a:gd name="T50" fmla="*/ 35 w 115"/>
                <a:gd name="T51" fmla="*/ 42 h 147"/>
                <a:gd name="T52" fmla="*/ 49 w 115"/>
                <a:gd name="T53" fmla="*/ 25 h 147"/>
                <a:gd name="T54" fmla="*/ 65 w 115"/>
                <a:gd name="T55" fmla="*/ 10 h 147"/>
                <a:gd name="T56" fmla="*/ 85 w 115"/>
                <a:gd name="T57" fmla="*/ 0 h 147"/>
                <a:gd name="T58" fmla="*/ 94 w 115"/>
                <a:gd name="T59" fmla="*/ 1 h 147"/>
                <a:gd name="T60" fmla="*/ 102 w 115"/>
                <a:gd name="T61" fmla="*/ 5 h 147"/>
                <a:gd name="T62" fmla="*/ 110 w 115"/>
                <a:gd name="T63" fmla="*/ 10 h 147"/>
                <a:gd name="T64" fmla="*/ 115 w 115"/>
                <a:gd name="T65" fmla="*/ 1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47">
                  <a:moveTo>
                    <a:pt x="115" y="16"/>
                  </a:moveTo>
                  <a:lnTo>
                    <a:pt x="108" y="14"/>
                  </a:lnTo>
                  <a:lnTo>
                    <a:pt x="102" y="12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69" y="9"/>
                  </a:lnTo>
                  <a:lnTo>
                    <a:pt x="64" y="14"/>
                  </a:lnTo>
                  <a:lnTo>
                    <a:pt x="52" y="28"/>
                  </a:lnTo>
                  <a:lnTo>
                    <a:pt x="42" y="42"/>
                  </a:lnTo>
                  <a:lnTo>
                    <a:pt x="32" y="57"/>
                  </a:lnTo>
                  <a:lnTo>
                    <a:pt x="24" y="73"/>
                  </a:lnTo>
                  <a:lnTo>
                    <a:pt x="16" y="90"/>
                  </a:lnTo>
                  <a:lnTo>
                    <a:pt x="10" y="107"/>
                  </a:lnTo>
                  <a:lnTo>
                    <a:pt x="7" y="12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3" y="146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5" y="125"/>
                  </a:lnTo>
                  <a:lnTo>
                    <a:pt x="10" y="103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2"/>
                  </a:lnTo>
                  <a:lnTo>
                    <a:pt x="49" y="25"/>
                  </a:lnTo>
                  <a:lnTo>
                    <a:pt x="65" y="1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2" y="5"/>
                  </a:lnTo>
                  <a:lnTo>
                    <a:pt x="110" y="10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094" y="209"/>
              <a:ext cx="71" cy="80"/>
            </a:xfrm>
            <a:custGeom>
              <a:avLst/>
              <a:gdLst>
                <a:gd name="T0" fmla="*/ 204 w 215"/>
                <a:gd name="T1" fmla="*/ 84 h 239"/>
                <a:gd name="T2" fmla="*/ 212 w 215"/>
                <a:gd name="T3" fmla="*/ 84 h 239"/>
                <a:gd name="T4" fmla="*/ 208 w 215"/>
                <a:gd name="T5" fmla="*/ 98 h 239"/>
                <a:gd name="T6" fmla="*/ 190 w 215"/>
                <a:gd name="T7" fmla="*/ 123 h 239"/>
                <a:gd name="T8" fmla="*/ 169 w 215"/>
                <a:gd name="T9" fmla="*/ 144 h 239"/>
                <a:gd name="T10" fmla="*/ 146 w 215"/>
                <a:gd name="T11" fmla="*/ 165 h 239"/>
                <a:gd name="T12" fmla="*/ 121 w 215"/>
                <a:gd name="T13" fmla="*/ 183 h 239"/>
                <a:gd name="T14" fmla="*/ 95 w 215"/>
                <a:gd name="T15" fmla="*/ 200 h 239"/>
                <a:gd name="T16" fmla="*/ 70 w 215"/>
                <a:gd name="T17" fmla="*/ 216 h 239"/>
                <a:gd name="T18" fmla="*/ 46 w 215"/>
                <a:gd name="T19" fmla="*/ 231 h 239"/>
                <a:gd name="T20" fmla="*/ 9 w 215"/>
                <a:gd name="T21" fmla="*/ 228 h 239"/>
                <a:gd name="T22" fmla="*/ 25 w 215"/>
                <a:gd name="T23" fmla="*/ 212 h 239"/>
                <a:gd name="T24" fmla="*/ 47 w 215"/>
                <a:gd name="T25" fmla="*/ 197 h 239"/>
                <a:gd name="T26" fmla="*/ 68 w 215"/>
                <a:gd name="T27" fmla="*/ 184 h 239"/>
                <a:gd name="T28" fmla="*/ 88 w 215"/>
                <a:gd name="T29" fmla="*/ 169 h 239"/>
                <a:gd name="T30" fmla="*/ 112 w 215"/>
                <a:gd name="T31" fmla="*/ 144 h 239"/>
                <a:gd name="T32" fmla="*/ 135 w 215"/>
                <a:gd name="T33" fmla="*/ 116 h 239"/>
                <a:gd name="T34" fmla="*/ 158 w 215"/>
                <a:gd name="T35" fmla="*/ 89 h 239"/>
                <a:gd name="T36" fmla="*/ 186 w 215"/>
                <a:gd name="T37" fmla="*/ 67 h 239"/>
                <a:gd name="T38" fmla="*/ 173 w 215"/>
                <a:gd name="T39" fmla="*/ 68 h 239"/>
                <a:gd name="T40" fmla="*/ 149 w 215"/>
                <a:gd name="T41" fmla="*/ 85 h 239"/>
                <a:gd name="T42" fmla="*/ 130 w 215"/>
                <a:gd name="T43" fmla="*/ 108 h 239"/>
                <a:gd name="T44" fmla="*/ 111 w 215"/>
                <a:gd name="T45" fmla="*/ 132 h 239"/>
                <a:gd name="T46" fmla="*/ 97 w 215"/>
                <a:gd name="T47" fmla="*/ 146 h 239"/>
                <a:gd name="T48" fmla="*/ 88 w 215"/>
                <a:gd name="T49" fmla="*/ 156 h 239"/>
                <a:gd name="T50" fmla="*/ 78 w 215"/>
                <a:gd name="T51" fmla="*/ 166 h 239"/>
                <a:gd name="T52" fmla="*/ 68 w 215"/>
                <a:gd name="T53" fmla="*/ 174 h 239"/>
                <a:gd name="T54" fmla="*/ 55 w 215"/>
                <a:gd name="T55" fmla="*/ 182 h 239"/>
                <a:gd name="T56" fmla="*/ 39 w 215"/>
                <a:gd name="T57" fmla="*/ 193 h 239"/>
                <a:gd name="T58" fmla="*/ 23 w 215"/>
                <a:gd name="T59" fmla="*/ 204 h 239"/>
                <a:gd name="T60" fmla="*/ 7 w 215"/>
                <a:gd name="T61" fmla="*/ 216 h 239"/>
                <a:gd name="T62" fmla="*/ 9 w 215"/>
                <a:gd name="T63" fmla="*/ 205 h 239"/>
                <a:gd name="T64" fmla="*/ 28 w 215"/>
                <a:gd name="T65" fmla="*/ 172 h 239"/>
                <a:gd name="T66" fmla="*/ 49 w 215"/>
                <a:gd name="T67" fmla="*/ 139 h 239"/>
                <a:gd name="T68" fmla="*/ 72 w 215"/>
                <a:gd name="T69" fmla="*/ 109 h 239"/>
                <a:gd name="T70" fmla="*/ 97 w 215"/>
                <a:gd name="T71" fmla="*/ 81 h 239"/>
                <a:gd name="T72" fmla="*/ 125 w 215"/>
                <a:gd name="T73" fmla="*/ 54 h 239"/>
                <a:gd name="T74" fmla="*/ 153 w 215"/>
                <a:gd name="T75" fmla="*/ 32 h 239"/>
                <a:gd name="T76" fmla="*/ 182 w 215"/>
                <a:gd name="T77" fmla="*/ 10 h 239"/>
                <a:gd name="T78" fmla="*/ 196 w 215"/>
                <a:gd name="T79" fmla="*/ 10 h 239"/>
                <a:gd name="T80" fmla="*/ 189 w 215"/>
                <a:gd name="T81" fmla="*/ 33 h 239"/>
                <a:gd name="T82" fmla="*/ 184 w 215"/>
                <a:gd name="T83" fmla="*/ 54 h 239"/>
                <a:gd name="T84" fmla="*/ 192 w 215"/>
                <a:gd name="T85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39">
                  <a:moveTo>
                    <a:pt x="201" y="82"/>
                  </a:moveTo>
                  <a:lnTo>
                    <a:pt x="204" y="84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5" y="84"/>
                  </a:lnTo>
                  <a:lnTo>
                    <a:pt x="208" y="98"/>
                  </a:lnTo>
                  <a:lnTo>
                    <a:pt x="199" y="110"/>
                  </a:lnTo>
                  <a:lnTo>
                    <a:pt x="190" y="123"/>
                  </a:lnTo>
                  <a:lnTo>
                    <a:pt x="180" y="134"/>
                  </a:lnTo>
                  <a:lnTo>
                    <a:pt x="169" y="144"/>
                  </a:lnTo>
                  <a:lnTo>
                    <a:pt x="158" y="155"/>
                  </a:lnTo>
                  <a:lnTo>
                    <a:pt x="146" y="165"/>
                  </a:lnTo>
                  <a:lnTo>
                    <a:pt x="133" y="174"/>
                  </a:lnTo>
                  <a:lnTo>
                    <a:pt x="121" y="183"/>
                  </a:lnTo>
                  <a:lnTo>
                    <a:pt x="108" y="191"/>
                  </a:lnTo>
                  <a:lnTo>
                    <a:pt x="95" y="200"/>
                  </a:lnTo>
                  <a:lnTo>
                    <a:pt x="83" y="208"/>
                  </a:lnTo>
                  <a:lnTo>
                    <a:pt x="70" y="216"/>
                  </a:lnTo>
                  <a:lnTo>
                    <a:pt x="58" y="223"/>
                  </a:lnTo>
                  <a:lnTo>
                    <a:pt x="46" y="231"/>
                  </a:lnTo>
                  <a:lnTo>
                    <a:pt x="34" y="239"/>
                  </a:lnTo>
                  <a:lnTo>
                    <a:pt x="9" y="228"/>
                  </a:lnTo>
                  <a:lnTo>
                    <a:pt x="16" y="220"/>
                  </a:lnTo>
                  <a:lnTo>
                    <a:pt x="25" y="212"/>
                  </a:lnTo>
                  <a:lnTo>
                    <a:pt x="35" y="204"/>
                  </a:lnTo>
                  <a:lnTo>
                    <a:pt x="47" y="197"/>
                  </a:lnTo>
                  <a:lnTo>
                    <a:pt x="57" y="191"/>
                  </a:lnTo>
                  <a:lnTo>
                    <a:pt x="68" y="184"/>
                  </a:lnTo>
                  <a:lnTo>
                    <a:pt x="78" y="176"/>
                  </a:lnTo>
                  <a:lnTo>
                    <a:pt x="88" y="169"/>
                  </a:lnTo>
                  <a:lnTo>
                    <a:pt x="101" y="158"/>
                  </a:lnTo>
                  <a:lnTo>
                    <a:pt x="112" y="144"/>
                  </a:lnTo>
                  <a:lnTo>
                    <a:pt x="123" y="131"/>
                  </a:lnTo>
                  <a:lnTo>
                    <a:pt x="135" y="116"/>
                  </a:lnTo>
                  <a:lnTo>
                    <a:pt x="146" y="101"/>
                  </a:lnTo>
                  <a:lnTo>
                    <a:pt x="158" y="89"/>
                  </a:lnTo>
                  <a:lnTo>
                    <a:pt x="172" y="76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73" y="68"/>
                  </a:lnTo>
                  <a:lnTo>
                    <a:pt x="161" y="75"/>
                  </a:lnTo>
                  <a:lnTo>
                    <a:pt x="149" y="85"/>
                  </a:lnTo>
                  <a:lnTo>
                    <a:pt x="140" y="95"/>
                  </a:lnTo>
                  <a:lnTo>
                    <a:pt x="130" y="108"/>
                  </a:lnTo>
                  <a:lnTo>
                    <a:pt x="121" y="119"/>
                  </a:lnTo>
                  <a:lnTo>
                    <a:pt x="111" y="132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2" y="150"/>
                  </a:lnTo>
                  <a:lnTo>
                    <a:pt x="88" y="156"/>
                  </a:lnTo>
                  <a:lnTo>
                    <a:pt x="84" y="160"/>
                  </a:lnTo>
                  <a:lnTo>
                    <a:pt x="78" y="166"/>
                  </a:lnTo>
                  <a:lnTo>
                    <a:pt x="73" y="171"/>
                  </a:lnTo>
                  <a:lnTo>
                    <a:pt x="68" y="174"/>
                  </a:lnTo>
                  <a:lnTo>
                    <a:pt x="63" y="176"/>
                  </a:lnTo>
                  <a:lnTo>
                    <a:pt x="55" y="182"/>
                  </a:lnTo>
                  <a:lnTo>
                    <a:pt x="48" y="188"/>
                  </a:lnTo>
                  <a:lnTo>
                    <a:pt x="39" y="193"/>
                  </a:lnTo>
                  <a:lnTo>
                    <a:pt x="32" y="198"/>
                  </a:lnTo>
                  <a:lnTo>
                    <a:pt x="23" y="204"/>
                  </a:lnTo>
                  <a:lnTo>
                    <a:pt x="15" y="209"/>
                  </a:lnTo>
                  <a:lnTo>
                    <a:pt x="7" y="216"/>
                  </a:lnTo>
                  <a:lnTo>
                    <a:pt x="0" y="223"/>
                  </a:lnTo>
                  <a:lnTo>
                    <a:pt x="9" y="205"/>
                  </a:lnTo>
                  <a:lnTo>
                    <a:pt x="18" y="188"/>
                  </a:lnTo>
                  <a:lnTo>
                    <a:pt x="28" y="172"/>
                  </a:lnTo>
                  <a:lnTo>
                    <a:pt x="38" y="155"/>
                  </a:lnTo>
                  <a:lnTo>
                    <a:pt x="49" y="139"/>
                  </a:lnTo>
                  <a:lnTo>
                    <a:pt x="60" y="124"/>
                  </a:lnTo>
                  <a:lnTo>
                    <a:pt x="72" y="109"/>
                  </a:lnTo>
                  <a:lnTo>
                    <a:pt x="85" y="94"/>
                  </a:lnTo>
                  <a:lnTo>
                    <a:pt x="97" y="81"/>
                  </a:lnTo>
                  <a:lnTo>
                    <a:pt x="111" y="68"/>
                  </a:lnTo>
                  <a:lnTo>
                    <a:pt x="125" y="54"/>
                  </a:lnTo>
                  <a:lnTo>
                    <a:pt x="139" y="43"/>
                  </a:lnTo>
                  <a:lnTo>
                    <a:pt x="153" y="32"/>
                  </a:lnTo>
                  <a:lnTo>
                    <a:pt x="167" y="20"/>
                  </a:lnTo>
                  <a:lnTo>
                    <a:pt x="182" y="10"/>
                  </a:lnTo>
                  <a:lnTo>
                    <a:pt x="197" y="0"/>
                  </a:lnTo>
                  <a:lnTo>
                    <a:pt x="196" y="10"/>
                  </a:lnTo>
                  <a:lnTo>
                    <a:pt x="193" y="21"/>
                  </a:lnTo>
                  <a:lnTo>
                    <a:pt x="189" y="33"/>
                  </a:lnTo>
                  <a:lnTo>
                    <a:pt x="186" y="44"/>
                  </a:lnTo>
                  <a:lnTo>
                    <a:pt x="184" y="54"/>
                  </a:lnTo>
                  <a:lnTo>
                    <a:pt x="186" y="65"/>
                  </a:lnTo>
                  <a:lnTo>
                    <a:pt x="192" y="74"/>
                  </a:lnTo>
                  <a:lnTo>
                    <a:pt x="201" y="82"/>
                  </a:lnTo>
                  <a:close/>
                </a:path>
              </a:pathLst>
            </a:custGeom>
            <a:solidFill>
              <a:srgbClr val="AA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159" y="215"/>
              <a:ext cx="5" cy="19"/>
            </a:xfrm>
            <a:custGeom>
              <a:avLst/>
              <a:gdLst>
                <a:gd name="T0" fmla="*/ 16 w 16"/>
                <a:gd name="T1" fmla="*/ 54 h 57"/>
                <a:gd name="T2" fmla="*/ 15 w 16"/>
                <a:gd name="T3" fmla="*/ 57 h 57"/>
                <a:gd name="T4" fmla="*/ 13 w 16"/>
                <a:gd name="T5" fmla="*/ 57 h 57"/>
                <a:gd name="T6" fmla="*/ 9 w 16"/>
                <a:gd name="T7" fmla="*/ 57 h 57"/>
                <a:gd name="T8" fmla="*/ 7 w 16"/>
                <a:gd name="T9" fmla="*/ 57 h 57"/>
                <a:gd name="T10" fmla="*/ 1 w 16"/>
                <a:gd name="T11" fmla="*/ 44 h 57"/>
                <a:gd name="T12" fmla="*/ 0 w 16"/>
                <a:gd name="T13" fmla="*/ 29 h 57"/>
                <a:gd name="T14" fmla="*/ 3 w 16"/>
                <a:gd name="T15" fmla="*/ 13 h 57"/>
                <a:gd name="T16" fmla="*/ 7 w 16"/>
                <a:gd name="T17" fmla="*/ 0 h 57"/>
                <a:gd name="T18" fmla="*/ 5 w 16"/>
                <a:gd name="T19" fmla="*/ 13 h 57"/>
                <a:gd name="T20" fmla="*/ 6 w 16"/>
                <a:gd name="T21" fmla="*/ 28 h 57"/>
                <a:gd name="T22" fmla="*/ 11 w 16"/>
                <a:gd name="T23" fmla="*/ 42 h 57"/>
                <a:gd name="T24" fmla="*/ 16 w 16"/>
                <a:gd name="T25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57">
                  <a:moveTo>
                    <a:pt x="16" y="54"/>
                  </a:moveTo>
                  <a:lnTo>
                    <a:pt x="15" y="57"/>
                  </a:lnTo>
                  <a:lnTo>
                    <a:pt x="13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3" y="13"/>
                  </a:lnTo>
                  <a:lnTo>
                    <a:pt x="7" y="0"/>
                  </a:lnTo>
                  <a:lnTo>
                    <a:pt x="5" y="13"/>
                  </a:lnTo>
                  <a:lnTo>
                    <a:pt x="6" y="28"/>
                  </a:lnTo>
                  <a:lnTo>
                    <a:pt x="11" y="42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938" y="218"/>
              <a:ext cx="35" cy="37"/>
            </a:xfrm>
            <a:custGeom>
              <a:avLst/>
              <a:gdLst>
                <a:gd name="T0" fmla="*/ 105 w 105"/>
                <a:gd name="T1" fmla="*/ 2 h 110"/>
                <a:gd name="T2" fmla="*/ 105 w 105"/>
                <a:gd name="T3" fmla="*/ 3 h 110"/>
                <a:gd name="T4" fmla="*/ 105 w 105"/>
                <a:gd name="T5" fmla="*/ 4 h 110"/>
                <a:gd name="T6" fmla="*/ 104 w 105"/>
                <a:gd name="T7" fmla="*/ 7 h 110"/>
                <a:gd name="T8" fmla="*/ 103 w 105"/>
                <a:gd name="T9" fmla="*/ 8 h 110"/>
                <a:gd name="T10" fmla="*/ 96 w 105"/>
                <a:gd name="T11" fmla="*/ 6 h 110"/>
                <a:gd name="T12" fmla="*/ 90 w 105"/>
                <a:gd name="T13" fmla="*/ 4 h 110"/>
                <a:gd name="T14" fmla="*/ 83 w 105"/>
                <a:gd name="T15" fmla="*/ 4 h 110"/>
                <a:gd name="T16" fmla="*/ 76 w 105"/>
                <a:gd name="T17" fmla="*/ 4 h 110"/>
                <a:gd name="T18" fmla="*/ 69 w 105"/>
                <a:gd name="T19" fmla="*/ 6 h 110"/>
                <a:gd name="T20" fmla="*/ 62 w 105"/>
                <a:gd name="T21" fmla="*/ 8 h 110"/>
                <a:gd name="T22" fmla="*/ 56 w 105"/>
                <a:gd name="T23" fmla="*/ 10 h 110"/>
                <a:gd name="T24" fmla="*/ 51 w 105"/>
                <a:gd name="T25" fmla="*/ 14 h 110"/>
                <a:gd name="T26" fmla="*/ 41 w 105"/>
                <a:gd name="T27" fmla="*/ 23 h 110"/>
                <a:gd name="T28" fmla="*/ 33 w 105"/>
                <a:gd name="T29" fmla="*/ 32 h 110"/>
                <a:gd name="T30" fmla="*/ 25 w 105"/>
                <a:gd name="T31" fmla="*/ 43 h 110"/>
                <a:gd name="T32" fmla="*/ 19 w 105"/>
                <a:gd name="T33" fmla="*/ 55 h 110"/>
                <a:gd name="T34" fmla="*/ 14 w 105"/>
                <a:gd name="T35" fmla="*/ 67 h 110"/>
                <a:gd name="T36" fmla="*/ 10 w 105"/>
                <a:gd name="T37" fmla="*/ 80 h 110"/>
                <a:gd name="T38" fmla="*/ 6 w 105"/>
                <a:gd name="T39" fmla="*/ 93 h 110"/>
                <a:gd name="T40" fmla="*/ 3 w 105"/>
                <a:gd name="T41" fmla="*/ 106 h 110"/>
                <a:gd name="T42" fmla="*/ 0 w 105"/>
                <a:gd name="T43" fmla="*/ 110 h 110"/>
                <a:gd name="T44" fmla="*/ 2 w 105"/>
                <a:gd name="T45" fmla="*/ 97 h 110"/>
                <a:gd name="T46" fmla="*/ 5 w 105"/>
                <a:gd name="T47" fmla="*/ 82 h 110"/>
                <a:gd name="T48" fmla="*/ 11 w 105"/>
                <a:gd name="T49" fmla="*/ 67 h 110"/>
                <a:gd name="T50" fmla="*/ 16 w 105"/>
                <a:gd name="T51" fmla="*/ 52 h 110"/>
                <a:gd name="T52" fmla="*/ 22 w 105"/>
                <a:gd name="T53" fmla="*/ 39 h 110"/>
                <a:gd name="T54" fmla="*/ 31 w 105"/>
                <a:gd name="T55" fmla="*/ 26 h 110"/>
                <a:gd name="T56" fmla="*/ 40 w 105"/>
                <a:gd name="T57" fmla="*/ 15 h 110"/>
                <a:gd name="T58" fmla="*/ 52 w 105"/>
                <a:gd name="T59" fmla="*/ 6 h 110"/>
                <a:gd name="T60" fmla="*/ 59 w 105"/>
                <a:gd name="T61" fmla="*/ 4 h 110"/>
                <a:gd name="T62" fmla="*/ 66 w 105"/>
                <a:gd name="T63" fmla="*/ 3 h 110"/>
                <a:gd name="T64" fmla="*/ 72 w 105"/>
                <a:gd name="T65" fmla="*/ 2 h 110"/>
                <a:gd name="T66" fmla="*/ 78 w 105"/>
                <a:gd name="T67" fmla="*/ 1 h 110"/>
                <a:gd name="T68" fmla="*/ 85 w 105"/>
                <a:gd name="T69" fmla="*/ 0 h 110"/>
                <a:gd name="T70" fmla="*/ 92 w 105"/>
                <a:gd name="T71" fmla="*/ 0 h 110"/>
                <a:gd name="T72" fmla="*/ 98 w 105"/>
                <a:gd name="T73" fmla="*/ 1 h 110"/>
                <a:gd name="T74" fmla="*/ 105 w 105"/>
                <a:gd name="T7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0">
                  <a:moveTo>
                    <a:pt x="105" y="2"/>
                  </a:moveTo>
                  <a:lnTo>
                    <a:pt x="105" y="3"/>
                  </a:lnTo>
                  <a:lnTo>
                    <a:pt x="105" y="4"/>
                  </a:lnTo>
                  <a:lnTo>
                    <a:pt x="104" y="7"/>
                  </a:lnTo>
                  <a:lnTo>
                    <a:pt x="103" y="8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6" y="10"/>
                  </a:lnTo>
                  <a:lnTo>
                    <a:pt x="51" y="14"/>
                  </a:lnTo>
                  <a:lnTo>
                    <a:pt x="41" y="23"/>
                  </a:lnTo>
                  <a:lnTo>
                    <a:pt x="33" y="32"/>
                  </a:lnTo>
                  <a:lnTo>
                    <a:pt x="25" y="43"/>
                  </a:lnTo>
                  <a:lnTo>
                    <a:pt x="19" y="55"/>
                  </a:lnTo>
                  <a:lnTo>
                    <a:pt x="14" y="67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11" y="67"/>
                  </a:lnTo>
                  <a:lnTo>
                    <a:pt x="16" y="52"/>
                  </a:lnTo>
                  <a:lnTo>
                    <a:pt x="22" y="39"/>
                  </a:lnTo>
                  <a:lnTo>
                    <a:pt x="31" y="26"/>
                  </a:lnTo>
                  <a:lnTo>
                    <a:pt x="40" y="15"/>
                  </a:lnTo>
                  <a:lnTo>
                    <a:pt x="52" y="6"/>
                  </a:lnTo>
                  <a:lnTo>
                    <a:pt x="59" y="4"/>
                  </a:lnTo>
                  <a:lnTo>
                    <a:pt x="66" y="3"/>
                  </a:lnTo>
                  <a:lnTo>
                    <a:pt x="72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945" y="223"/>
              <a:ext cx="74" cy="30"/>
            </a:xfrm>
            <a:custGeom>
              <a:avLst/>
              <a:gdLst>
                <a:gd name="T0" fmla="*/ 223 w 223"/>
                <a:gd name="T1" fmla="*/ 44 h 90"/>
                <a:gd name="T2" fmla="*/ 208 w 223"/>
                <a:gd name="T3" fmla="*/ 47 h 90"/>
                <a:gd name="T4" fmla="*/ 204 w 223"/>
                <a:gd name="T5" fmla="*/ 37 h 90"/>
                <a:gd name="T6" fmla="*/ 197 w 223"/>
                <a:gd name="T7" fmla="*/ 32 h 90"/>
                <a:gd name="T8" fmla="*/ 192 w 223"/>
                <a:gd name="T9" fmla="*/ 27 h 90"/>
                <a:gd name="T10" fmla="*/ 184 w 223"/>
                <a:gd name="T11" fmla="*/ 25 h 90"/>
                <a:gd name="T12" fmla="*/ 177 w 223"/>
                <a:gd name="T13" fmla="*/ 24 h 90"/>
                <a:gd name="T14" fmla="*/ 170 w 223"/>
                <a:gd name="T15" fmla="*/ 24 h 90"/>
                <a:gd name="T16" fmla="*/ 161 w 223"/>
                <a:gd name="T17" fmla="*/ 24 h 90"/>
                <a:gd name="T18" fmla="*/ 153 w 223"/>
                <a:gd name="T19" fmla="*/ 25 h 90"/>
                <a:gd name="T20" fmla="*/ 146 w 223"/>
                <a:gd name="T21" fmla="*/ 28 h 90"/>
                <a:gd name="T22" fmla="*/ 141 w 223"/>
                <a:gd name="T23" fmla="*/ 31 h 90"/>
                <a:gd name="T24" fmla="*/ 136 w 223"/>
                <a:gd name="T25" fmla="*/ 35 h 90"/>
                <a:gd name="T26" fmla="*/ 135 w 223"/>
                <a:gd name="T27" fmla="*/ 42 h 90"/>
                <a:gd name="T28" fmla="*/ 126 w 223"/>
                <a:gd name="T29" fmla="*/ 37 h 90"/>
                <a:gd name="T30" fmla="*/ 118 w 223"/>
                <a:gd name="T31" fmla="*/ 36 h 90"/>
                <a:gd name="T32" fmla="*/ 109 w 223"/>
                <a:gd name="T33" fmla="*/ 36 h 90"/>
                <a:gd name="T34" fmla="*/ 101 w 223"/>
                <a:gd name="T35" fmla="*/ 39 h 90"/>
                <a:gd name="T36" fmla="*/ 92 w 223"/>
                <a:gd name="T37" fmla="*/ 42 h 90"/>
                <a:gd name="T38" fmla="*/ 85 w 223"/>
                <a:gd name="T39" fmla="*/ 47 h 90"/>
                <a:gd name="T40" fmla="*/ 78 w 223"/>
                <a:gd name="T41" fmla="*/ 51 h 90"/>
                <a:gd name="T42" fmla="*/ 70 w 223"/>
                <a:gd name="T43" fmla="*/ 56 h 90"/>
                <a:gd name="T44" fmla="*/ 65 w 223"/>
                <a:gd name="T45" fmla="*/ 64 h 90"/>
                <a:gd name="T46" fmla="*/ 62 w 223"/>
                <a:gd name="T47" fmla="*/ 73 h 90"/>
                <a:gd name="T48" fmla="*/ 58 w 223"/>
                <a:gd name="T49" fmla="*/ 82 h 90"/>
                <a:gd name="T50" fmla="*/ 57 w 223"/>
                <a:gd name="T51" fmla="*/ 90 h 90"/>
                <a:gd name="T52" fmla="*/ 37 w 223"/>
                <a:gd name="T53" fmla="*/ 76 h 90"/>
                <a:gd name="T54" fmla="*/ 33 w 223"/>
                <a:gd name="T55" fmla="*/ 76 h 90"/>
                <a:gd name="T56" fmla="*/ 28 w 223"/>
                <a:gd name="T57" fmla="*/ 76 h 90"/>
                <a:gd name="T58" fmla="*/ 24 w 223"/>
                <a:gd name="T59" fmla="*/ 77 h 90"/>
                <a:gd name="T60" fmla="*/ 18 w 223"/>
                <a:gd name="T61" fmla="*/ 78 h 90"/>
                <a:gd name="T62" fmla="*/ 14 w 223"/>
                <a:gd name="T63" fmla="*/ 81 h 90"/>
                <a:gd name="T64" fmla="*/ 9 w 223"/>
                <a:gd name="T65" fmla="*/ 82 h 90"/>
                <a:gd name="T66" fmla="*/ 4 w 223"/>
                <a:gd name="T67" fmla="*/ 84 h 90"/>
                <a:gd name="T68" fmla="*/ 0 w 223"/>
                <a:gd name="T69" fmla="*/ 86 h 90"/>
                <a:gd name="T70" fmla="*/ 6 w 223"/>
                <a:gd name="T71" fmla="*/ 74 h 90"/>
                <a:gd name="T72" fmla="*/ 11 w 223"/>
                <a:gd name="T73" fmla="*/ 60 h 90"/>
                <a:gd name="T74" fmla="*/ 16 w 223"/>
                <a:gd name="T75" fmla="*/ 48 h 90"/>
                <a:gd name="T76" fmla="*/ 21 w 223"/>
                <a:gd name="T77" fmla="*/ 34 h 90"/>
                <a:gd name="T78" fmla="*/ 25 w 223"/>
                <a:gd name="T79" fmla="*/ 34 h 90"/>
                <a:gd name="T80" fmla="*/ 27 w 223"/>
                <a:gd name="T81" fmla="*/ 32 h 90"/>
                <a:gd name="T82" fmla="*/ 27 w 223"/>
                <a:gd name="T83" fmla="*/ 29 h 90"/>
                <a:gd name="T84" fmla="*/ 29 w 223"/>
                <a:gd name="T85" fmla="*/ 27 h 90"/>
                <a:gd name="T86" fmla="*/ 40 w 223"/>
                <a:gd name="T87" fmla="*/ 15 h 90"/>
                <a:gd name="T88" fmla="*/ 55 w 223"/>
                <a:gd name="T89" fmla="*/ 7 h 90"/>
                <a:gd name="T90" fmla="*/ 71 w 223"/>
                <a:gd name="T91" fmla="*/ 2 h 90"/>
                <a:gd name="T92" fmla="*/ 88 w 223"/>
                <a:gd name="T93" fmla="*/ 0 h 90"/>
                <a:gd name="T94" fmla="*/ 106 w 223"/>
                <a:gd name="T95" fmla="*/ 0 h 90"/>
                <a:gd name="T96" fmla="*/ 123 w 223"/>
                <a:gd name="T97" fmla="*/ 1 h 90"/>
                <a:gd name="T98" fmla="*/ 140 w 223"/>
                <a:gd name="T99" fmla="*/ 3 h 90"/>
                <a:gd name="T100" fmla="*/ 156 w 223"/>
                <a:gd name="T101" fmla="*/ 7 h 90"/>
                <a:gd name="T102" fmla="*/ 164 w 223"/>
                <a:gd name="T103" fmla="*/ 11 h 90"/>
                <a:gd name="T104" fmla="*/ 173 w 223"/>
                <a:gd name="T105" fmla="*/ 16 h 90"/>
                <a:gd name="T106" fmla="*/ 181 w 223"/>
                <a:gd name="T107" fmla="*/ 20 h 90"/>
                <a:gd name="T108" fmla="*/ 190 w 223"/>
                <a:gd name="T109" fmla="*/ 24 h 90"/>
                <a:gd name="T110" fmla="*/ 198 w 223"/>
                <a:gd name="T111" fmla="*/ 28 h 90"/>
                <a:gd name="T112" fmla="*/ 207 w 223"/>
                <a:gd name="T113" fmla="*/ 33 h 90"/>
                <a:gd name="T114" fmla="*/ 214 w 223"/>
                <a:gd name="T115" fmla="*/ 39 h 90"/>
                <a:gd name="T116" fmla="*/ 223 w 223"/>
                <a:gd name="T117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90">
                  <a:moveTo>
                    <a:pt x="223" y="44"/>
                  </a:moveTo>
                  <a:lnTo>
                    <a:pt x="208" y="47"/>
                  </a:lnTo>
                  <a:lnTo>
                    <a:pt x="204" y="37"/>
                  </a:lnTo>
                  <a:lnTo>
                    <a:pt x="197" y="32"/>
                  </a:lnTo>
                  <a:lnTo>
                    <a:pt x="192" y="27"/>
                  </a:lnTo>
                  <a:lnTo>
                    <a:pt x="184" y="25"/>
                  </a:lnTo>
                  <a:lnTo>
                    <a:pt x="177" y="24"/>
                  </a:lnTo>
                  <a:lnTo>
                    <a:pt x="170" y="24"/>
                  </a:lnTo>
                  <a:lnTo>
                    <a:pt x="161" y="24"/>
                  </a:lnTo>
                  <a:lnTo>
                    <a:pt x="153" y="25"/>
                  </a:lnTo>
                  <a:lnTo>
                    <a:pt x="146" y="28"/>
                  </a:lnTo>
                  <a:lnTo>
                    <a:pt x="141" y="31"/>
                  </a:lnTo>
                  <a:lnTo>
                    <a:pt x="136" y="35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8" y="36"/>
                  </a:lnTo>
                  <a:lnTo>
                    <a:pt x="109" y="36"/>
                  </a:lnTo>
                  <a:lnTo>
                    <a:pt x="101" y="39"/>
                  </a:lnTo>
                  <a:lnTo>
                    <a:pt x="92" y="42"/>
                  </a:lnTo>
                  <a:lnTo>
                    <a:pt x="85" y="47"/>
                  </a:lnTo>
                  <a:lnTo>
                    <a:pt x="78" y="51"/>
                  </a:lnTo>
                  <a:lnTo>
                    <a:pt x="70" y="56"/>
                  </a:lnTo>
                  <a:lnTo>
                    <a:pt x="65" y="64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90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7"/>
                  </a:lnTo>
                  <a:lnTo>
                    <a:pt x="18" y="78"/>
                  </a:lnTo>
                  <a:lnTo>
                    <a:pt x="14" y="81"/>
                  </a:lnTo>
                  <a:lnTo>
                    <a:pt x="9" y="82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40" y="15"/>
                  </a:lnTo>
                  <a:lnTo>
                    <a:pt x="55" y="7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3" y="1"/>
                  </a:lnTo>
                  <a:lnTo>
                    <a:pt x="140" y="3"/>
                  </a:lnTo>
                  <a:lnTo>
                    <a:pt x="156" y="7"/>
                  </a:lnTo>
                  <a:lnTo>
                    <a:pt x="164" y="11"/>
                  </a:lnTo>
                  <a:lnTo>
                    <a:pt x="173" y="16"/>
                  </a:lnTo>
                  <a:lnTo>
                    <a:pt x="181" y="20"/>
                  </a:lnTo>
                  <a:lnTo>
                    <a:pt x="190" y="24"/>
                  </a:lnTo>
                  <a:lnTo>
                    <a:pt x="198" y="28"/>
                  </a:lnTo>
                  <a:lnTo>
                    <a:pt x="207" y="33"/>
                  </a:lnTo>
                  <a:lnTo>
                    <a:pt x="214" y="39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851" y="233"/>
              <a:ext cx="212" cy="320"/>
            </a:xfrm>
            <a:custGeom>
              <a:avLst/>
              <a:gdLst>
                <a:gd name="T0" fmla="*/ 119 w 636"/>
                <a:gd name="T1" fmla="*/ 32 h 962"/>
                <a:gd name="T2" fmla="*/ 108 w 636"/>
                <a:gd name="T3" fmla="*/ 105 h 962"/>
                <a:gd name="T4" fmla="*/ 98 w 636"/>
                <a:gd name="T5" fmla="*/ 200 h 962"/>
                <a:gd name="T6" fmla="*/ 91 w 636"/>
                <a:gd name="T7" fmla="*/ 286 h 962"/>
                <a:gd name="T8" fmla="*/ 86 w 636"/>
                <a:gd name="T9" fmla="*/ 365 h 962"/>
                <a:gd name="T10" fmla="*/ 92 w 636"/>
                <a:gd name="T11" fmla="*/ 446 h 962"/>
                <a:gd name="T12" fmla="*/ 104 w 636"/>
                <a:gd name="T13" fmla="*/ 500 h 962"/>
                <a:gd name="T14" fmla="*/ 125 w 636"/>
                <a:gd name="T15" fmla="*/ 553 h 962"/>
                <a:gd name="T16" fmla="*/ 151 w 636"/>
                <a:gd name="T17" fmla="*/ 597 h 962"/>
                <a:gd name="T18" fmla="*/ 186 w 636"/>
                <a:gd name="T19" fmla="*/ 629 h 962"/>
                <a:gd name="T20" fmla="*/ 225 w 636"/>
                <a:gd name="T21" fmla="*/ 652 h 962"/>
                <a:gd name="T22" fmla="*/ 269 w 636"/>
                <a:gd name="T23" fmla="*/ 667 h 962"/>
                <a:gd name="T24" fmla="*/ 313 w 636"/>
                <a:gd name="T25" fmla="*/ 674 h 962"/>
                <a:gd name="T26" fmla="*/ 360 w 636"/>
                <a:gd name="T27" fmla="*/ 676 h 962"/>
                <a:gd name="T28" fmla="*/ 393 w 636"/>
                <a:gd name="T29" fmla="*/ 683 h 962"/>
                <a:gd name="T30" fmla="*/ 425 w 636"/>
                <a:gd name="T31" fmla="*/ 691 h 962"/>
                <a:gd name="T32" fmla="*/ 617 w 636"/>
                <a:gd name="T33" fmla="*/ 703 h 962"/>
                <a:gd name="T34" fmla="*/ 632 w 636"/>
                <a:gd name="T35" fmla="*/ 712 h 962"/>
                <a:gd name="T36" fmla="*/ 613 w 636"/>
                <a:gd name="T37" fmla="*/ 755 h 962"/>
                <a:gd name="T38" fmla="*/ 570 w 636"/>
                <a:gd name="T39" fmla="*/ 805 h 962"/>
                <a:gd name="T40" fmla="*/ 527 w 636"/>
                <a:gd name="T41" fmla="*/ 856 h 962"/>
                <a:gd name="T42" fmla="*/ 497 w 636"/>
                <a:gd name="T43" fmla="*/ 879 h 962"/>
                <a:gd name="T44" fmla="*/ 468 w 636"/>
                <a:gd name="T45" fmla="*/ 903 h 962"/>
                <a:gd name="T46" fmla="*/ 438 w 636"/>
                <a:gd name="T47" fmla="*/ 924 h 962"/>
                <a:gd name="T48" fmla="*/ 405 w 636"/>
                <a:gd name="T49" fmla="*/ 941 h 962"/>
                <a:gd name="T50" fmla="*/ 369 w 636"/>
                <a:gd name="T51" fmla="*/ 952 h 962"/>
                <a:gd name="T52" fmla="*/ 349 w 636"/>
                <a:gd name="T53" fmla="*/ 956 h 962"/>
                <a:gd name="T54" fmla="*/ 338 w 636"/>
                <a:gd name="T55" fmla="*/ 955 h 962"/>
                <a:gd name="T56" fmla="*/ 315 w 636"/>
                <a:gd name="T57" fmla="*/ 950 h 962"/>
                <a:gd name="T58" fmla="*/ 270 w 636"/>
                <a:gd name="T59" fmla="*/ 906 h 962"/>
                <a:gd name="T60" fmla="*/ 228 w 636"/>
                <a:gd name="T61" fmla="*/ 856 h 962"/>
                <a:gd name="T62" fmla="*/ 191 w 636"/>
                <a:gd name="T63" fmla="*/ 803 h 962"/>
                <a:gd name="T64" fmla="*/ 155 w 636"/>
                <a:gd name="T65" fmla="*/ 749 h 962"/>
                <a:gd name="T66" fmla="*/ 118 w 636"/>
                <a:gd name="T67" fmla="*/ 696 h 962"/>
                <a:gd name="T68" fmla="*/ 90 w 636"/>
                <a:gd name="T69" fmla="*/ 652 h 962"/>
                <a:gd name="T70" fmla="*/ 65 w 636"/>
                <a:gd name="T71" fmla="*/ 612 h 962"/>
                <a:gd name="T72" fmla="*/ 43 w 636"/>
                <a:gd name="T73" fmla="*/ 570 h 962"/>
                <a:gd name="T74" fmla="*/ 25 w 636"/>
                <a:gd name="T75" fmla="*/ 546 h 962"/>
                <a:gd name="T76" fmla="*/ 9 w 636"/>
                <a:gd name="T77" fmla="*/ 520 h 962"/>
                <a:gd name="T78" fmla="*/ 1 w 636"/>
                <a:gd name="T79" fmla="*/ 440 h 962"/>
                <a:gd name="T80" fmla="*/ 18 w 636"/>
                <a:gd name="T81" fmla="*/ 259 h 962"/>
                <a:gd name="T82" fmla="*/ 57 w 636"/>
                <a:gd name="T83" fmla="*/ 84 h 962"/>
                <a:gd name="T84" fmla="*/ 95 w 636"/>
                <a:gd name="T85" fmla="*/ 4 h 962"/>
                <a:gd name="T86" fmla="*/ 117 w 636"/>
                <a:gd name="T87" fmla="*/ 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962">
                  <a:moveTo>
                    <a:pt x="117" y="3"/>
                  </a:moveTo>
                  <a:lnTo>
                    <a:pt x="120" y="6"/>
                  </a:lnTo>
                  <a:lnTo>
                    <a:pt x="119" y="32"/>
                  </a:lnTo>
                  <a:lnTo>
                    <a:pt x="116" y="56"/>
                  </a:lnTo>
                  <a:lnTo>
                    <a:pt x="112" y="81"/>
                  </a:lnTo>
                  <a:lnTo>
                    <a:pt x="108" y="105"/>
                  </a:lnTo>
                  <a:lnTo>
                    <a:pt x="105" y="136"/>
                  </a:lnTo>
                  <a:lnTo>
                    <a:pt x="101" y="168"/>
                  </a:lnTo>
                  <a:lnTo>
                    <a:pt x="98" y="200"/>
                  </a:lnTo>
                  <a:lnTo>
                    <a:pt x="95" y="230"/>
                  </a:lnTo>
                  <a:lnTo>
                    <a:pt x="92" y="258"/>
                  </a:lnTo>
                  <a:lnTo>
                    <a:pt x="91" y="286"/>
                  </a:lnTo>
                  <a:lnTo>
                    <a:pt x="90" y="314"/>
                  </a:lnTo>
                  <a:lnTo>
                    <a:pt x="86" y="340"/>
                  </a:lnTo>
                  <a:lnTo>
                    <a:pt x="86" y="365"/>
                  </a:lnTo>
                  <a:lnTo>
                    <a:pt x="86" y="392"/>
                  </a:lnTo>
                  <a:lnTo>
                    <a:pt x="87" y="421"/>
                  </a:lnTo>
                  <a:lnTo>
                    <a:pt x="92" y="446"/>
                  </a:lnTo>
                  <a:lnTo>
                    <a:pt x="95" y="464"/>
                  </a:lnTo>
                  <a:lnTo>
                    <a:pt x="99" y="482"/>
                  </a:lnTo>
                  <a:lnTo>
                    <a:pt x="104" y="500"/>
                  </a:lnTo>
                  <a:lnTo>
                    <a:pt x="110" y="519"/>
                  </a:lnTo>
                  <a:lnTo>
                    <a:pt x="117" y="536"/>
                  </a:lnTo>
                  <a:lnTo>
                    <a:pt x="125" y="553"/>
                  </a:lnTo>
                  <a:lnTo>
                    <a:pt x="132" y="569"/>
                  </a:lnTo>
                  <a:lnTo>
                    <a:pt x="140" y="585"/>
                  </a:lnTo>
                  <a:lnTo>
                    <a:pt x="151" y="597"/>
                  </a:lnTo>
                  <a:lnTo>
                    <a:pt x="162" y="610"/>
                  </a:lnTo>
                  <a:lnTo>
                    <a:pt x="173" y="620"/>
                  </a:lnTo>
                  <a:lnTo>
                    <a:pt x="186" y="629"/>
                  </a:lnTo>
                  <a:lnTo>
                    <a:pt x="199" y="638"/>
                  </a:lnTo>
                  <a:lnTo>
                    <a:pt x="211" y="645"/>
                  </a:lnTo>
                  <a:lnTo>
                    <a:pt x="225" y="652"/>
                  </a:lnTo>
                  <a:lnTo>
                    <a:pt x="239" y="658"/>
                  </a:lnTo>
                  <a:lnTo>
                    <a:pt x="254" y="662"/>
                  </a:lnTo>
                  <a:lnTo>
                    <a:pt x="269" y="667"/>
                  </a:lnTo>
                  <a:lnTo>
                    <a:pt x="283" y="669"/>
                  </a:lnTo>
                  <a:lnTo>
                    <a:pt x="298" y="671"/>
                  </a:lnTo>
                  <a:lnTo>
                    <a:pt x="313" y="674"/>
                  </a:lnTo>
                  <a:lnTo>
                    <a:pt x="329" y="675"/>
                  </a:lnTo>
                  <a:lnTo>
                    <a:pt x="344" y="676"/>
                  </a:lnTo>
                  <a:lnTo>
                    <a:pt x="360" y="676"/>
                  </a:lnTo>
                  <a:lnTo>
                    <a:pt x="371" y="677"/>
                  </a:lnTo>
                  <a:lnTo>
                    <a:pt x="382" y="679"/>
                  </a:lnTo>
                  <a:lnTo>
                    <a:pt x="393" y="683"/>
                  </a:lnTo>
                  <a:lnTo>
                    <a:pt x="404" y="685"/>
                  </a:lnTo>
                  <a:lnTo>
                    <a:pt x="415" y="688"/>
                  </a:lnTo>
                  <a:lnTo>
                    <a:pt x="425" y="691"/>
                  </a:lnTo>
                  <a:lnTo>
                    <a:pt x="437" y="694"/>
                  </a:lnTo>
                  <a:lnTo>
                    <a:pt x="447" y="695"/>
                  </a:lnTo>
                  <a:lnTo>
                    <a:pt x="617" y="703"/>
                  </a:lnTo>
                  <a:lnTo>
                    <a:pt x="621" y="707"/>
                  </a:lnTo>
                  <a:lnTo>
                    <a:pt x="626" y="709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24" y="736"/>
                  </a:lnTo>
                  <a:lnTo>
                    <a:pt x="613" y="755"/>
                  </a:lnTo>
                  <a:lnTo>
                    <a:pt x="599" y="772"/>
                  </a:lnTo>
                  <a:lnTo>
                    <a:pt x="585" y="788"/>
                  </a:lnTo>
                  <a:lnTo>
                    <a:pt x="570" y="805"/>
                  </a:lnTo>
                  <a:lnTo>
                    <a:pt x="555" y="822"/>
                  </a:lnTo>
                  <a:lnTo>
                    <a:pt x="542" y="839"/>
                  </a:lnTo>
                  <a:lnTo>
                    <a:pt x="527" y="856"/>
                  </a:lnTo>
                  <a:lnTo>
                    <a:pt x="517" y="864"/>
                  </a:lnTo>
                  <a:lnTo>
                    <a:pt x="507" y="871"/>
                  </a:lnTo>
                  <a:lnTo>
                    <a:pt x="497" y="879"/>
                  </a:lnTo>
                  <a:lnTo>
                    <a:pt x="488" y="887"/>
                  </a:lnTo>
                  <a:lnTo>
                    <a:pt x="478" y="895"/>
                  </a:lnTo>
                  <a:lnTo>
                    <a:pt x="468" y="903"/>
                  </a:lnTo>
                  <a:lnTo>
                    <a:pt x="458" y="911"/>
                  </a:lnTo>
                  <a:lnTo>
                    <a:pt x="449" y="917"/>
                  </a:lnTo>
                  <a:lnTo>
                    <a:pt x="438" y="924"/>
                  </a:lnTo>
                  <a:lnTo>
                    <a:pt x="427" y="931"/>
                  </a:lnTo>
                  <a:lnTo>
                    <a:pt x="417" y="937"/>
                  </a:lnTo>
                  <a:lnTo>
                    <a:pt x="405" y="941"/>
                  </a:lnTo>
                  <a:lnTo>
                    <a:pt x="393" y="946"/>
                  </a:lnTo>
                  <a:lnTo>
                    <a:pt x="382" y="949"/>
                  </a:lnTo>
                  <a:lnTo>
                    <a:pt x="369" y="952"/>
                  </a:lnTo>
                  <a:lnTo>
                    <a:pt x="356" y="953"/>
                  </a:lnTo>
                  <a:lnTo>
                    <a:pt x="352" y="955"/>
                  </a:lnTo>
                  <a:lnTo>
                    <a:pt x="349" y="956"/>
                  </a:lnTo>
                  <a:lnTo>
                    <a:pt x="346" y="958"/>
                  </a:lnTo>
                  <a:lnTo>
                    <a:pt x="344" y="962"/>
                  </a:lnTo>
                  <a:lnTo>
                    <a:pt x="338" y="955"/>
                  </a:lnTo>
                  <a:lnTo>
                    <a:pt x="331" y="953"/>
                  </a:lnTo>
                  <a:lnTo>
                    <a:pt x="323" y="952"/>
                  </a:lnTo>
                  <a:lnTo>
                    <a:pt x="315" y="950"/>
                  </a:lnTo>
                  <a:lnTo>
                    <a:pt x="299" y="936"/>
                  </a:lnTo>
                  <a:lnTo>
                    <a:pt x="283" y="921"/>
                  </a:lnTo>
                  <a:lnTo>
                    <a:pt x="270" y="906"/>
                  </a:lnTo>
                  <a:lnTo>
                    <a:pt x="255" y="889"/>
                  </a:lnTo>
                  <a:lnTo>
                    <a:pt x="242" y="873"/>
                  </a:lnTo>
                  <a:lnTo>
                    <a:pt x="228" y="856"/>
                  </a:lnTo>
                  <a:lnTo>
                    <a:pt x="217" y="839"/>
                  </a:lnTo>
                  <a:lnTo>
                    <a:pt x="204" y="821"/>
                  </a:lnTo>
                  <a:lnTo>
                    <a:pt x="191" y="803"/>
                  </a:lnTo>
                  <a:lnTo>
                    <a:pt x="180" y="785"/>
                  </a:lnTo>
                  <a:lnTo>
                    <a:pt x="168" y="767"/>
                  </a:lnTo>
                  <a:lnTo>
                    <a:pt x="155" y="749"/>
                  </a:lnTo>
                  <a:lnTo>
                    <a:pt x="144" y="732"/>
                  </a:lnTo>
                  <a:lnTo>
                    <a:pt x="131" y="713"/>
                  </a:lnTo>
                  <a:lnTo>
                    <a:pt x="118" y="696"/>
                  </a:lnTo>
                  <a:lnTo>
                    <a:pt x="104" y="679"/>
                  </a:lnTo>
                  <a:lnTo>
                    <a:pt x="97" y="666"/>
                  </a:lnTo>
                  <a:lnTo>
                    <a:pt x="90" y="652"/>
                  </a:lnTo>
                  <a:lnTo>
                    <a:pt x="82" y="638"/>
                  </a:lnTo>
                  <a:lnTo>
                    <a:pt x="74" y="625"/>
                  </a:lnTo>
                  <a:lnTo>
                    <a:pt x="65" y="612"/>
                  </a:lnTo>
                  <a:lnTo>
                    <a:pt x="58" y="598"/>
                  </a:lnTo>
                  <a:lnTo>
                    <a:pt x="50" y="585"/>
                  </a:lnTo>
                  <a:lnTo>
                    <a:pt x="43" y="570"/>
                  </a:lnTo>
                  <a:lnTo>
                    <a:pt x="37" y="562"/>
                  </a:lnTo>
                  <a:lnTo>
                    <a:pt x="30" y="554"/>
                  </a:lnTo>
                  <a:lnTo>
                    <a:pt x="25" y="546"/>
                  </a:lnTo>
                  <a:lnTo>
                    <a:pt x="20" y="537"/>
                  </a:lnTo>
                  <a:lnTo>
                    <a:pt x="14" y="528"/>
                  </a:lnTo>
                  <a:lnTo>
                    <a:pt x="9" y="520"/>
                  </a:lnTo>
                  <a:lnTo>
                    <a:pt x="4" y="511"/>
                  </a:lnTo>
                  <a:lnTo>
                    <a:pt x="0" y="502"/>
                  </a:lnTo>
                  <a:lnTo>
                    <a:pt x="1" y="440"/>
                  </a:lnTo>
                  <a:lnTo>
                    <a:pt x="4" y="380"/>
                  </a:lnTo>
                  <a:lnTo>
                    <a:pt x="9" y="319"/>
                  </a:lnTo>
                  <a:lnTo>
                    <a:pt x="18" y="259"/>
                  </a:lnTo>
                  <a:lnTo>
                    <a:pt x="28" y="200"/>
                  </a:lnTo>
                  <a:lnTo>
                    <a:pt x="41" y="140"/>
                  </a:lnTo>
                  <a:lnTo>
                    <a:pt x="57" y="84"/>
                  </a:lnTo>
                  <a:lnTo>
                    <a:pt x="74" y="28"/>
                  </a:lnTo>
                  <a:lnTo>
                    <a:pt x="89" y="0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6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992" y="234"/>
              <a:ext cx="27" cy="59"/>
            </a:xfrm>
            <a:custGeom>
              <a:avLst/>
              <a:gdLst>
                <a:gd name="T0" fmla="*/ 47 w 81"/>
                <a:gd name="T1" fmla="*/ 3 h 177"/>
                <a:gd name="T2" fmla="*/ 59 w 81"/>
                <a:gd name="T3" fmla="*/ 18 h 177"/>
                <a:gd name="T4" fmla="*/ 65 w 81"/>
                <a:gd name="T5" fmla="*/ 37 h 177"/>
                <a:gd name="T6" fmla="*/ 66 w 81"/>
                <a:gd name="T7" fmla="*/ 58 h 177"/>
                <a:gd name="T8" fmla="*/ 68 w 81"/>
                <a:gd name="T9" fmla="*/ 78 h 177"/>
                <a:gd name="T10" fmla="*/ 71 w 81"/>
                <a:gd name="T11" fmla="*/ 99 h 177"/>
                <a:gd name="T12" fmla="*/ 73 w 81"/>
                <a:gd name="T13" fmla="*/ 119 h 177"/>
                <a:gd name="T14" fmla="*/ 76 w 81"/>
                <a:gd name="T15" fmla="*/ 139 h 177"/>
                <a:gd name="T16" fmla="*/ 81 w 81"/>
                <a:gd name="T17" fmla="*/ 158 h 177"/>
                <a:gd name="T18" fmla="*/ 73 w 81"/>
                <a:gd name="T19" fmla="*/ 160 h 177"/>
                <a:gd name="T20" fmla="*/ 67 w 81"/>
                <a:gd name="T21" fmla="*/ 164 h 177"/>
                <a:gd name="T22" fmla="*/ 59 w 81"/>
                <a:gd name="T23" fmla="*/ 167 h 177"/>
                <a:gd name="T24" fmla="*/ 53 w 81"/>
                <a:gd name="T25" fmla="*/ 171 h 177"/>
                <a:gd name="T26" fmla="*/ 46 w 81"/>
                <a:gd name="T27" fmla="*/ 173 h 177"/>
                <a:gd name="T28" fmla="*/ 38 w 81"/>
                <a:gd name="T29" fmla="*/ 175 h 177"/>
                <a:gd name="T30" fmla="*/ 31 w 81"/>
                <a:gd name="T31" fmla="*/ 177 h 177"/>
                <a:gd name="T32" fmla="*/ 22 w 81"/>
                <a:gd name="T33" fmla="*/ 177 h 177"/>
                <a:gd name="T34" fmla="*/ 21 w 81"/>
                <a:gd name="T35" fmla="*/ 172 h 177"/>
                <a:gd name="T36" fmla="*/ 20 w 81"/>
                <a:gd name="T37" fmla="*/ 167 h 177"/>
                <a:gd name="T38" fmla="*/ 19 w 81"/>
                <a:gd name="T39" fmla="*/ 161 h 177"/>
                <a:gd name="T40" fmla="*/ 18 w 81"/>
                <a:gd name="T41" fmla="*/ 157 h 177"/>
                <a:gd name="T42" fmla="*/ 15 w 81"/>
                <a:gd name="T43" fmla="*/ 133 h 177"/>
                <a:gd name="T44" fmla="*/ 12 w 81"/>
                <a:gd name="T45" fmla="*/ 109 h 177"/>
                <a:gd name="T46" fmla="*/ 6 w 81"/>
                <a:gd name="T47" fmla="*/ 85 h 177"/>
                <a:gd name="T48" fmla="*/ 1 w 81"/>
                <a:gd name="T49" fmla="*/ 61 h 177"/>
                <a:gd name="T50" fmla="*/ 3 w 81"/>
                <a:gd name="T51" fmla="*/ 45 h 177"/>
                <a:gd name="T52" fmla="*/ 1 w 81"/>
                <a:gd name="T53" fmla="*/ 30 h 177"/>
                <a:gd name="T54" fmla="*/ 0 w 81"/>
                <a:gd name="T55" fmla="*/ 16 h 177"/>
                <a:gd name="T56" fmla="*/ 8 w 81"/>
                <a:gd name="T57" fmla="*/ 3 h 177"/>
                <a:gd name="T58" fmla="*/ 13 w 81"/>
                <a:gd name="T59" fmla="*/ 3 h 177"/>
                <a:gd name="T60" fmla="*/ 18 w 81"/>
                <a:gd name="T61" fmla="*/ 2 h 177"/>
                <a:gd name="T62" fmla="*/ 22 w 81"/>
                <a:gd name="T63" fmla="*/ 1 h 177"/>
                <a:gd name="T64" fmla="*/ 28 w 81"/>
                <a:gd name="T65" fmla="*/ 0 h 177"/>
                <a:gd name="T66" fmla="*/ 32 w 81"/>
                <a:gd name="T67" fmla="*/ 0 h 177"/>
                <a:gd name="T68" fmla="*/ 36 w 81"/>
                <a:gd name="T69" fmla="*/ 0 h 177"/>
                <a:gd name="T70" fmla="*/ 41 w 81"/>
                <a:gd name="T71" fmla="*/ 1 h 177"/>
                <a:gd name="T72" fmla="*/ 47 w 81"/>
                <a:gd name="T7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177">
                  <a:moveTo>
                    <a:pt x="47" y="3"/>
                  </a:moveTo>
                  <a:lnTo>
                    <a:pt x="59" y="18"/>
                  </a:lnTo>
                  <a:lnTo>
                    <a:pt x="65" y="37"/>
                  </a:lnTo>
                  <a:lnTo>
                    <a:pt x="66" y="58"/>
                  </a:lnTo>
                  <a:lnTo>
                    <a:pt x="68" y="78"/>
                  </a:lnTo>
                  <a:lnTo>
                    <a:pt x="71" y="99"/>
                  </a:lnTo>
                  <a:lnTo>
                    <a:pt x="73" y="119"/>
                  </a:lnTo>
                  <a:lnTo>
                    <a:pt x="76" y="139"/>
                  </a:lnTo>
                  <a:lnTo>
                    <a:pt x="81" y="158"/>
                  </a:lnTo>
                  <a:lnTo>
                    <a:pt x="73" y="160"/>
                  </a:lnTo>
                  <a:lnTo>
                    <a:pt x="67" y="164"/>
                  </a:lnTo>
                  <a:lnTo>
                    <a:pt x="59" y="167"/>
                  </a:lnTo>
                  <a:lnTo>
                    <a:pt x="53" y="171"/>
                  </a:lnTo>
                  <a:lnTo>
                    <a:pt x="46" y="173"/>
                  </a:lnTo>
                  <a:lnTo>
                    <a:pt x="38" y="175"/>
                  </a:lnTo>
                  <a:lnTo>
                    <a:pt x="31" y="177"/>
                  </a:lnTo>
                  <a:lnTo>
                    <a:pt x="22" y="177"/>
                  </a:lnTo>
                  <a:lnTo>
                    <a:pt x="21" y="172"/>
                  </a:lnTo>
                  <a:lnTo>
                    <a:pt x="20" y="167"/>
                  </a:lnTo>
                  <a:lnTo>
                    <a:pt x="19" y="161"/>
                  </a:lnTo>
                  <a:lnTo>
                    <a:pt x="18" y="157"/>
                  </a:lnTo>
                  <a:lnTo>
                    <a:pt x="15" y="133"/>
                  </a:lnTo>
                  <a:lnTo>
                    <a:pt x="12" y="109"/>
                  </a:lnTo>
                  <a:lnTo>
                    <a:pt x="6" y="85"/>
                  </a:lnTo>
                  <a:lnTo>
                    <a:pt x="1" y="61"/>
                  </a:lnTo>
                  <a:lnTo>
                    <a:pt x="3" y="45"/>
                  </a:lnTo>
                  <a:lnTo>
                    <a:pt x="1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967" y="238"/>
              <a:ext cx="29" cy="68"/>
            </a:xfrm>
            <a:custGeom>
              <a:avLst/>
              <a:gdLst>
                <a:gd name="T0" fmla="*/ 72 w 86"/>
                <a:gd name="T1" fmla="*/ 31 h 203"/>
                <a:gd name="T2" fmla="*/ 74 w 86"/>
                <a:gd name="T3" fmla="*/ 68 h 203"/>
                <a:gd name="T4" fmla="*/ 81 w 86"/>
                <a:gd name="T5" fmla="*/ 104 h 203"/>
                <a:gd name="T6" fmla="*/ 86 w 86"/>
                <a:gd name="T7" fmla="*/ 140 h 203"/>
                <a:gd name="T8" fmla="*/ 81 w 86"/>
                <a:gd name="T9" fmla="*/ 178 h 203"/>
                <a:gd name="T10" fmla="*/ 75 w 86"/>
                <a:gd name="T11" fmla="*/ 180 h 203"/>
                <a:gd name="T12" fmla="*/ 70 w 86"/>
                <a:gd name="T13" fmla="*/ 184 h 203"/>
                <a:gd name="T14" fmla="*/ 63 w 86"/>
                <a:gd name="T15" fmla="*/ 187 h 203"/>
                <a:gd name="T16" fmla="*/ 57 w 86"/>
                <a:gd name="T17" fmla="*/ 191 h 203"/>
                <a:gd name="T18" fmla="*/ 51 w 86"/>
                <a:gd name="T19" fmla="*/ 194 h 203"/>
                <a:gd name="T20" fmla="*/ 44 w 86"/>
                <a:gd name="T21" fmla="*/ 197 h 203"/>
                <a:gd name="T22" fmla="*/ 39 w 86"/>
                <a:gd name="T23" fmla="*/ 201 h 203"/>
                <a:gd name="T24" fmla="*/ 33 w 86"/>
                <a:gd name="T25" fmla="*/ 203 h 203"/>
                <a:gd name="T26" fmla="*/ 22 w 86"/>
                <a:gd name="T27" fmla="*/ 183 h 203"/>
                <a:gd name="T28" fmla="*/ 18 w 86"/>
                <a:gd name="T29" fmla="*/ 159 h 203"/>
                <a:gd name="T30" fmla="*/ 16 w 86"/>
                <a:gd name="T31" fmla="*/ 135 h 203"/>
                <a:gd name="T32" fmla="*/ 10 w 86"/>
                <a:gd name="T33" fmla="*/ 111 h 203"/>
                <a:gd name="T34" fmla="*/ 10 w 86"/>
                <a:gd name="T35" fmla="*/ 98 h 203"/>
                <a:gd name="T36" fmla="*/ 7 w 86"/>
                <a:gd name="T37" fmla="*/ 85 h 203"/>
                <a:gd name="T38" fmla="*/ 4 w 86"/>
                <a:gd name="T39" fmla="*/ 71 h 203"/>
                <a:gd name="T40" fmla="*/ 2 w 86"/>
                <a:gd name="T41" fmla="*/ 57 h 203"/>
                <a:gd name="T42" fmla="*/ 0 w 86"/>
                <a:gd name="T43" fmla="*/ 44 h 203"/>
                <a:gd name="T44" fmla="*/ 2 w 86"/>
                <a:gd name="T45" fmla="*/ 31 h 203"/>
                <a:gd name="T46" fmla="*/ 7 w 86"/>
                <a:gd name="T47" fmla="*/ 20 h 203"/>
                <a:gd name="T48" fmla="*/ 18 w 86"/>
                <a:gd name="T49" fmla="*/ 9 h 203"/>
                <a:gd name="T50" fmla="*/ 23 w 86"/>
                <a:gd name="T51" fmla="*/ 7 h 203"/>
                <a:gd name="T52" fmla="*/ 27 w 86"/>
                <a:gd name="T53" fmla="*/ 5 h 203"/>
                <a:gd name="T54" fmla="*/ 33 w 86"/>
                <a:gd name="T55" fmla="*/ 4 h 203"/>
                <a:gd name="T56" fmla="*/ 38 w 86"/>
                <a:gd name="T57" fmla="*/ 1 h 203"/>
                <a:gd name="T58" fmla="*/ 43 w 86"/>
                <a:gd name="T59" fmla="*/ 0 h 203"/>
                <a:gd name="T60" fmla="*/ 49 w 86"/>
                <a:gd name="T61" fmla="*/ 0 h 203"/>
                <a:gd name="T62" fmla="*/ 54 w 86"/>
                <a:gd name="T63" fmla="*/ 0 h 203"/>
                <a:gd name="T64" fmla="*/ 59 w 86"/>
                <a:gd name="T65" fmla="*/ 0 h 203"/>
                <a:gd name="T66" fmla="*/ 64 w 86"/>
                <a:gd name="T67" fmla="*/ 7 h 203"/>
                <a:gd name="T68" fmla="*/ 69 w 86"/>
                <a:gd name="T69" fmla="*/ 14 h 203"/>
                <a:gd name="T70" fmla="*/ 71 w 86"/>
                <a:gd name="T71" fmla="*/ 23 h 203"/>
                <a:gd name="T72" fmla="*/ 72 w 86"/>
                <a:gd name="T73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203">
                  <a:moveTo>
                    <a:pt x="72" y="31"/>
                  </a:moveTo>
                  <a:lnTo>
                    <a:pt x="74" y="68"/>
                  </a:lnTo>
                  <a:lnTo>
                    <a:pt x="81" y="104"/>
                  </a:lnTo>
                  <a:lnTo>
                    <a:pt x="86" y="140"/>
                  </a:lnTo>
                  <a:lnTo>
                    <a:pt x="81" y="178"/>
                  </a:lnTo>
                  <a:lnTo>
                    <a:pt x="75" y="180"/>
                  </a:lnTo>
                  <a:lnTo>
                    <a:pt x="70" y="184"/>
                  </a:lnTo>
                  <a:lnTo>
                    <a:pt x="63" y="187"/>
                  </a:lnTo>
                  <a:lnTo>
                    <a:pt x="57" y="191"/>
                  </a:lnTo>
                  <a:lnTo>
                    <a:pt x="51" y="194"/>
                  </a:lnTo>
                  <a:lnTo>
                    <a:pt x="44" y="197"/>
                  </a:lnTo>
                  <a:lnTo>
                    <a:pt x="39" y="201"/>
                  </a:lnTo>
                  <a:lnTo>
                    <a:pt x="33" y="203"/>
                  </a:lnTo>
                  <a:lnTo>
                    <a:pt x="22" y="183"/>
                  </a:lnTo>
                  <a:lnTo>
                    <a:pt x="18" y="159"/>
                  </a:lnTo>
                  <a:lnTo>
                    <a:pt x="16" y="135"/>
                  </a:lnTo>
                  <a:lnTo>
                    <a:pt x="10" y="111"/>
                  </a:lnTo>
                  <a:lnTo>
                    <a:pt x="10" y="98"/>
                  </a:lnTo>
                  <a:lnTo>
                    <a:pt x="7" y="85"/>
                  </a:lnTo>
                  <a:lnTo>
                    <a:pt x="4" y="71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2" y="31"/>
                  </a:lnTo>
                  <a:lnTo>
                    <a:pt x="7" y="20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7"/>
                  </a:lnTo>
                  <a:lnTo>
                    <a:pt x="69" y="14"/>
                  </a:lnTo>
                  <a:lnTo>
                    <a:pt x="71" y="23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5016" y="239"/>
              <a:ext cx="27" cy="46"/>
            </a:xfrm>
            <a:custGeom>
              <a:avLst/>
              <a:gdLst>
                <a:gd name="T0" fmla="*/ 70 w 81"/>
                <a:gd name="T1" fmla="*/ 46 h 138"/>
                <a:gd name="T2" fmla="*/ 76 w 81"/>
                <a:gd name="T3" fmla="*/ 66 h 138"/>
                <a:gd name="T4" fmla="*/ 78 w 81"/>
                <a:gd name="T5" fmla="*/ 85 h 138"/>
                <a:gd name="T6" fmla="*/ 78 w 81"/>
                <a:gd name="T7" fmla="*/ 107 h 138"/>
                <a:gd name="T8" fmla="*/ 81 w 81"/>
                <a:gd name="T9" fmla="*/ 127 h 138"/>
                <a:gd name="T10" fmla="*/ 72 w 81"/>
                <a:gd name="T11" fmla="*/ 126 h 138"/>
                <a:gd name="T12" fmla="*/ 64 w 81"/>
                <a:gd name="T13" fmla="*/ 128 h 138"/>
                <a:gd name="T14" fmla="*/ 56 w 81"/>
                <a:gd name="T15" fmla="*/ 131 h 138"/>
                <a:gd name="T16" fmla="*/ 48 w 81"/>
                <a:gd name="T17" fmla="*/ 133 h 138"/>
                <a:gd name="T18" fmla="*/ 40 w 81"/>
                <a:gd name="T19" fmla="*/ 135 h 138"/>
                <a:gd name="T20" fmla="*/ 33 w 81"/>
                <a:gd name="T21" fmla="*/ 138 h 138"/>
                <a:gd name="T22" fmla="*/ 26 w 81"/>
                <a:gd name="T23" fmla="*/ 138 h 138"/>
                <a:gd name="T24" fmla="*/ 18 w 81"/>
                <a:gd name="T25" fmla="*/ 135 h 138"/>
                <a:gd name="T26" fmla="*/ 15 w 81"/>
                <a:gd name="T27" fmla="*/ 125 h 138"/>
                <a:gd name="T28" fmla="*/ 12 w 81"/>
                <a:gd name="T29" fmla="*/ 114 h 138"/>
                <a:gd name="T30" fmla="*/ 10 w 81"/>
                <a:gd name="T31" fmla="*/ 102 h 138"/>
                <a:gd name="T32" fmla="*/ 9 w 81"/>
                <a:gd name="T33" fmla="*/ 91 h 138"/>
                <a:gd name="T34" fmla="*/ 6 w 81"/>
                <a:gd name="T35" fmla="*/ 70 h 138"/>
                <a:gd name="T36" fmla="*/ 4 w 81"/>
                <a:gd name="T37" fmla="*/ 49 h 138"/>
                <a:gd name="T38" fmla="*/ 2 w 81"/>
                <a:gd name="T39" fmla="*/ 27 h 138"/>
                <a:gd name="T40" fmla="*/ 0 w 81"/>
                <a:gd name="T41" fmla="*/ 5 h 138"/>
                <a:gd name="T42" fmla="*/ 3 w 81"/>
                <a:gd name="T43" fmla="*/ 4 h 138"/>
                <a:gd name="T44" fmla="*/ 8 w 81"/>
                <a:gd name="T45" fmla="*/ 4 h 138"/>
                <a:gd name="T46" fmla="*/ 12 w 81"/>
                <a:gd name="T47" fmla="*/ 3 h 138"/>
                <a:gd name="T48" fmla="*/ 14 w 81"/>
                <a:gd name="T49" fmla="*/ 0 h 138"/>
                <a:gd name="T50" fmla="*/ 21 w 81"/>
                <a:gd name="T51" fmla="*/ 5 h 138"/>
                <a:gd name="T52" fmla="*/ 28 w 81"/>
                <a:gd name="T53" fmla="*/ 11 h 138"/>
                <a:gd name="T54" fmla="*/ 34 w 81"/>
                <a:gd name="T55" fmla="*/ 17 h 138"/>
                <a:gd name="T56" fmla="*/ 40 w 81"/>
                <a:gd name="T57" fmla="*/ 22 h 138"/>
                <a:gd name="T58" fmla="*/ 47 w 81"/>
                <a:gd name="T59" fmla="*/ 29 h 138"/>
                <a:gd name="T60" fmla="*/ 54 w 81"/>
                <a:gd name="T61" fmla="*/ 35 h 138"/>
                <a:gd name="T62" fmla="*/ 62 w 81"/>
                <a:gd name="T63" fmla="*/ 41 h 138"/>
                <a:gd name="T64" fmla="*/ 70 w 81"/>
                <a:gd name="T6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38">
                  <a:moveTo>
                    <a:pt x="70" y="46"/>
                  </a:moveTo>
                  <a:lnTo>
                    <a:pt x="76" y="66"/>
                  </a:lnTo>
                  <a:lnTo>
                    <a:pt x="78" y="85"/>
                  </a:lnTo>
                  <a:lnTo>
                    <a:pt x="78" y="107"/>
                  </a:lnTo>
                  <a:lnTo>
                    <a:pt x="81" y="127"/>
                  </a:lnTo>
                  <a:lnTo>
                    <a:pt x="72" y="126"/>
                  </a:lnTo>
                  <a:lnTo>
                    <a:pt x="64" y="128"/>
                  </a:lnTo>
                  <a:lnTo>
                    <a:pt x="56" y="131"/>
                  </a:lnTo>
                  <a:lnTo>
                    <a:pt x="48" y="133"/>
                  </a:lnTo>
                  <a:lnTo>
                    <a:pt x="40" y="135"/>
                  </a:lnTo>
                  <a:lnTo>
                    <a:pt x="33" y="138"/>
                  </a:lnTo>
                  <a:lnTo>
                    <a:pt x="26" y="138"/>
                  </a:lnTo>
                  <a:lnTo>
                    <a:pt x="18" y="135"/>
                  </a:lnTo>
                  <a:lnTo>
                    <a:pt x="15" y="125"/>
                  </a:lnTo>
                  <a:lnTo>
                    <a:pt x="12" y="114"/>
                  </a:lnTo>
                  <a:lnTo>
                    <a:pt x="10" y="102"/>
                  </a:lnTo>
                  <a:lnTo>
                    <a:pt x="9" y="91"/>
                  </a:lnTo>
                  <a:lnTo>
                    <a:pt x="6" y="70"/>
                  </a:lnTo>
                  <a:lnTo>
                    <a:pt x="4" y="49"/>
                  </a:lnTo>
                  <a:lnTo>
                    <a:pt x="2" y="27"/>
                  </a:lnTo>
                  <a:lnTo>
                    <a:pt x="0" y="5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40" y="22"/>
                  </a:lnTo>
                  <a:lnTo>
                    <a:pt x="47" y="29"/>
                  </a:lnTo>
                  <a:lnTo>
                    <a:pt x="54" y="35"/>
                  </a:lnTo>
                  <a:lnTo>
                    <a:pt x="62" y="41"/>
                  </a:lnTo>
                  <a:lnTo>
                    <a:pt x="7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941" y="252"/>
              <a:ext cx="30" cy="77"/>
            </a:xfrm>
            <a:custGeom>
              <a:avLst/>
              <a:gdLst>
                <a:gd name="T0" fmla="*/ 60 w 91"/>
                <a:gd name="T1" fmla="*/ 7 h 232"/>
                <a:gd name="T2" fmla="*/ 76 w 91"/>
                <a:gd name="T3" fmla="*/ 32 h 232"/>
                <a:gd name="T4" fmla="*/ 82 w 91"/>
                <a:gd name="T5" fmla="*/ 61 h 232"/>
                <a:gd name="T6" fmla="*/ 85 w 91"/>
                <a:gd name="T7" fmla="*/ 91 h 232"/>
                <a:gd name="T8" fmla="*/ 88 w 91"/>
                <a:gd name="T9" fmla="*/ 122 h 232"/>
                <a:gd name="T10" fmla="*/ 88 w 91"/>
                <a:gd name="T11" fmla="*/ 139 h 232"/>
                <a:gd name="T12" fmla="*/ 91 w 91"/>
                <a:gd name="T13" fmla="*/ 160 h 232"/>
                <a:gd name="T14" fmla="*/ 86 w 91"/>
                <a:gd name="T15" fmla="*/ 179 h 232"/>
                <a:gd name="T16" fmla="*/ 73 w 91"/>
                <a:gd name="T17" fmla="*/ 189 h 232"/>
                <a:gd name="T18" fmla="*/ 67 w 91"/>
                <a:gd name="T19" fmla="*/ 195 h 232"/>
                <a:gd name="T20" fmla="*/ 62 w 91"/>
                <a:gd name="T21" fmla="*/ 201 h 232"/>
                <a:gd name="T22" fmla="*/ 57 w 91"/>
                <a:gd name="T23" fmla="*/ 207 h 232"/>
                <a:gd name="T24" fmla="*/ 50 w 91"/>
                <a:gd name="T25" fmla="*/ 212 h 232"/>
                <a:gd name="T26" fmla="*/ 44 w 91"/>
                <a:gd name="T27" fmla="*/ 217 h 232"/>
                <a:gd name="T28" fmla="*/ 39 w 91"/>
                <a:gd name="T29" fmla="*/ 221 h 232"/>
                <a:gd name="T30" fmla="*/ 32 w 91"/>
                <a:gd name="T31" fmla="*/ 227 h 232"/>
                <a:gd name="T32" fmla="*/ 26 w 91"/>
                <a:gd name="T33" fmla="*/ 232 h 232"/>
                <a:gd name="T34" fmla="*/ 8 w 91"/>
                <a:gd name="T35" fmla="*/ 185 h 232"/>
                <a:gd name="T36" fmla="*/ 1 w 91"/>
                <a:gd name="T37" fmla="*/ 134 h 232"/>
                <a:gd name="T38" fmla="*/ 0 w 91"/>
                <a:gd name="T39" fmla="*/ 79 h 232"/>
                <a:gd name="T40" fmla="*/ 4 w 91"/>
                <a:gd name="T41" fmla="*/ 27 h 232"/>
                <a:gd name="T42" fmla="*/ 8 w 91"/>
                <a:gd name="T43" fmla="*/ 17 h 232"/>
                <a:gd name="T44" fmla="*/ 13 w 91"/>
                <a:gd name="T45" fmla="*/ 9 h 232"/>
                <a:gd name="T46" fmla="*/ 21 w 91"/>
                <a:gd name="T47" fmla="*/ 4 h 232"/>
                <a:gd name="T48" fmla="*/ 29 w 91"/>
                <a:gd name="T49" fmla="*/ 0 h 232"/>
                <a:gd name="T50" fmla="*/ 38 w 91"/>
                <a:gd name="T51" fmla="*/ 1 h 232"/>
                <a:gd name="T52" fmla="*/ 45 w 91"/>
                <a:gd name="T53" fmla="*/ 1 h 232"/>
                <a:gd name="T54" fmla="*/ 52 w 91"/>
                <a:gd name="T55" fmla="*/ 4 h 232"/>
                <a:gd name="T56" fmla="*/ 60 w 91"/>
                <a:gd name="T57" fmla="*/ 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232">
                  <a:moveTo>
                    <a:pt x="60" y="7"/>
                  </a:moveTo>
                  <a:lnTo>
                    <a:pt x="76" y="32"/>
                  </a:lnTo>
                  <a:lnTo>
                    <a:pt x="82" y="61"/>
                  </a:lnTo>
                  <a:lnTo>
                    <a:pt x="85" y="91"/>
                  </a:lnTo>
                  <a:lnTo>
                    <a:pt x="88" y="122"/>
                  </a:lnTo>
                  <a:lnTo>
                    <a:pt x="88" y="139"/>
                  </a:lnTo>
                  <a:lnTo>
                    <a:pt x="91" y="160"/>
                  </a:lnTo>
                  <a:lnTo>
                    <a:pt x="86" y="179"/>
                  </a:lnTo>
                  <a:lnTo>
                    <a:pt x="73" y="189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7"/>
                  </a:lnTo>
                  <a:lnTo>
                    <a:pt x="50" y="212"/>
                  </a:lnTo>
                  <a:lnTo>
                    <a:pt x="44" y="217"/>
                  </a:lnTo>
                  <a:lnTo>
                    <a:pt x="39" y="221"/>
                  </a:lnTo>
                  <a:lnTo>
                    <a:pt x="32" y="227"/>
                  </a:lnTo>
                  <a:lnTo>
                    <a:pt x="26" y="232"/>
                  </a:lnTo>
                  <a:lnTo>
                    <a:pt x="8" y="185"/>
                  </a:lnTo>
                  <a:lnTo>
                    <a:pt x="1" y="134"/>
                  </a:lnTo>
                  <a:lnTo>
                    <a:pt x="0" y="79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3" y="9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044" y="259"/>
              <a:ext cx="20" cy="22"/>
            </a:xfrm>
            <a:custGeom>
              <a:avLst/>
              <a:gdLst>
                <a:gd name="T0" fmla="*/ 28 w 59"/>
                <a:gd name="T1" fmla="*/ 17 h 65"/>
                <a:gd name="T2" fmla="*/ 35 w 59"/>
                <a:gd name="T3" fmla="*/ 22 h 65"/>
                <a:gd name="T4" fmla="*/ 41 w 59"/>
                <a:gd name="T5" fmla="*/ 26 h 65"/>
                <a:gd name="T6" fmla="*/ 49 w 59"/>
                <a:gd name="T7" fmla="*/ 31 h 65"/>
                <a:gd name="T8" fmla="*/ 57 w 59"/>
                <a:gd name="T9" fmla="*/ 33 h 65"/>
                <a:gd name="T10" fmla="*/ 58 w 59"/>
                <a:gd name="T11" fmla="*/ 40 h 65"/>
                <a:gd name="T12" fmla="*/ 59 w 59"/>
                <a:gd name="T13" fmla="*/ 47 h 65"/>
                <a:gd name="T14" fmla="*/ 58 w 59"/>
                <a:gd name="T15" fmla="*/ 55 h 65"/>
                <a:gd name="T16" fmla="*/ 55 w 59"/>
                <a:gd name="T17" fmla="*/ 62 h 65"/>
                <a:gd name="T18" fmla="*/ 49 w 59"/>
                <a:gd name="T19" fmla="*/ 63 h 65"/>
                <a:gd name="T20" fmla="*/ 44 w 59"/>
                <a:gd name="T21" fmla="*/ 64 h 65"/>
                <a:gd name="T22" fmla="*/ 38 w 59"/>
                <a:gd name="T23" fmla="*/ 64 h 65"/>
                <a:gd name="T24" fmla="*/ 31 w 59"/>
                <a:gd name="T25" fmla="*/ 65 h 65"/>
                <a:gd name="T26" fmla="*/ 25 w 59"/>
                <a:gd name="T27" fmla="*/ 64 h 65"/>
                <a:gd name="T28" fmla="*/ 19 w 59"/>
                <a:gd name="T29" fmla="*/ 64 h 65"/>
                <a:gd name="T30" fmla="*/ 13 w 59"/>
                <a:gd name="T31" fmla="*/ 62 h 65"/>
                <a:gd name="T32" fmla="*/ 8 w 59"/>
                <a:gd name="T33" fmla="*/ 58 h 65"/>
                <a:gd name="T34" fmla="*/ 5 w 59"/>
                <a:gd name="T35" fmla="*/ 45 h 65"/>
                <a:gd name="T36" fmla="*/ 3 w 59"/>
                <a:gd name="T37" fmla="*/ 31 h 65"/>
                <a:gd name="T38" fmla="*/ 1 w 59"/>
                <a:gd name="T39" fmla="*/ 15 h 65"/>
                <a:gd name="T40" fmla="*/ 0 w 59"/>
                <a:gd name="T41" fmla="*/ 0 h 65"/>
                <a:gd name="T42" fmla="*/ 8 w 59"/>
                <a:gd name="T43" fmla="*/ 2 h 65"/>
                <a:gd name="T44" fmla="*/ 13 w 59"/>
                <a:gd name="T45" fmla="*/ 8 h 65"/>
                <a:gd name="T46" fmla="*/ 19 w 59"/>
                <a:gd name="T47" fmla="*/ 15 h 65"/>
                <a:gd name="T48" fmla="*/ 28 w 59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5">
                  <a:moveTo>
                    <a:pt x="28" y="17"/>
                  </a:moveTo>
                  <a:lnTo>
                    <a:pt x="35" y="22"/>
                  </a:lnTo>
                  <a:lnTo>
                    <a:pt x="41" y="26"/>
                  </a:lnTo>
                  <a:lnTo>
                    <a:pt x="49" y="31"/>
                  </a:lnTo>
                  <a:lnTo>
                    <a:pt x="57" y="33"/>
                  </a:lnTo>
                  <a:lnTo>
                    <a:pt x="58" y="40"/>
                  </a:lnTo>
                  <a:lnTo>
                    <a:pt x="59" y="47"/>
                  </a:lnTo>
                  <a:lnTo>
                    <a:pt x="58" y="55"/>
                  </a:lnTo>
                  <a:lnTo>
                    <a:pt x="55" y="62"/>
                  </a:lnTo>
                  <a:lnTo>
                    <a:pt x="49" y="63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19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5" y="45"/>
                  </a:lnTo>
                  <a:lnTo>
                    <a:pt x="3" y="31"/>
                  </a:lnTo>
                  <a:lnTo>
                    <a:pt x="1" y="15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5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088" y="267"/>
              <a:ext cx="10" cy="17"/>
            </a:xfrm>
            <a:custGeom>
              <a:avLst/>
              <a:gdLst>
                <a:gd name="T0" fmla="*/ 31 w 31"/>
                <a:gd name="T1" fmla="*/ 0 h 51"/>
                <a:gd name="T2" fmla="*/ 24 w 31"/>
                <a:gd name="T3" fmla="*/ 11 h 51"/>
                <a:gd name="T4" fmla="*/ 17 w 31"/>
                <a:gd name="T5" fmla="*/ 24 h 51"/>
                <a:gd name="T6" fmla="*/ 12 w 31"/>
                <a:gd name="T7" fmla="*/ 37 h 51"/>
                <a:gd name="T8" fmla="*/ 10 w 31"/>
                <a:gd name="T9" fmla="*/ 51 h 51"/>
                <a:gd name="T10" fmla="*/ 3 w 31"/>
                <a:gd name="T11" fmla="*/ 44 h 51"/>
                <a:gd name="T12" fmla="*/ 2 w 31"/>
                <a:gd name="T13" fmla="*/ 35 h 51"/>
                <a:gd name="T14" fmla="*/ 2 w 31"/>
                <a:gd name="T15" fmla="*/ 25 h 51"/>
                <a:gd name="T16" fmla="*/ 0 w 31"/>
                <a:gd name="T17" fmla="*/ 15 h 51"/>
                <a:gd name="T18" fmla="*/ 6 w 31"/>
                <a:gd name="T19" fmla="*/ 9 h 51"/>
                <a:gd name="T20" fmla="*/ 15 w 31"/>
                <a:gd name="T21" fmla="*/ 5 h 51"/>
                <a:gd name="T22" fmla="*/ 23 w 31"/>
                <a:gd name="T23" fmla="*/ 2 h 51"/>
                <a:gd name="T24" fmla="*/ 31 w 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1">
                  <a:moveTo>
                    <a:pt x="31" y="0"/>
                  </a:moveTo>
                  <a:lnTo>
                    <a:pt x="24" y="11"/>
                  </a:lnTo>
                  <a:lnTo>
                    <a:pt x="17" y="24"/>
                  </a:lnTo>
                  <a:lnTo>
                    <a:pt x="12" y="37"/>
                  </a:lnTo>
                  <a:lnTo>
                    <a:pt x="10" y="51"/>
                  </a:lnTo>
                  <a:lnTo>
                    <a:pt x="3" y="44"/>
                  </a:lnTo>
                  <a:lnTo>
                    <a:pt x="2" y="35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066" y="272"/>
              <a:ext cx="21" cy="10"/>
            </a:xfrm>
            <a:custGeom>
              <a:avLst/>
              <a:gdLst>
                <a:gd name="T0" fmla="*/ 63 w 63"/>
                <a:gd name="T1" fmla="*/ 30 h 30"/>
                <a:gd name="T2" fmla="*/ 54 w 63"/>
                <a:gd name="T3" fmla="*/ 30 h 30"/>
                <a:gd name="T4" fmla="*/ 46 w 63"/>
                <a:gd name="T5" fmla="*/ 30 h 30"/>
                <a:gd name="T6" fmla="*/ 36 w 63"/>
                <a:gd name="T7" fmla="*/ 30 h 30"/>
                <a:gd name="T8" fmla="*/ 27 w 63"/>
                <a:gd name="T9" fmla="*/ 30 h 30"/>
                <a:gd name="T10" fmla="*/ 18 w 63"/>
                <a:gd name="T11" fmla="*/ 29 h 30"/>
                <a:gd name="T12" fmla="*/ 11 w 63"/>
                <a:gd name="T13" fmla="*/ 27 h 30"/>
                <a:gd name="T14" fmla="*/ 5 w 63"/>
                <a:gd name="T15" fmla="*/ 22 h 30"/>
                <a:gd name="T16" fmla="*/ 0 w 63"/>
                <a:gd name="T17" fmla="*/ 15 h 30"/>
                <a:gd name="T18" fmla="*/ 0 w 63"/>
                <a:gd name="T19" fmla="*/ 0 h 30"/>
                <a:gd name="T20" fmla="*/ 60 w 63"/>
                <a:gd name="T21" fmla="*/ 0 h 30"/>
                <a:gd name="T22" fmla="*/ 63 w 63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4" y="30"/>
                  </a:lnTo>
                  <a:lnTo>
                    <a:pt x="46" y="30"/>
                  </a:lnTo>
                  <a:lnTo>
                    <a:pt x="36" y="30"/>
                  </a:lnTo>
                  <a:lnTo>
                    <a:pt x="27" y="30"/>
                  </a:lnTo>
                  <a:lnTo>
                    <a:pt x="18" y="29"/>
                  </a:lnTo>
                  <a:lnTo>
                    <a:pt x="11" y="27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048" y="284"/>
              <a:ext cx="19" cy="41"/>
            </a:xfrm>
            <a:custGeom>
              <a:avLst/>
              <a:gdLst>
                <a:gd name="T0" fmla="*/ 54 w 57"/>
                <a:gd name="T1" fmla="*/ 7 h 122"/>
                <a:gd name="T2" fmla="*/ 53 w 57"/>
                <a:gd name="T3" fmla="*/ 21 h 122"/>
                <a:gd name="T4" fmla="*/ 54 w 57"/>
                <a:gd name="T5" fmla="*/ 37 h 122"/>
                <a:gd name="T6" fmla="*/ 57 w 57"/>
                <a:gd name="T7" fmla="*/ 53 h 122"/>
                <a:gd name="T8" fmla="*/ 57 w 57"/>
                <a:gd name="T9" fmla="*/ 68 h 122"/>
                <a:gd name="T10" fmla="*/ 57 w 57"/>
                <a:gd name="T11" fmla="*/ 83 h 122"/>
                <a:gd name="T12" fmla="*/ 53 w 57"/>
                <a:gd name="T13" fmla="*/ 97 h 122"/>
                <a:gd name="T14" fmla="*/ 46 w 57"/>
                <a:gd name="T15" fmla="*/ 110 h 122"/>
                <a:gd name="T16" fmla="*/ 35 w 57"/>
                <a:gd name="T17" fmla="*/ 117 h 122"/>
                <a:gd name="T18" fmla="*/ 31 w 57"/>
                <a:gd name="T19" fmla="*/ 120 h 122"/>
                <a:gd name="T20" fmla="*/ 26 w 57"/>
                <a:gd name="T21" fmla="*/ 121 h 122"/>
                <a:gd name="T22" fmla="*/ 22 w 57"/>
                <a:gd name="T23" fmla="*/ 122 h 122"/>
                <a:gd name="T24" fmla="*/ 16 w 57"/>
                <a:gd name="T25" fmla="*/ 122 h 122"/>
                <a:gd name="T26" fmla="*/ 12 w 57"/>
                <a:gd name="T27" fmla="*/ 122 h 122"/>
                <a:gd name="T28" fmla="*/ 8 w 57"/>
                <a:gd name="T29" fmla="*/ 121 h 122"/>
                <a:gd name="T30" fmla="*/ 4 w 57"/>
                <a:gd name="T31" fmla="*/ 119 h 122"/>
                <a:gd name="T32" fmla="*/ 0 w 57"/>
                <a:gd name="T33" fmla="*/ 115 h 122"/>
                <a:gd name="T34" fmla="*/ 1 w 57"/>
                <a:gd name="T35" fmla="*/ 9 h 122"/>
                <a:gd name="T36" fmla="*/ 7 w 57"/>
                <a:gd name="T37" fmla="*/ 5 h 122"/>
                <a:gd name="T38" fmla="*/ 12 w 57"/>
                <a:gd name="T39" fmla="*/ 2 h 122"/>
                <a:gd name="T40" fmla="*/ 18 w 57"/>
                <a:gd name="T41" fmla="*/ 1 h 122"/>
                <a:gd name="T42" fmla="*/ 25 w 57"/>
                <a:gd name="T43" fmla="*/ 0 h 122"/>
                <a:gd name="T44" fmla="*/ 31 w 57"/>
                <a:gd name="T45" fmla="*/ 0 h 122"/>
                <a:gd name="T46" fmla="*/ 37 w 57"/>
                <a:gd name="T47" fmla="*/ 0 h 122"/>
                <a:gd name="T48" fmla="*/ 44 w 57"/>
                <a:gd name="T49" fmla="*/ 1 h 122"/>
                <a:gd name="T50" fmla="*/ 50 w 57"/>
                <a:gd name="T51" fmla="*/ 1 h 122"/>
                <a:gd name="T52" fmla="*/ 54 w 57"/>
                <a:gd name="T53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122">
                  <a:moveTo>
                    <a:pt x="54" y="7"/>
                  </a:moveTo>
                  <a:lnTo>
                    <a:pt x="53" y="21"/>
                  </a:lnTo>
                  <a:lnTo>
                    <a:pt x="54" y="37"/>
                  </a:lnTo>
                  <a:lnTo>
                    <a:pt x="57" y="53"/>
                  </a:lnTo>
                  <a:lnTo>
                    <a:pt x="57" y="68"/>
                  </a:lnTo>
                  <a:lnTo>
                    <a:pt x="57" y="83"/>
                  </a:lnTo>
                  <a:lnTo>
                    <a:pt x="53" y="97"/>
                  </a:lnTo>
                  <a:lnTo>
                    <a:pt x="46" y="110"/>
                  </a:lnTo>
                  <a:lnTo>
                    <a:pt x="35" y="117"/>
                  </a:lnTo>
                  <a:lnTo>
                    <a:pt x="31" y="120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1" y="9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5068" y="284"/>
              <a:ext cx="21" cy="34"/>
            </a:xfrm>
            <a:custGeom>
              <a:avLst/>
              <a:gdLst>
                <a:gd name="T0" fmla="*/ 56 w 63"/>
                <a:gd name="T1" fmla="*/ 14 h 101"/>
                <a:gd name="T2" fmla="*/ 56 w 63"/>
                <a:gd name="T3" fmla="*/ 20 h 101"/>
                <a:gd name="T4" fmla="*/ 56 w 63"/>
                <a:gd name="T5" fmla="*/ 25 h 101"/>
                <a:gd name="T6" fmla="*/ 56 w 63"/>
                <a:gd name="T7" fmla="*/ 30 h 101"/>
                <a:gd name="T8" fmla="*/ 59 w 63"/>
                <a:gd name="T9" fmla="*/ 33 h 101"/>
                <a:gd name="T10" fmla="*/ 58 w 63"/>
                <a:gd name="T11" fmla="*/ 47 h 101"/>
                <a:gd name="T12" fmla="*/ 61 w 63"/>
                <a:gd name="T13" fmla="*/ 58 h 101"/>
                <a:gd name="T14" fmla="*/ 63 w 63"/>
                <a:gd name="T15" fmla="*/ 70 h 101"/>
                <a:gd name="T16" fmla="*/ 63 w 63"/>
                <a:gd name="T17" fmla="*/ 83 h 101"/>
                <a:gd name="T18" fmla="*/ 55 w 63"/>
                <a:gd name="T19" fmla="*/ 85 h 101"/>
                <a:gd name="T20" fmla="*/ 46 w 63"/>
                <a:gd name="T21" fmla="*/ 88 h 101"/>
                <a:gd name="T22" fmla="*/ 37 w 63"/>
                <a:gd name="T23" fmla="*/ 93 h 101"/>
                <a:gd name="T24" fmla="*/ 28 w 63"/>
                <a:gd name="T25" fmla="*/ 97 h 101"/>
                <a:gd name="T26" fmla="*/ 20 w 63"/>
                <a:gd name="T27" fmla="*/ 101 h 101"/>
                <a:gd name="T28" fmla="*/ 13 w 63"/>
                <a:gd name="T29" fmla="*/ 101 h 101"/>
                <a:gd name="T30" fmla="*/ 5 w 63"/>
                <a:gd name="T31" fmla="*/ 96 h 101"/>
                <a:gd name="T32" fmla="*/ 0 w 63"/>
                <a:gd name="T33" fmla="*/ 87 h 101"/>
                <a:gd name="T34" fmla="*/ 2 w 63"/>
                <a:gd name="T35" fmla="*/ 63 h 101"/>
                <a:gd name="T36" fmla="*/ 1 w 63"/>
                <a:gd name="T37" fmla="*/ 38 h 101"/>
                <a:gd name="T38" fmla="*/ 2 w 63"/>
                <a:gd name="T39" fmla="*/ 16 h 101"/>
                <a:gd name="T40" fmla="*/ 15 w 63"/>
                <a:gd name="T41" fmla="*/ 0 h 101"/>
                <a:gd name="T42" fmla="*/ 20 w 63"/>
                <a:gd name="T43" fmla="*/ 1 h 101"/>
                <a:gd name="T44" fmla="*/ 26 w 63"/>
                <a:gd name="T45" fmla="*/ 3 h 101"/>
                <a:gd name="T46" fmla="*/ 33 w 63"/>
                <a:gd name="T47" fmla="*/ 3 h 101"/>
                <a:gd name="T48" fmla="*/ 39 w 63"/>
                <a:gd name="T49" fmla="*/ 3 h 101"/>
                <a:gd name="T50" fmla="*/ 44 w 63"/>
                <a:gd name="T51" fmla="*/ 4 h 101"/>
                <a:gd name="T52" fmla="*/ 50 w 63"/>
                <a:gd name="T53" fmla="*/ 6 h 101"/>
                <a:gd name="T54" fmla="*/ 53 w 63"/>
                <a:gd name="T55" fmla="*/ 9 h 101"/>
                <a:gd name="T56" fmla="*/ 56 w 63"/>
                <a:gd name="T57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101">
                  <a:moveTo>
                    <a:pt x="56" y="14"/>
                  </a:moveTo>
                  <a:lnTo>
                    <a:pt x="56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8" y="47"/>
                  </a:lnTo>
                  <a:lnTo>
                    <a:pt x="61" y="58"/>
                  </a:lnTo>
                  <a:lnTo>
                    <a:pt x="63" y="70"/>
                  </a:lnTo>
                  <a:lnTo>
                    <a:pt x="63" y="83"/>
                  </a:lnTo>
                  <a:lnTo>
                    <a:pt x="55" y="85"/>
                  </a:lnTo>
                  <a:lnTo>
                    <a:pt x="46" y="88"/>
                  </a:lnTo>
                  <a:lnTo>
                    <a:pt x="37" y="93"/>
                  </a:lnTo>
                  <a:lnTo>
                    <a:pt x="28" y="97"/>
                  </a:lnTo>
                  <a:lnTo>
                    <a:pt x="20" y="101"/>
                  </a:lnTo>
                  <a:lnTo>
                    <a:pt x="13" y="101"/>
                  </a:lnTo>
                  <a:lnTo>
                    <a:pt x="5" y="96"/>
                  </a:lnTo>
                  <a:lnTo>
                    <a:pt x="0" y="87"/>
                  </a:lnTo>
                  <a:lnTo>
                    <a:pt x="2" y="63"/>
                  </a:lnTo>
                  <a:lnTo>
                    <a:pt x="1" y="38"/>
                  </a:lnTo>
                  <a:lnTo>
                    <a:pt x="2" y="16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3" y="9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5027" y="285"/>
              <a:ext cx="19" cy="49"/>
            </a:xfrm>
            <a:custGeom>
              <a:avLst/>
              <a:gdLst>
                <a:gd name="T0" fmla="*/ 58 w 58"/>
                <a:gd name="T1" fmla="*/ 23 h 149"/>
                <a:gd name="T2" fmla="*/ 57 w 58"/>
                <a:gd name="T3" fmla="*/ 129 h 149"/>
                <a:gd name="T4" fmla="*/ 50 w 58"/>
                <a:gd name="T5" fmla="*/ 135 h 149"/>
                <a:gd name="T6" fmla="*/ 43 w 58"/>
                <a:gd name="T7" fmla="*/ 142 h 149"/>
                <a:gd name="T8" fmla="*/ 37 w 58"/>
                <a:gd name="T9" fmla="*/ 146 h 149"/>
                <a:gd name="T10" fmla="*/ 28 w 58"/>
                <a:gd name="T11" fmla="*/ 149 h 149"/>
                <a:gd name="T12" fmla="*/ 19 w 58"/>
                <a:gd name="T13" fmla="*/ 144 h 149"/>
                <a:gd name="T14" fmla="*/ 16 w 58"/>
                <a:gd name="T15" fmla="*/ 136 h 149"/>
                <a:gd name="T16" fmla="*/ 16 w 58"/>
                <a:gd name="T17" fmla="*/ 125 h 149"/>
                <a:gd name="T18" fmla="*/ 14 w 58"/>
                <a:gd name="T19" fmla="*/ 113 h 149"/>
                <a:gd name="T20" fmla="*/ 9 w 58"/>
                <a:gd name="T21" fmla="*/ 93 h 149"/>
                <a:gd name="T22" fmla="*/ 7 w 58"/>
                <a:gd name="T23" fmla="*/ 70 h 149"/>
                <a:gd name="T24" fmla="*/ 4 w 58"/>
                <a:gd name="T25" fmla="*/ 48 h 149"/>
                <a:gd name="T26" fmla="*/ 0 w 58"/>
                <a:gd name="T27" fmla="*/ 28 h 149"/>
                <a:gd name="T28" fmla="*/ 1 w 58"/>
                <a:gd name="T29" fmla="*/ 18 h 149"/>
                <a:gd name="T30" fmla="*/ 8 w 58"/>
                <a:gd name="T31" fmla="*/ 11 h 149"/>
                <a:gd name="T32" fmla="*/ 17 w 58"/>
                <a:gd name="T33" fmla="*/ 7 h 149"/>
                <a:gd name="T34" fmla="*/ 26 w 58"/>
                <a:gd name="T35" fmla="*/ 4 h 149"/>
                <a:gd name="T36" fmla="*/ 33 w 58"/>
                <a:gd name="T37" fmla="*/ 2 h 149"/>
                <a:gd name="T38" fmla="*/ 38 w 58"/>
                <a:gd name="T39" fmla="*/ 0 h 149"/>
                <a:gd name="T40" fmla="*/ 42 w 58"/>
                <a:gd name="T41" fmla="*/ 2 h 149"/>
                <a:gd name="T42" fmla="*/ 47 w 58"/>
                <a:gd name="T43" fmla="*/ 5 h 149"/>
                <a:gd name="T44" fmla="*/ 51 w 58"/>
                <a:gd name="T45" fmla="*/ 8 h 149"/>
                <a:gd name="T46" fmla="*/ 54 w 58"/>
                <a:gd name="T47" fmla="*/ 13 h 149"/>
                <a:gd name="T48" fmla="*/ 56 w 58"/>
                <a:gd name="T49" fmla="*/ 18 h 149"/>
                <a:gd name="T50" fmla="*/ 58 w 58"/>
                <a:gd name="T5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49">
                  <a:moveTo>
                    <a:pt x="58" y="23"/>
                  </a:moveTo>
                  <a:lnTo>
                    <a:pt x="57" y="129"/>
                  </a:lnTo>
                  <a:lnTo>
                    <a:pt x="50" y="135"/>
                  </a:lnTo>
                  <a:lnTo>
                    <a:pt x="43" y="142"/>
                  </a:lnTo>
                  <a:lnTo>
                    <a:pt x="37" y="146"/>
                  </a:lnTo>
                  <a:lnTo>
                    <a:pt x="28" y="149"/>
                  </a:lnTo>
                  <a:lnTo>
                    <a:pt x="19" y="144"/>
                  </a:lnTo>
                  <a:lnTo>
                    <a:pt x="16" y="136"/>
                  </a:lnTo>
                  <a:lnTo>
                    <a:pt x="16" y="125"/>
                  </a:lnTo>
                  <a:lnTo>
                    <a:pt x="14" y="113"/>
                  </a:lnTo>
                  <a:lnTo>
                    <a:pt x="9" y="93"/>
                  </a:lnTo>
                  <a:lnTo>
                    <a:pt x="7" y="70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1" y="18"/>
                  </a:lnTo>
                  <a:lnTo>
                    <a:pt x="8" y="11"/>
                  </a:lnTo>
                  <a:lnTo>
                    <a:pt x="17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090" y="287"/>
              <a:ext cx="17" cy="25"/>
            </a:xfrm>
            <a:custGeom>
              <a:avLst/>
              <a:gdLst>
                <a:gd name="T0" fmla="*/ 48 w 52"/>
                <a:gd name="T1" fmla="*/ 17 h 74"/>
                <a:gd name="T2" fmla="*/ 48 w 52"/>
                <a:gd name="T3" fmla="*/ 28 h 74"/>
                <a:gd name="T4" fmla="*/ 49 w 52"/>
                <a:gd name="T5" fmla="*/ 37 h 74"/>
                <a:gd name="T6" fmla="*/ 50 w 52"/>
                <a:gd name="T7" fmla="*/ 45 h 74"/>
                <a:gd name="T8" fmla="*/ 52 w 52"/>
                <a:gd name="T9" fmla="*/ 54 h 74"/>
                <a:gd name="T10" fmla="*/ 47 w 52"/>
                <a:gd name="T11" fmla="*/ 57 h 74"/>
                <a:gd name="T12" fmla="*/ 41 w 52"/>
                <a:gd name="T13" fmla="*/ 61 h 74"/>
                <a:gd name="T14" fmla="*/ 35 w 52"/>
                <a:gd name="T15" fmla="*/ 63 h 74"/>
                <a:gd name="T16" fmla="*/ 30 w 52"/>
                <a:gd name="T17" fmla="*/ 65 h 74"/>
                <a:gd name="T18" fmla="*/ 25 w 52"/>
                <a:gd name="T19" fmla="*/ 69 h 74"/>
                <a:gd name="T20" fmla="*/ 18 w 52"/>
                <a:gd name="T21" fmla="*/ 71 h 74"/>
                <a:gd name="T22" fmla="*/ 13 w 52"/>
                <a:gd name="T23" fmla="*/ 72 h 74"/>
                <a:gd name="T24" fmla="*/ 7 w 52"/>
                <a:gd name="T25" fmla="*/ 74 h 74"/>
                <a:gd name="T26" fmla="*/ 5 w 52"/>
                <a:gd name="T27" fmla="*/ 56 h 74"/>
                <a:gd name="T28" fmla="*/ 2 w 52"/>
                <a:gd name="T29" fmla="*/ 38 h 74"/>
                <a:gd name="T30" fmla="*/ 0 w 52"/>
                <a:gd name="T31" fmla="*/ 18 h 74"/>
                <a:gd name="T32" fmla="*/ 4 w 52"/>
                <a:gd name="T33" fmla="*/ 0 h 74"/>
                <a:gd name="T34" fmla="*/ 10 w 52"/>
                <a:gd name="T35" fmla="*/ 1 h 74"/>
                <a:gd name="T36" fmla="*/ 15 w 52"/>
                <a:gd name="T37" fmla="*/ 4 h 74"/>
                <a:gd name="T38" fmla="*/ 21 w 52"/>
                <a:gd name="T39" fmla="*/ 6 h 74"/>
                <a:gd name="T40" fmla="*/ 26 w 52"/>
                <a:gd name="T41" fmla="*/ 8 h 74"/>
                <a:gd name="T42" fmla="*/ 32 w 52"/>
                <a:gd name="T43" fmla="*/ 11 h 74"/>
                <a:gd name="T44" fmla="*/ 38 w 52"/>
                <a:gd name="T45" fmla="*/ 13 h 74"/>
                <a:gd name="T46" fmla="*/ 43 w 52"/>
                <a:gd name="T47" fmla="*/ 15 h 74"/>
                <a:gd name="T48" fmla="*/ 48 w 52"/>
                <a:gd name="T4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4">
                  <a:moveTo>
                    <a:pt x="48" y="17"/>
                  </a:moveTo>
                  <a:lnTo>
                    <a:pt x="48" y="28"/>
                  </a:lnTo>
                  <a:lnTo>
                    <a:pt x="49" y="37"/>
                  </a:lnTo>
                  <a:lnTo>
                    <a:pt x="50" y="45"/>
                  </a:lnTo>
                  <a:lnTo>
                    <a:pt x="52" y="54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5" y="63"/>
                  </a:lnTo>
                  <a:lnTo>
                    <a:pt x="30" y="65"/>
                  </a:lnTo>
                  <a:lnTo>
                    <a:pt x="25" y="69"/>
                  </a:lnTo>
                  <a:lnTo>
                    <a:pt x="18" y="71"/>
                  </a:lnTo>
                  <a:lnTo>
                    <a:pt x="13" y="72"/>
                  </a:lnTo>
                  <a:lnTo>
                    <a:pt x="7" y="74"/>
                  </a:lnTo>
                  <a:lnTo>
                    <a:pt x="5" y="56"/>
                  </a:lnTo>
                  <a:lnTo>
                    <a:pt x="2" y="38"/>
                  </a:lnTo>
                  <a:lnTo>
                    <a:pt x="0" y="18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110" y="287"/>
              <a:ext cx="6" cy="15"/>
            </a:xfrm>
            <a:custGeom>
              <a:avLst/>
              <a:gdLst>
                <a:gd name="T0" fmla="*/ 18 w 19"/>
                <a:gd name="T1" fmla="*/ 0 h 45"/>
                <a:gd name="T2" fmla="*/ 19 w 19"/>
                <a:gd name="T3" fmla="*/ 13 h 45"/>
                <a:gd name="T4" fmla="*/ 16 w 19"/>
                <a:gd name="T5" fmla="*/ 25 h 45"/>
                <a:gd name="T6" fmla="*/ 9 w 19"/>
                <a:gd name="T7" fmla="*/ 37 h 45"/>
                <a:gd name="T8" fmla="*/ 0 w 19"/>
                <a:gd name="T9" fmla="*/ 45 h 45"/>
                <a:gd name="T10" fmla="*/ 1 w 19"/>
                <a:gd name="T11" fmla="*/ 40 h 45"/>
                <a:gd name="T12" fmla="*/ 1 w 19"/>
                <a:gd name="T13" fmla="*/ 33 h 45"/>
                <a:gd name="T14" fmla="*/ 0 w 19"/>
                <a:gd name="T15" fmla="*/ 27 h 45"/>
                <a:gd name="T16" fmla="*/ 2 w 19"/>
                <a:gd name="T17" fmla="*/ 20 h 45"/>
                <a:gd name="T18" fmla="*/ 6 w 19"/>
                <a:gd name="T19" fmla="*/ 17 h 45"/>
                <a:gd name="T20" fmla="*/ 10 w 19"/>
                <a:gd name="T21" fmla="*/ 21 h 45"/>
                <a:gd name="T22" fmla="*/ 15 w 19"/>
                <a:gd name="T23" fmla="*/ 22 h 45"/>
                <a:gd name="T24" fmla="*/ 17 w 19"/>
                <a:gd name="T25" fmla="*/ 16 h 45"/>
                <a:gd name="T26" fmla="*/ 4 w 19"/>
                <a:gd name="T27" fmla="*/ 8 h 45"/>
                <a:gd name="T28" fmla="*/ 4 w 19"/>
                <a:gd name="T29" fmla="*/ 10 h 45"/>
                <a:gd name="T30" fmla="*/ 7 w 19"/>
                <a:gd name="T31" fmla="*/ 6 h 45"/>
                <a:gd name="T32" fmla="*/ 12 w 19"/>
                <a:gd name="T33" fmla="*/ 3 h 45"/>
                <a:gd name="T34" fmla="*/ 18 w 19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5">
                  <a:moveTo>
                    <a:pt x="18" y="0"/>
                  </a:moveTo>
                  <a:lnTo>
                    <a:pt x="19" y="13"/>
                  </a:lnTo>
                  <a:lnTo>
                    <a:pt x="16" y="25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7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7" y="1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5003" y="291"/>
              <a:ext cx="27" cy="64"/>
            </a:xfrm>
            <a:custGeom>
              <a:avLst/>
              <a:gdLst>
                <a:gd name="T0" fmla="*/ 63 w 81"/>
                <a:gd name="T1" fmla="*/ 22 h 191"/>
                <a:gd name="T2" fmla="*/ 66 w 81"/>
                <a:gd name="T3" fmla="*/ 44 h 191"/>
                <a:gd name="T4" fmla="*/ 71 w 81"/>
                <a:gd name="T5" fmla="*/ 67 h 191"/>
                <a:gd name="T6" fmla="*/ 75 w 81"/>
                <a:gd name="T7" fmla="*/ 90 h 191"/>
                <a:gd name="T8" fmla="*/ 79 w 81"/>
                <a:gd name="T9" fmla="*/ 112 h 191"/>
                <a:gd name="T10" fmla="*/ 81 w 81"/>
                <a:gd name="T11" fmla="*/ 135 h 191"/>
                <a:gd name="T12" fmla="*/ 78 w 81"/>
                <a:gd name="T13" fmla="*/ 156 h 191"/>
                <a:gd name="T14" fmla="*/ 69 w 81"/>
                <a:gd name="T15" fmla="*/ 175 h 191"/>
                <a:gd name="T16" fmla="*/ 53 w 81"/>
                <a:gd name="T17" fmla="*/ 191 h 191"/>
                <a:gd name="T18" fmla="*/ 47 w 81"/>
                <a:gd name="T19" fmla="*/ 191 h 191"/>
                <a:gd name="T20" fmla="*/ 40 w 81"/>
                <a:gd name="T21" fmla="*/ 190 h 191"/>
                <a:gd name="T22" fmla="*/ 35 w 81"/>
                <a:gd name="T23" fmla="*/ 189 h 191"/>
                <a:gd name="T24" fmla="*/ 30 w 81"/>
                <a:gd name="T25" fmla="*/ 185 h 191"/>
                <a:gd name="T26" fmla="*/ 24 w 81"/>
                <a:gd name="T27" fmla="*/ 148 h 191"/>
                <a:gd name="T28" fmla="*/ 18 w 81"/>
                <a:gd name="T29" fmla="*/ 109 h 191"/>
                <a:gd name="T30" fmla="*/ 12 w 81"/>
                <a:gd name="T31" fmla="*/ 70 h 191"/>
                <a:gd name="T32" fmla="*/ 3 w 81"/>
                <a:gd name="T33" fmla="*/ 33 h 191"/>
                <a:gd name="T34" fmla="*/ 0 w 81"/>
                <a:gd name="T35" fmla="*/ 28 h 191"/>
                <a:gd name="T36" fmla="*/ 2 w 81"/>
                <a:gd name="T37" fmla="*/ 22 h 191"/>
                <a:gd name="T38" fmla="*/ 6 w 81"/>
                <a:gd name="T39" fmla="*/ 18 h 191"/>
                <a:gd name="T40" fmla="*/ 8 w 81"/>
                <a:gd name="T41" fmla="*/ 13 h 191"/>
                <a:gd name="T42" fmla="*/ 14 w 81"/>
                <a:gd name="T43" fmla="*/ 11 h 191"/>
                <a:gd name="T44" fmla="*/ 18 w 81"/>
                <a:gd name="T45" fmla="*/ 9 h 191"/>
                <a:gd name="T46" fmla="*/ 24 w 81"/>
                <a:gd name="T47" fmla="*/ 6 h 191"/>
                <a:gd name="T48" fmla="*/ 30 w 81"/>
                <a:gd name="T49" fmla="*/ 5 h 191"/>
                <a:gd name="T50" fmla="*/ 35 w 81"/>
                <a:gd name="T51" fmla="*/ 4 h 191"/>
                <a:gd name="T52" fmla="*/ 40 w 81"/>
                <a:gd name="T53" fmla="*/ 3 h 191"/>
                <a:gd name="T54" fmla="*/ 45 w 81"/>
                <a:gd name="T55" fmla="*/ 1 h 191"/>
                <a:gd name="T56" fmla="*/ 51 w 81"/>
                <a:gd name="T57" fmla="*/ 0 h 191"/>
                <a:gd name="T58" fmla="*/ 56 w 81"/>
                <a:gd name="T59" fmla="*/ 4 h 191"/>
                <a:gd name="T60" fmla="*/ 58 w 81"/>
                <a:gd name="T61" fmla="*/ 10 h 191"/>
                <a:gd name="T62" fmla="*/ 60 w 81"/>
                <a:gd name="T63" fmla="*/ 17 h 191"/>
                <a:gd name="T64" fmla="*/ 63 w 81"/>
                <a:gd name="T65" fmla="*/ 2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91">
                  <a:moveTo>
                    <a:pt x="63" y="22"/>
                  </a:moveTo>
                  <a:lnTo>
                    <a:pt x="66" y="44"/>
                  </a:lnTo>
                  <a:lnTo>
                    <a:pt x="71" y="67"/>
                  </a:lnTo>
                  <a:lnTo>
                    <a:pt x="75" y="90"/>
                  </a:lnTo>
                  <a:lnTo>
                    <a:pt x="79" y="112"/>
                  </a:lnTo>
                  <a:lnTo>
                    <a:pt x="81" y="135"/>
                  </a:lnTo>
                  <a:lnTo>
                    <a:pt x="78" y="156"/>
                  </a:lnTo>
                  <a:lnTo>
                    <a:pt x="69" y="175"/>
                  </a:lnTo>
                  <a:lnTo>
                    <a:pt x="53" y="191"/>
                  </a:lnTo>
                  <a:lnTo>
                    <a:pt x="47" y="191"/>
                  </a:lnTo>
                  <a:lnTo>
                    <a:pt x="40" y="190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4" y="148"/>
                  </a:lnTo>
                  <a:lnTo>
                    <a:pt x="18" y="109"/>
                  </a:lnTo>
                  <a:lnTo>
                    <a:pt x="12" y="70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6" y="4"/>
                  </a:lnTo>
                  <a:lnTo>
                    <a:pt x="58" y="10"/>
                  </a:lnTo>
                  <a:lnTo>
                    <a:pt x="60" y="1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978" y="300"/>
              <a:ext cx="32" cy="66"/>
            </a:xfrm>
            <a:custGeom>
              <a:avLst/>
              <a:gdLst>
                <a:gd name="T0" fmla="*/ 72 w 95"/>
                <a:gd name="T1" fmla="*/ 19 h 196"/>
                <a:gd name="T2" fmla="*/ 80 w 95"/>
                <a:gd name="T3" fmla="*/ 58 h 196"/>
                <a:gd name="T4" fmla="*/ 88 w 95"/>
                <a:gd name="T5" fmla="*/ 97 h 196"/>
                <a:gd name="T6" fmla="*/ 93 w 95"/>
                <a:gd name="T7" fmla="*/ 137 h 196"/>
                <a:gd name="T8" fmla="*/ 95 w 95"/>
                <a:gd name="T9" fmla="*/ 179 h 196"/>
                <a:gd name="T10" fmla="*/ 91 w 95"/>
                <a:gd name="T11" fmla="*/ 186 h 196"/>
                <a:gd name="T12" fmla="*/ 86 w 95"/>
                <a:gd name="T13" fmla="*/ 190 h 196"/>
                <a:gd name="T14" fmla="*/ 80 w 95"/>
                <a:gd name="T15" fmla="*/ 194 h 196"/>
                <a:gd name="T16" fmla="*/ 73 w 95"/>
                <a:gd name="T17" fmla="*/ 195 h 196"/>
                <a:gd name="T18" fmla="*/ 65 w 95"/>
                <a:gd name="T19" fmla="*/ 196 h 196"/>
                <a:gd name="T20" fmla="*/ 57 w 95"/>
                <a:gd name="T21" fmla="*/ 196 h 196"/>
                <a:gd name="T22" fmla="*/ 50 w 95"/>
                <a:gd name="T23" fmla="*/ 196 h 196"/>
                <a:gd name="T24" fmla="*/ 41 w 95"/>
                <a:gd name="T25" fmla="*/ 196 h 196"/>
                <a:gd name="T26" fmla="*/ 26 w 95"/>
                <a:gd name="T27" fmla="*/ 181 h 196"/>
                <a:gd name="T28" fmla="*/ 16 w 95"/>
                <a:gd name="T29" fmla="*/ 164 h 196"/>
                <a:gd name="T30" fmla="*/ 9 w 95"/>
                <a:gd name="T31" fmla="*/ 145 h 196"/>
                <a:gd name="T32" fmla="*/ 6 w 95"/>
                <a:gd name="T33" fmla="*/ 124 h 196"/>
                <a:gd name="T34" fmla="*/ 4 w 95"/>
                <a:gd name="T35" fmla="*/ 103 h 196"/>
                <a:gd name="T36" fmla="*/ 3 w 95"/>
                <a:gd name="T37" fmla="*/ 80 h 196"/>
                <a:gd name="T38" fmla="*/ 2 w 95"/>
                <a:gd name="T39" fmla="*/ 58 h 196"/>
                <a:gd name="T40" fmla="*/ 0 w 95"/>
                <a:gd name="T41" fmla="*/ 38 h 196"/>
                <a:gd name="T42" fmla="*/ 2 w 95"/>
                <a:gd name="T43" fmla="*/ 35 h 196"/>
                <a:gd name="T44" fmla="*/ 2 w 95"/>
                <a:gd name="T45" fmla="*/ 33 h 196"/>
                <a:gd name="T46" fmla="*/ 2 w 95"/>
                <a:gd name="T47" fmla="*/ 32 h 196"/>
                <a:gd name="T48" fmla="*/ 2 w 95"/>
                <a:gd name="T49" fmla="*/ 30 h 196"/>
                <a:gd name="T50" fmla="*/ 4 w 95"/>
                <a:gd name="T51" fmla="*/ 30 h 196"/>
                <a:gd name="T52" fmla="*/ 6 w 95"/>
                <a:gd name="T53" fmla="*/ 30 h 196"/>
                <a:gd name="T54" fmla="*/ 8 w 95"/>
                <a:gd name="T55" fmla="*/ 30 h 196"/>
                <a:gd name="T56" fmla="*/ 9 w 95"/>
                <a:gd name="T57" fmla="*/ 27 h 196"/>
                <a:gd name="T58" fmla="*/ 9 w 95"/>
                <a:gd name="T59" fmla="*/ 23 h 196"/>
                <a:gd name="T60" fmla="*/ 12 w 95"/>
                <a:gd name="T61" fmla="*/ 19 h 196"/>
                <a:gd name="T62" fmla="*/ 18 w 95"/>
                <a:gd name="T63" fmla="*/ 18 h 196"/>
                <a:gd name="T64" fmla="*/ 22 w 95"/>
                <a:gd name="T65" fmla="*/ 16 h 196"/>
                <a:gd name="T66" fmla="*/ 28 w 95"/>
                <a:gd name="T67" fmla="*/ 12 h 196"/>
                <a:gd name="T68" fmla="*/ 36 w 95"/>
                <a:gd name="T69" fmla="*/ 7 h 196"/>
                <a:gd name="T70" fmla="*/ 44 w 95"/>
                <a:gd name="T71" fmla="*/ 4 h 196"/>
                <a:gd name="T72" fmla="*/ 53 w 95"/>
                <a:gd name="T73" fmla="*/ 0 h 196"/>
                <a:gd name="T74" fmla="*/ 60 w 95"/>
                <a:gd name="T75" fmla="*/ 0 h 196"/>
                <a:gd name="T76" fmla="*/ 66 w 95"/>
                <a:gd name="T77" fmla="*/ 2 h 196"/>
                <a:gd name="T78" fmla="*/ 71 w 95"/>
                <a:gd name="T79" fmla="*/ 9 h 196"/>
                <a:gd name="T80" fmla="*/ 72 w 95"/>
                <a:gd name="T81" fmla="*/ 1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96">
                  <a:moveTo>
                    <a:pt x="72" y="19"/>
                  </a:moveTo>
                  <a:lnTo>
                    <a:pt x="80" y="58"/>
                  </a:lnTo>
                  <a:lnTo>
                    <a:pt x="88" y="97"/>
                  </a:lnTo>
                  <a:lnTo>
                    <a:pt x="93" y="137"/>
                  </a:lnTo>
                  <a:lnTo>
                    <a:pt x="95" y="179"/>
                  </a:lnTo>
                  <a:lnTo>
                    <a:pt x="91" y="186"/>
                  </a:lnTo>
                  <a:lnTo>
                    <a:pt x="86" y="190"/>
                  </a:lnTo>
                  <a:lnTo>
                    <a:pt x="80" y="194"/>
                  </a:lnTo>
                  <a:lnTo>
                    <a:pt x="73" y="195"/>
                  </a:lnTo>
                  <a:lnTo>
                    <a:pt x="65" y="196"/>
                  </a:lnTo>
                  <a:lnTo>
                    <a:pt x="57" y="196"/>
                  </a:lnTo>
                  <a:lnTo>
                    <a:pt x="50" y="196"/>
                  </a:lnTo>
                  <a:lnTo>
                    <a:pt x="41" y="196"/>
                  </a:lnTo>
                  <a:lnTo>
                    <a:pt x="26" y="181"/>
                  </a:lnTo>
                  <a:lnTo>
                    <a:pt x="16" y="164"/>
                  </a:lnTo>
                  <a:lnTo>
                    <a:pt x="9" y="145"/>
                  </a:lnTo>
                  <a:lnTo>
                    <a:pt x="6" y="124"/>
                  </a:lnTo>
                  <a:lnTo>
                    <a:pt x="4" y="103"/>
                  </a:lnTo>
                  <a:lnTo>
                    <a:pt x="3" y="80"/>
                  </a:lnTo>
                  <a:lnTo>
                    <a:pt x="2" y="58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6" y="7"/>
                  </a:lnTo>
                  <a:lnTo>
                    <a:pt x="44" y="4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1" y="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951" y="316"/>
              <a:ext cx="30" cy="47"/>
            </a:xfrm>
            <a:custGeom>
              <a:avLst/>
              <a:gdLst>
                <a:gd name="T0" fmla="*/ 74 w 90"/>
                <a:gd name="T1" fmla="*/ 26 h 142"/>
                <a:gd name="T2" fmla="*/ 79 w 90"/>
                <a:gd name="T3" fmla="*/ 54 h 142"/>
                <a:gd name="T4" fmla="*/ 82 w 90"/>
                <a:gd name="T5" fmla="*/ 84 h 142"/>
                <a:gd name="T6" fmla="*/ 86 w 90"/>
                <a:gd name="T7" fmla="*/ 114 h 142"/>
                <a:gd name="T8" fmla="*/ 90 w 90"/>
                <a:gd name="T9" fmla="*/ 142 h 142"/>
                <a:gd name="T10" fmla="*/ 75 w 90"/>
                <a:gd name="T11" fmla="*/ 136 h 142"/>
                <a:gd name="T12" fmla="*/ 62 w 90"/>
                <a:gd name="T13" fmla="*/ 127 h 142"/>
                <a:gd name="T14" fmla="*/ 49 w 90"/>
                <a:gd name="T15" fmla="*/ 117 h 142"/>
                <a:gd name="T16" fmla="*/ 37 w 90"/>
                <a:gd name="T17" fmla="*/ 106 h 142"/>
                <a:gd name="T18" fmla="*/ 28 w 90"/>
                <a:gd name="T19" fmla="*/ 92 h 142"/>
                <a:gd name="T20" fmla="*/ 18 w 90"/>
                <a:gd name="T21" fmla="*/ 78 h 142"/>
                <a:gd name="T22" fmla="*/ 9 w 90"/>
                <a:gd name="T23" fmla="*/ 65 h 142"/>
                <a:gd name="T24" fmla="*/ 0 w 90"/>
                <a:gd name="T25" fmla="*/ 51 h 142"/>
                <a:gd name="T26" fmla="*/ 7 w 90"/>
                <a:gd name="T27" fmla="*/ 44 h 142"/>
                <a:gd name="T28" fmla="*/ 14 w 90"/>
                <a:gd name="T29" fmla="*/ 36 h 142"/>
                <a:gd name="T30" fmla="*/ 21 w 90"/>
                <a:gd name="T31" fmla="*/ 29 h 142"/>
                <a:gd name="T32" fmla="*/ 30 w 90"/>
                <a:gd name="T33" fmla="*/ 22 h 142"/>
                <a:gd name="T34" fmla="*/ 38 w 90"/>
                <a:gd name="T35" fmla="*/ 16 h 142"/>
                <a:gd name="T36" fmla="*/ 48 w 90"/>
                <a:gd name="T37" fmla="*/ 10 h 142"/>
                <a:gd name="T38" fmla="*/ 57 w 90"/>
                <a:gd name="T39" fmla="*/ 4 h 142"/>
                <a:gd name="T40" fmla="*/ 66 w 90"/>
                <a:gd name="T41" fmla="*/ 0 h 142"/>
                <a:gd name="T42" fmla="*/ 70 w 90"/>
                <a:gd name="T43" fmla="*/ 5 h 142"/>
                <a:gd name="T44" fmla="*/ 72 w 90"/>
                <a:gd name="T45" fmla="*/ 12 h 142"/>
                <a:gd name="T46" fmla="*/ 73 w 90"/>
                <a:gd name="T47" fmla="*/ 19 h 142"/>
                <a:gd name="T48" fmla="*/ 74 w 90"/>
                <a:gd name="T49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42">
                  <a:moveTo>
                    <a:pt x="74" y="26"/>
                  </a:moveTo>
                  <a:lnTo>
                    <a:pt x="79" y="54"/>
                  </a:lnTo>
                  <a:lnTo>
                    <a:pt x="82" y="84"/>
                  </a:lnTo>
                  <a:lnTo>
                    <a:pt x="86" y="114"/>
                  </a:lnTo>
                  <a:lnTo>
                    <a:pt x="90" y="142"/>
                  </a:lnTo>
                  <a:lnTo>
                    <a:pt x="75" y="136"/>
                  </a:lnTo>
                  <a:lnTo>
                    <a:pt x="62" y="127"/>
                  </a:lnTo>
                  <a:lnTo>
                    <a:pt x="49" y="117"/>
                  </a:lnTo>
                  <a:lnTo>
                    <a:pt x="37" y="106"/>
                  </a:lnTo>
                  <a:lnTo>
                    <a:pt x="28" y="92"/>
                  </a:lnTo>
                  <a:lnTo>
                    <a:pt x="18" y="78"/>
                  </a:lnTo>
                  <a:lnTo>
                    <a:pt x="9" y="65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14" y="36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8" y="10"/>
                  </a:lnTo>
                  <a:lnTo>
                    <a:pt x="57" y="4"/>
                  </a:lnTo>
                  <a:lnTo>
                    <a:pt x="66" y="0"/>
                  </a:lnTo>
                  <a:lnTo>
                    <a:pt x="70" y="5"/>
                  </a:lnTo>
                  <a:lnTo>
                    <a:pt x="72" y="12"/>
                  </a:lnTo>
                  <a:lnTo>
                    <a:pt x="73" y="19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5063" y="319"/>
              <a:ext cx="7" cy="5"/>
            </a:xfrm>
            <a:custGeom>
              <a:avLst/>
              <a:gdLst>
                <a:gd name="T0" fmla="*/ 21 w 21"/>
                <a:gd name="T1" fmla="*/ 4 h 16"/>
                <a:gd name="T2" fmla="*/ 0 w 21"/>
                <a:gd name="T3" fmla="*/ 16 h 16"/>
                <a:gd name="T4" fmla="*/ 5 w 21"/>
                <a:gd name="T5" fmla="*/ 10 h 16"/>
                <a:gd name="T6" fmla="*/ 9 w 21"/>
                <a:gd name="T7" fmla="*/ 3 h 16"/>
                <a:gd name="T8" fmla="*/ 15 w 21"/>
                <a:gd name="T9" fmla="*/ 0 h 16"/>
                <a:gd name="T10" fmla="*/ 21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4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5012" y="327"/>
              <a:ext cx="47" cy="35"/>
            </a:xfrm>
            <a:custGeom>
              <a:avLst/>
              <a:gdLst>
                <a:gd name="T0" fmla="*/ 140 w 140"/>
                <a:gd name="T1" fmla="*/ 0 h 106"/>
                <a:gd name="T2" fmla="*/ 123 w 140"/>
                <a:gd name="T3" fmla="*/ 15 h 106"/>
                <a:gd name="T4" fmla="*/ 107 w 140"/>
                <a:gd name="T5" fmla="*/ 29 h 106"/>
                <a:gd name="T6" fmla="*/ 91 w 140"/>
                <a:gd name="T7" fmla="*/ 45 h 106"/>
                <a:gd name="T8" fmla="*/ 76 w 140"/>
                <a:gd name="T9" fmla="*/ 60 h 106"/>
                <a:gd name="T10" fmla="*/ 59 w 140"/>
                <a:gd name="T11" fmla="*/ 74 h 106"/>
                <a:gd name="T12" fmla="*/ 41 w 140"/>
                <a:gd name="T13" fmla="*/ 86 h 106"/>
                <a:gd name="T14" fmla="*/ 22 w 140"/>
                <a:gd name="T15" fmla="*/ 98 h 106"/>
                <a:gd name="T16" fmla="*/ 0 w 140"/>
                <a:gd name="T17" fmla="*/ 106 h 106"/>
                <a:gd name="T18" fmla="*/ 3 w 140"/>
                <a:gd name="T19" fmla="*/ 102 h 106"/>
                <a:gd name="T20" fmla="*/ 4 w 140"/>
                <a:gd name="T21" fmla="*/ 98 h 106"/>
                <a:gd name="T22" fmla="*/ 4 w 140"/>
                <a:gd name="T23" fmla="*/ 94 h 106"/>
                <a:gd name="T24" fmla="*/ 4 w 140"/>
                <a:gd name="T25" fmla="*/ 90 h 106"/>
                <a:gd name="T26" fmla="*/ 9 w 140"/>
                <a:gd name="T27" fmla="*/ 91 h 106"/>
                <a:gd name="T28" fmla="*/ 14 w 140"/>
                <a:gd name="T29" fmla="*/ 92 h 106"/>
                <a:gd name="T30" fmla="*/ 19 w 140"/>
                <a:gd name="T31" fmla="*/ 92 h 106"/>
                <a:gd name="T32" fmla="*/ 25 w 140"/>
                <a:gd name="T33" fmla="*/ 91 h 106"/>
                <a:gd name="T34" fmla="*/ 30 w 140"/>
                <a:gd name="T35" fmla="*/ 91 h 106"/>
                <a:gd name="T36" fmla="*/ 35 w 140"/>
                <a:gd name="T37" fmla="*/ 89 h 106"/>
                <a:gd name="T38" fmla="*/ 40 w 140"/>
                <a:gd name="T39" fmla="*/ 86 h 106"/>
                <a:gd name="T40" fmla="*/ 44 w 140"/>
                <a:gd name="T41" fmla="*/ 83 h 106"/>
                <a:gd name="T42" fmla="*/ 51 w 140"/>
                <a:gd name="T43" fmla="*/ 76 h 106"/>
                <a:gd name="T44" fmla="*/ 55 w 140"/>
                <a:gd name="T45" fmla="*/ 66 h 106"/>
                <a:gd name="T46" fmla="*/ 59 w 140"/>
                <a:gd name="T47" fmla="*/ 56 h 106"/>
                <a:gd name="T48" fmla="*/ 60 w 140"/>
                <a:gd name="T49" fmla="*/ 44 h 106"/>
                <a:gd name="T50" fmla="*/ 62 w 140"/>
                <a:gd name="T51" fmla="*/ 34 h 106"/>
                <a:gd name="T52" fmla="*/ 66 w 140"/>
                <a:gd name="T53" fmla="*/ 27 h 106"/>
                <a:gd name="T54" fmla="*/ 73 w 140"/>
                <a:gd name="T55" fmla="*/ 24 h 106"/>
                <a:gd name="T56" fmla="*/ 86 w 140"/>
                <a:gd name="T57" fmla="*/ 26 h 106"/>
                <a:gd name="T58" fmla="*/ 93 w 140"/>
                <a:gd name="T59" fmla="*/ 24 h 106"/>
                <a:gd name="T60" fmla="*/ 97 w 140"/>
                <a:gd name="T61" fmla="*/ 19 h 106"/>
                <a:gd name="T62" fmla="*/ 101 w 140"/>
                <a:gd name="T63" fmla="*/ 13 h 106"/>
                <a:gd name="T64" fmla="*/ 104 w 140"/>
                <a:gd name="T65" fmla="*/ 8 h 106"/>
                <a:gd name="T66" fmla="*/ 108 w 140"/>
                <a:gd name="T67" fmla="*/ 3 h 106"/>
                <a:gd name="T68" fmla="*/ 113 w 140"/>
                <a:gd name="T69" fmla="*/ 0 h 106"/>
                <a:gd name="T70" fmla="*/ 118 w 140"/>
                <a:gd name="T71" fmla="*/ 1 h 106"/>
                <a:gd name="T72" fmla="*/ 124 w 140"/>
                <a:gd name="T73" fmla="*/ 5 h 106"/>
                <a:gd name="T74" fmla="*/ 140 w 140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06">
                  <a:moveTo>
                    <a:pt x="140" y="0"/>
                  </a:moveTo>
                  <a:lnTo>
                    <a:pt x="123" y="15"/>
                  </a:lnTo>
                  <a:lnTo>
                    <a:pt x="107" y="29"/>
                  </a:lnTo>
                  <a:lnTo>
                    <a:pt x="91" y="45"/>
                  </a:lnTo>
                  <a:lnTo>
                    <a:pt x="76" y="60"/>
                  </a:lnTo>
                  <a:lnTo>
                    <a:pt x="59" y="74"/>
                  </a:lnTo>
                  <a:lnTo>
                    <a:pt x="41" y="86"/>
                  </a:lnTo>
                  <a:lnTo>
                    <a:pt x="22" y="98"/>
                  </a:lnTo>
                  <a:lnTo>
                    <a:pt x="0" y="106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9" y="91"/>
                  </a:lnTo>
                  <a:lnTo>
                    <a:pt x="14" y="92"/>
                  </a:lnTo>
                  <a:lnTo>
                    <a:pt x="19" y="92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5" y="89"/>
                  </a:lnTo>
                  <a:lnTo>
                    <a:pt x="40" y="86"/>
                  </a:lnTo>
                  <a:lnTo>
                    <a:pt x="44" y="83"/>
                  </a:lnTo>
                  <a:lnTo>
                    <a:pt x="51" y="76"/>
                  </a:lnTo>
                  <a:lnTo>
                    <a:pt x="55" y="66"/>
                  </a:lnTo>
                  <a:lnTo>
                    <a:pt x="59" y="56"/>
                  </a:lnTo>
                  <a:lnTo>
                    <a:pt x="60" y="44"/>
                  </a:lnTo>
                  <a:lnTo>
                    <a:pt x="62" y="34"/>
                  </a:lnTo>
                  <a:lnTo>
                    <a:pt x="66" y="27"/>
                  </a:lnTo>
                  <a:lnTo>
                    <a:pt x="73" y="24"/>
                  </a:lnTo>
                  <a:lnTo>
                    <a:pt x="86" y="26"/>
                  </a:lnTo>
                  <a:lnTo>
                    <a:pt x="93" y="24"/>
                  </a:lnTo>
                  <a:lnTo>
                    <a:pt x="97" y="19"/>
                  </a:lnTo>
                  <a:lnTo>
                    <a:pt x="101" y="13"/>
                  </a:lnTo>
                  <a:lnTo>
                    <a:pt x="104" y="8"/>
                  </a:lnTo>
                  <a:lnTo>
                    <a:pt x="108" y="3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4" y="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917" y="342"/>
              <a:ext cx="123" cy="80"/>
            </a:xfrm>
            <a:custGeom>
              <a:avLst/>
              <a:gdLst>
                <a:gd name="T0" fmla="*/ 6 w 368"/>
                <a:gd name="T1" fmla="*/ 13 h 240"/>
                <a:gd name="T2" fmla="*/ 9 w 368"/>
                <a:gd name="T3" fmla="*/ 33 h 240"/>
                <a:gd name="T4" fmla="*/ 14 w 368"/>
                <a:gd name="T5" fmla="*/ 54 h 240"/>
                <a:gd name="T6" fmla="*/ 21 w 368"/>
                <a:gd name="T7" fmla="*/ 73 h 240"/>
                <a:gd name="T8" fmla="*/ 28 w 368"/>
                <a:gd name="T9" fmla="*/ 91 h 240"/>
                <a:gd name="T10" fmla="*/ 36 w 368"/>
                <a:gd name="T11" fmla="*/ 110 h 240"/>
                <a:gd name="T12" fmla="*/ 44 w 368"/>
                <a:gd name="T13" fmla="*/ 128 h 240"/>
                <a:gd name="T14" fmla="*/ 54 w 368"/>
                <a:gd name="T15" fmla="*/ 145 h 240"/>
                <a:gd name="T16" fmla="*/ 62 w 368"/>
                <a:gd name="T17" fmla="*/ 163 h 240"/>
                <a:gd name="T18" fmla="*/ 78 w 368"/>
                <a:gd name="T19" fmla="*/ 180 h 240"/>
                <a:gd name="T20" fmla="*/ 96 w 368"/>
                <a:gd name="T21" fmla="*/ 196 h 240"/>
                <a:gd name="T22" fmla="*/ 115 w 368"/>
                <a:gd name="T23" fmla="*/ 209 h 240"/>
                <a:gd name="T24" fmla="*/ 135 w 368"/>
                <a:gd name="T25" fmla="*/ 220 h 240"/>
                <a:gd name="T26" fmla="*/ 156 w 368"/>
                <a:gd name="T27" fmla="*/ 229 h 240"/>
                <a:gd name="T28" fmla="*/ 180 w 368"/>
                <a:gd name="T29" fmla="*/ 234 h 240"/>
                <a:gd name="T30" fmla="*/ 203 w 368"/>
                <a:gd name="T31" fmla="*/ 236 h 240"/>
                <a:gd name="T32" fmla="*/ 227 w 368"/>
                <a:gd name="T33" fmla="*/ 235 h 240"/>
                <a:gd name="T34" fmla="*/ 246 w 368"/>
                <a:gd name="T35" fmla="*/ 228 h 240"/>
                <a:gd name="T36" fmla="*/ 265 w 368"/>
                <a:gd name="T37" fmla="*/ 220 h 240"/>
                <a:gd name="T38" fmla="*/ 283 w 368"/>
                <a:gd name="T39" fmla="*/ 211 h 240"/>
                <a:gd name="T40" fmla="*/ 301 w 368"/>
                <a:gd name="T41" fmla="*/ 201 h 240"/>
                <a:gd name="T42" fmla="*/ 318 w 368"/>
                <a:gd name="T43" fmla="*/ 191 h 240"/>
                <a:gd name="T44" fmla="*/ 335 w 368"/>
                <a:gd name="T45" fmla="*/ 180 h 240"/>
                <a:gd name="T46" fmla="*/ 352 w 368"/>
                <a:gd name="T47" fmla="*/ 169 h 240"/>
                <a:gd name="T48" fmla="*/ 368 w 368"/>
                <a:gd name="T49" fmla="*/ 158 h 240"/>
                <a:gd name="T50" fmla="*/ 358 w 368"/>
                <a:gd name="T51" fmla="*/ 167 h 240"/>
                <a:gd name="T52" fmla="*/ 348 w 368"/>
                <a:gd name="T53" fmla="*/ 176 h 240"/>
                <a:gd name="T54" fmla="*/ 337 w 368"/>
                <a:gd name="T55" fmla="*/ 185 h 240"/>
                <a:gd name="T56" fmla="*/ 327 w 368"/>
                <a:gd name="T57" fmla="*/ 193 h 240"/>
                <a:gd name="T58" fmla="*/ 315 w 368"/>
                <a:gd name="T59" fmla="*/ 201 h 240"/>
                <a:gd name="T60" fmla="*/ 303 w 368"/>
                <a:gd name="T61" fmla="*/ 208 h 240"/>
                <a:gd name="T62" fmla="*/ 291 w 368"/>
                <a:gd name="T63" fmla="*/ 214 h 240"/>
                <a:gd name="T64" fmla="*/ 279 w 368"/>
                <a:gd name="T65" fmla="*/ 220 h 240"/>
                <a:gd name="T66" fmla="*/ 266 w 368"/>
                <a:gd name="T67" fmla="*/ 226 h 240"/>
                <a:gd name="T68" fmla="*/ 254 w 368"/>
                <a:gd name="T69" fmla="*/ 230 h 240"/>
                <a:gd name="T70" fmla="*/ 240 w 368"/>
                <a:gd name="T71" fmla="*/ 234 h 240"/>
                <a:gd name="T72" fmla="*/ 227 w 368"/>
                <a:gd name="T73" fmla="*/ 237 h 240"/>
                <a:gd name="T74" fmla="*/ 213 w 368"/>
                <a:gd name="T75" fmla="*/ 238 h 240"/>
                <a:gd name="T76" fmla="*/ 200 w 368"/>
                <a:gd name="T77" fmla="*/ 240 h 240"/>
                <a:gd name="T78" fmla="*/ 186 w 368"/>
                <a:gd name="T79" fmla="*/ 240 h 240"/>
                <a:gd name="T80" fmla="*/ 172 w 368"/>
                <a:gd name="T81" fmla="*/ 238 h 240"/>
                <a:gd name="T82" fmla="*/ 147 w 368"/>
                <a:gd name="T83" fmla="*/ 232 h 240"/>
                <a:gd name="T84" fmla="*/ 122 w 368"/>
                <a:gd name="T85" fmla="*/ 220 h 240"/>
                <a:gd name="T86" fmla="*/ 99 w 368"/>
                <a:gd name="T87" fmla="*/ 205 h 240"/>
                <a:gd name="T88" fmla="*/ 78 w 368"/>
                <a:gd name="T89" fmla="*/ 187 h 240"/>
                <a:gd name="T90" fmla="*/ 59 w 368"/>
                <a:gd name="T91" fmla="*/ 167 h 240"/>
                <a:gd name="T92" fmla="*/ 43 w 368"/>
                <a:gd name="T93" fmla="*/ 144 h 240"/>
                <a:gd name="T94" fmla="*/ 31 w 368"/>
                <a:gd name="T95" fmla="*/ 119 h 240"/>
                <a:gd name="T96" fmla="*/ 23 w 368"/>
                <a:gd name="T97" fmla="*/ 91 h 240"/>
                <a:gd name="T98" fmla="*/ 13 w 368"/>
                <a:gd name="T99" fmla="*/ 70 h 240"/>
                <a:gd name="T100" fmla="*/ 7 w 368"/>
                <a:gd name="T101" fmla="*/ 47 h 240"/>
                <a:gd name="T102" fmla="*/ 3 w 368"/>
                <a:gd name="T103" fmla="*/ 23 h 240"/>
                <a:gd name="T104" fmla="*/ 0 w 368"/>
                <a:gd name="T105" fmla="*/ 0 h 240"/>
                <a:gd name="T106" fmla="*/ 3 w 368"/>
                <a:gd name="T107" fmla="*/ 3 h 240"/>
                <a:gd name="T108" fmla="*/ 4 w 368"/>
                <a:gd name="T109" fmla="*/ 6 h 240"/>
                <a:gd name="T110" fmla="*/ 5 w 368"/>
                <a:gd name="T111" fmla="*/ 9 h 240"/>
                <a:gd name="T112" fmla="*/ 6 w 368"/>
                <a:gd name="T113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240">
                  <a:moveTo>
                    <a:pt x="6" y="13"/>
                  </a:moveTo>
                  <a:lnTo>
                    <a:pt x="9" y="33"/>
                  </a:lnTo>
                  <a:lnTo>
                    <a:pt x="14" y="54"/>
                  </a:lnTo>
                  <a:lnTo>
                    <a:pt x="21" y="73"/>
                  </a:lnTo>
                  <a:lnTo>
                    <a:pt x="28" y="91"/>
                  </a:lnTo>
                  <a:lnTo>
                    <a:pt x="36" y="110"/>
                  </a:lnTo>
                  <a:lnTo>
                    <a:pt x="44" y="128"/>
                  </a:lnTo>
                  <a:lnTo>
                    <a:pt x="54" y="145"/>
                  </a:lnTo>
                  <a:lnTo>
                    <a:pt x="62" y="163"/>
                  </a:lnTo>
                  <a:lnTo>
                    <a:pt x="78" y="180"/>
                  </a:lnTo>
                  <a:lnTo>
                    <a:pt x="96" y="196"/>
                  </a:lnTo>
                  <a:lnTo>
                    <a:pt x="115" y="209"/>
                  </a:lnTo>
                  <a:lnTo>
                    <a:pt x="135" y="220"/>
                  </a:lnTo>
                  <a:lnTo>
                    <a:pt x="156" y="229"/>
                  </a:lnTo>
                  <a:lnTo>
                    <a:pt x="180" y="234"/>
                  </a:lnTo>
                  <a:lnTo>
                    <a:pt x="203" y="236"/>
                  </a:lnTo>
                  <a:lnTo>
                    <a:pt x="227" y="235"/>
                  </a:lnTo>
                  <a:lnTo>
                    <a:pt x="246" y="228"/>
                  </a:lnTo>
                  <a:lnTo>
                    <a:pt x="265" y="220"/>
                  </a:lnTo>
                  <a:lnTo>
                    <a:pt x="283" y="211"/>
                  </a:lnTo>
                  <a:lnTo>
                    <a:pt x="301" y="201"/>
                  </a:lnTo>
                  <a:lnTo>
                    <a:pt x="318" y="191"/>
                  </a:lnTo>
                  <a:lnTo>
                    <a:pt x="335" y="180"/>
                  </a:lnTo>
                  <a:lnTo>
                    <a:pt x="352" y="169"/>
                  </a:lnTo>
                  <a:lnTo>
                    <a:pt x="368" y="158"/>
                  </a:lnTo>
                  <a:lnTo>
                    <a:pt x="358" y="167"/>
                  </a:lnTo>
                  <a:lnTo>
                    <a:pt x="348" y="176"/>
                  </a:lnTo>
                  <a:lnTo>
                    <a:pt x="337" y="185"/>
                  </a:lnTo>
                  <a:lnTo>
                    <a:pt x="327" y="193"/>
                  </a:lnTo>
                  <a:lnTo>
                    <a:pt x="315" y="201"/>
                  </a:lnTo>
                  <a:lnTo>
                    <a:pt x="303" y="208"/>
                  </a:lnTo>
                  <a:lnTo>
                    <a:pt x="291" y="214"/>
                  </a:lnTo>
                  <a:lnTo>
                    <a:pt x="279" y="220"/>
                  </a:lnTo>
                  <a:lnTo>
                    <a:pt x="266" y="226"/>
                  </a:lnTo>
                  <a:lnTo>
                    <a:pt x="254" y="230"/>
                  </a:lnTo>
                  <a:lnTo>
                    <a:pt x="240" y="234"/>
                  </a:lnTo>
                  <a:lnTo>
                    <a:pt x="227" y="237"/>
                  </a:lnTo>
                  <a:lnTo>
                    <a:pt x="213" y="238"/>
                  </a:lnTo>
                  <a:lnTo>
                    <a:pt x="200" y="240"/>
                  </a:lnTo>
                  <a:lnTo>
                    <a:pt x="186" y="240"/>
                  </a:lnTo>
                  <a:lnTo>
                    <a:pt x="172" y="238"/>
                  </a:lnTo>
                  <a:lnTo>
                    <a:pt x="147" y="232"/>
                  </a:lnTo>
                  <a:lnTo>
                    <a:pt x="122" y="220"/>
                  </a:lnTo>
                  <a:lnTo>
                    <a:pt x="99" y="205"/>
                  </a:lnTo>
                  <a:lnTo>
                    <a:pt x="78" y="187"/>
                  </a:lnTo>
                  <a:lnTo>
                    <a:pt x="59" y="167"/>
                  </a:lnTo>
                  <a:lnTo>
                    <a:pt x="43" y="144"/>
                  </a:lnTo>
                  <a:lnTo>
                    <a:pt x="31" y="119"/>
                  </a:lnTo>
                  <a:lnTo>
                    <a:pt x="23" y="91"/>
                  </a:lnTo>
                  <a:lnTo>
                    <a:pt x="13" y="70"/>
                  </a:lnTo>
                  <a:lnTo>
                    <a:pt x="7" y="47"/>
                  </a:lnTo>
                  <a:lnTo>
                    <a:pt x="3" y="23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6"/>
                  </a:lnTo>
                  <a:lnTo>
                    <a:pt x="5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45" y="350"/>
              <a:ext cx="89" cy="40"/>
            </a:xfrm>
            <a:custGeom>
              <a:avLst/>
              <a:gdLst>
                <a:gd name="T0" fmla="*/ 30 w 266"/>
                <a:gd name="T1" fmla="*/ 42 h 120"/>
                <a:gd name="T2" fmla="*/ 44 w 266"/>
                <a:gd name="T3" fmla="*/ 56 h 120"/>
                <a:gd name="T4" fmla="*/ 57 w 266"/>
                <a:gd name="T5" fmla="*/ 71 h 120"/>
                <a:gd name="T6" fmla="*/ 72 w 266"/>
                <a:gd name="T7" fmla="*/ 85 h 120"/>
                <a:gd name="T8" fmla="*/ 88 w 266"/>
                <a:gd name="T9" fmla="*/ 96 h 120"/>
                <a:gd name="T10" fmla="*/ 104 w 266"/>
                <a:gd name="T11" fmla="*/ 106 h 120"/>
                <a:gd name="T12" fmla="*/ 122 w 266"/>
                <a:gd name="T13" fmla="*/ 113 h 120"/>
                <a:gd name="T14" fmla="*/ 141 w 266"/>
                <a:gd name="T15" fmla="*/ 115 h 120"/>
                <a:gd name="T16" fmla="*/ 161 w 266"/>
                <a:gd name="T17" fmla="*/ 114 h 120"/>
                <a:gd name="T18" fmla="*/ 176 w 266"/>
                <a:gd name="T19" fmla="*/ 112 h 120"/>
                <a:gd name="T20" fmla="*/ 190 w 266"/>
                <a:gd name="T21" fmla="*/ 107 h 120"/>
                <a:gd name="T22" fmla="*/ 204 w 266"/>
                <a:gd name="T23" fmla="*/ 102 h 120"/>
                <a:gd name="T24" fmla="*/ 216 w 266"/>
                <a:gd name="T25" fmla="*/ 95 h 120"/>
                <a:gd name="T26" fmla="*/ 229 w 266"/>
                <a:gd name="T27" fmla="*/ 87 h 120"/>
                <a:gd name="T28" fmla="*/ 241 w 266"/>
                <a:gd name="T29" fmla="*/ 77 h 120"/>
                <a:gd name="T30" fmla="*/ 252 w 266"/>
                <a:gd name="T31" fmla="*/ 66 h 120"/>
                <a:gd name="T32" fmla="*/ 264 w 266"/>
                <a:gd name="T33" fmla="*/ 54 h 120"/>
                <a:gd name="T34" fmla="*/ 266 w 266"/>
                <a:gd name="T35" fmla="*/ 56 h 120"/>
                <a:gd name="T36" fmla="*/ 260 w 266"/>
                <a:gd name="T37" fmla="*/ 64 h 120"/>
                <a:gd name="T38" fmla="*/ 252 w 266"/>
                <a:gd name="T39" fmla="*/ 72 h 120"/>
                <a:gd name="T40" fmla="*/ 245 w 266"/>
                <a:gd name="T41" fmla="*/ 80 h 120"/>
                <a:gd name="T42" fmla="*/ 237 w 266"/>
                <a:gd name="T43" fmla="*/ 87 h 120"/>
                <a:gd name="T44" fmla="*/ 230 w 266"/>
                <a:gd name="T45" fmla="*/ 94 h 120"/>
                <a:gd name="T46" fmla="*/ 222 w 266"/>
                <a:gd name="T47" fmla="*/ 99 h 120"/>
                <a:gd name="T48" fmla="*/ 213 w 266"/>
                <a:gd name="T49" fmla="*/ 103 h 120"/>
                <a:gd name="T50" fmla="*/ 205 w 266"/>
                <a:gd name="T51" fmla="*/ 106 h 120"/>
                <a:gd name="T52" fmla="*/ 197 w 266"/>
                <a:gd name="T53" fmla="*/ 111 h 120"/>
                <a:gd name="T54" fmla="*/ 190 w 266"/>
                <a:gd name="T55" fmla="*/ 114 h 120"/>
                <a:gd name="T56" fmla="*/ 180 w 266"/>
                <a:gd name="T57" fmla="*/ 116 h 120"/>
                <a:gd name="T58" fmla="*/ 172 w 266"/>
                <a:gd name="T59" fmla="*/ 118 h 120"/>
                <a:gd name="T60" fmla="*/ 162 w 266"/>
                <a:gd name="T61" fmla="*/ 118 h 120"/>
                <a:gd name="T62" fmla="*/ 154 w 266"/>
                <a:gd name="T63" fmla="*/ 119 h 120"/>
                <a:gd name="T64" fmla="*/ 145 w 266"/>
                <a:gd name="T65" fmla="*/ 119 h 120"/>
                <a:gd name="T66" fmla="*/ 137 w 266"/>
                <a:gd name="T67" fmla="*/ 120 h 120"/>
                <a:gd name="T68" fmla="*/ 121 w 266"/>
                <a:gd name="T69" fmla="*/ 116 h 120"/>
                <a:gd name="T70" fmla="*/ 106 w 266"/>
                <a:gd name="T71" fmla="*/ 111 h 120"/>
                <a:gd name="T72" fmla="*/ 91 w 266"/>
                <a:gd name="T73" fmla="*/ 104 h 120"/>
                <a:gd name="T74" fmla="*/ 78 w 266"/>
                <a:gd name="T75" fmla="*/ 95 h 120"/>
                <a:gd name="T76" fmla="*/ 65 w 266"/>
                <a:gd name="T77" fmla="*/ 86 h 120"/>
                <a:gd name="T78" fmla="*/ 52 w 266"/>
                <a:gd name="T79" fmla="*/ 73 h 120"/>
                <a:gd name="T80" fmla="*/ 40 w 266"/>
                <a:gd name="T81" fmla="*/ 61 h 120"/>
                <a:gd name="T82" fmla="*/ 30 w 266"/>
                <a:gd name="T83" fmla="*/ 47 h 120"/>
                <a:gd name="T84" fmla="*/ 20 w 266"/>
                <a:gd name="T85" fmla="*/ 36 h 120"/>
                <a:gd name="T86" fmla="*/ 13 w 266"/>
                <a:gd name="T87" fmla="*/ 25 h 120"/>
                <a:gd name="T88" fmla="*/ 7 w 266"/>
                <a:gd name="T89" fmla="*/ 13 h 120"/>
                <a:gd name="T90" fmla="*/ 0 w 266"/>
                <a:gd name="T91" fmla="*/ 0 h 120"/>
                <a:gd name="T92" fmla="*/ 9 w 266"/>
                <a:gd name="T93" fmla="*/ 7 h 120"/>
                <a:gd name="T94" fmla="*/ 15 w 266"/>
                <a:gd name="T95" fmla="*/ 18 h 120"/>
                <a:gd name="T96" fmla="*/ 21 w 266"/>
                <a:gd name="T97" fmla="*/ 31 h 120"/>
                <a:gd name="T98" fmla="*/ 30 w 266"/>
                <a:gd name="T9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120">
                  <a:moveTo>
                    <a:pt x="30" y="42"/>
                  </a:moveTo>
                  <a:lnTo>
                    <a:pt x="44" y="56"/>
                  </a:lnTo>
                  <a:lnTo>
                    <a:pt x="57" y="71"/>
                  </a:lnTo>
                  <a:lnTo>
                    <a:pt x="72" y="85"/>
                  </a:lnTo>
                  <a:lnTo>
                    <a:pt x="88" y="96"/>
                  </a:lnTo>
                  <a:lnTo>
                    <a:pt x="104" y="106"/>
                  </a:lnTo>
                  <a:lnTo>
                    <a:pt x="122" y="113"/>
                  </a:lnTo>
                  <a:lnTo>
                    <a:pt x="141" y="115"/>
                  </a:lnTo>
                  <a:lnTo>
                    <a:pt x="161" y="114"/>
                  </a:lnTo>
                  <a:lnTo>
                    <a:pt x="176" y="112"/>
                  </a:lnTo>
                  <a:lnTo>
                    <a:pt x="190" y="107"/>
                  </a:lnTo>
                  <a:lnTo>
                    <a:pt x="204" y="102"/>
                  </a:lnTo>
                  <a:lnTo>
                    <a:pt x="216" y="95"/>
                  </a:lnTo>
                  <a:lnTo>
                    <a:pt x="229" y="87"/>
                  </a:lnTo>
                  <a:lnTo>
                    <a:pt x="241" y="77"/>
                  </a:lnTo>
                  <a:lnTo>
                    <a:pt x="252" y="66"/>
                  </a:lnTo>
                  <a:lnTo>
                    <a:pt x="264" y="54"/>
                  </a:lnTo>
                  <a:lnTo>
                    <a:pt x="266" y="56"/>
                  </a:lnTo>
                  <a:lnTo>
                    <a:pt x="260" y="64"/>
                  </a:lnTo>
                  <a:lnTo>
                    <a:pt x="252" y="72"/>
                  </a:lnTo>
                  <a:lnTo>
                    <a:pt x="245" y="80"/>
                  </a:lnTo>
                  <a:lnTo>
                    <a:pt x="237" y="87"/>
                  </a:lnTo>
                  <a:lnTo>
                    <a:pt x="230" y="94"/>
                  </a:lnTo>
                  <a:lnTo>
                    <a:pt x="222" y="99"/>
                  </a:lnTo>
                  <a:lnTo>
                    <a:pt x="213" y="103"/>
                  </a:lnTo>
                  <a:lnTo>
                    <a:pt x="205" y="106"/>
                  </a:lnTo>
                  <a:lnTo>
                    <a:pt x="197" y="111"/>
                  </a:lnTo>
                  <a:lnTo>
                    <a:pt x="190" y="114"/>
                  </a:lnTo>
                  <a:lnTo>
                    <a:pt x="180" y="116"/>
                  </a:lnTo>
                  <a:lnTo>
                    <a:pt x="172" y="118"/>
                  </a:lnTo>
                  <a:lnTo>
                    <a:pt x="162" y="118"/>
                  </a:lnTo>
                  <a:lnTo>
                    <a:pt x="154" y="119"/>
                  </a:lnTo>
                  <a:lnTo>
                    <a:pt x="145" y="119"/>
                  </a:lnTo>
                  <a:lnTo>
                    <a:pt x="137" y="120"/>
                  </a:lnTo>
                  <a:lnTo>
                    <a:pt x="121" y="116"/>
                  </a:lnTo>
                  <a:lnTo>
                    <a:pt x="106" y="111"/>
                  </a:lnTo>
                  <a:lnTo>
                    <a:pt x="91" y="104"/>
                  </a:lnTo>
                  <a:lnTo>
                    <a:pt x="78" y="95"/>
                  </a:lnTo>
                  <a:lnTo>
                    <a:pt x="65" y="86"/>
                  </a:lnTo>
                  <a:lnTo>
                    <a:pt x="52" y="73"/>
                  </a:lnTo>
                  <a:lnTo>
                    <a:pt x="40" y="61"/>
                  </a:lnTo>
                  <a:lnTo>
                    <a:pt x="30" y="47"/>
                  </a:lnTo>
                  <a:lnTo>
                    <a:pt x="20" y="36"/>
                  </a:lnTo>
                  <a:lnTo>
                    <a:pt x="13" y="25"/>
                  </a:lnTo>
                  <a:lnTo>
                    <a:pt x="7" y="13"/>
                  </a:lnTo>
                  <a:lnTo>
                    <a:pt x="0" y="0"/>
                  </a:lnTo>
                  <a:lnTo>
                    <a:pt x="9" y="7"/>
                  </a:lnTo>
                  <a:lnTo>
                    <a:pt x="15" y="18"/>
                  </a:lnTo>
                  <a:lnTo>
                    <a:pt x="21" y="31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190" y="356"/>
              <a:ext cx="61" cy="166"/>
            </a:xfrm>
            <a:custGeom>
              <a:avLst/>
              <a:gdLst>
                <a:gd name="T0" fmla="*/ 175 w 184"/>
                <a:gd name="T1" fmla="*/ 104 h 498"/>
                <a:gd name="T2" fmla="*/ 153 w 184"/>
                <a:gd name="T3" fmla="*/ 116 h 498"/>
                <a:gd name="T4" fmla="*/ 131 w 184"/>
                <a:gd name="T5" fmla="*/ 126 h 498"/>
                <a:gd name="T6" fmla="*/ 113 w 184"/>
                <a:gd name="T7" fmla="*/ 142 h 498"/>
                <a:gd name="T8" fmla="*/ 104 w 184"/>
                <a:gd name="T9" fmla="*/ 166 h 498"/>
                <a:gd name="T10" fmla="*/ 99 w 184"/>
                <a:gd name="T11" fmla="*/ 193 h 498"/>
                <a:gd name="T12" fmla="*/ 89 w 184"/>
                <a:gd name="T13" fmla="*/ 241 h 498"/>
                <a:gd name="T14" fmla="*/ 75 w 184"/>
                <a:gd name="T15" fmla="*/ 233 h 498"/>
                <a:gd name="T16" fmla="*/ 79 w 184"/>
                <a:gd name="T17" fmla="*/ 218 h 498"/>
                <a:gd name="T18" fmla="*/ 71 w 184"/>
                <a:gd name="T19" fmla="*/ 209 h 498"/>
                <a:gd name="T20" fmla="*/ 65 w 184"/>
                <a:gd name="T21" fmla="*/ 203 h 498"/>
                <a:gd name="T22" fmla="*/ 55 w 184"/>
                <a:gd name="T23" fmla="*/ 212 h 498"/>
                <a:gd name="T24" fmla="*/ 57 w 184"/>
                <a:gd name="T25" fmla="*/ 236 h 498"/>
                <a:gd name="T26" fmla="*/ 48 w 184"/>
                <a:gd name="T27" fmla="*/ 258 h 498"/>
                <a:gd name="T28" fmla="*/ 32 w 184"/>
                <a:gd name="T29" fmla="*/ 277 h 498"/>
                <a:gd name="T30" fmla="*/ 31 w 184"/>
                <a:gd name="T31" fmla="*/ 299 h 498"/>
                <a:gd name="T32" fmla="*/ 40 w 184"/>
                <a:gd name="T33" fmla="*/ 315 h 498"/>
                <a:gd name="T34" fmla="*/ 57 w 184"/>
                <a:gd name="T35" fmla="*/ 321 h 498"/>
                <a:gd name="T36" fmla="*/ 54 w 184"/>
                <a:gd name="T37" fmla="*/ 366 h 498"/>
                <a:gd name="T38" fmla="*/ 43 w 184"/>
                <a:gd name="T39" fmla="*/ 363 h 498"/>
                <a:gd name="T40" fmla="*/ 39 w 184"/>
                <a:gd name="T41" fmla="*/ 379 h 498"/>
                <a:gd name="T42" fmla="*/ 46 w 184"/>
                <a:gd name="T43" fmla="*/ 390 h 498"/>
                <a:gd name="T44" fmla="*/ 57 w 184"/>
                <a:gd name="T45" fmla="*/ 397 h 498"/>
                <a:gd name="T46" fmla="*/ 64 w 184"/>
                <a:gd name="T47" fmla="*/ 408 h 498"/>
                <a:gd name="T48" fmla="*/ 64 w 184"/>
                <a:gd name="T49" fmla="*/ 423 h 498"/>
                <a:gd name="T50" fmla="*/ 72 w 184"/>
                <a:gd name="T51" fmla="*/ 423 h 498"/>
                <a:gd name="T52" fmla="*/ 78 w 184"/>
                <a:gd name="T53" fmla="*/ 422 h 498"/>
                <a:gd name="T54" fmla="*/ 78 w 184"/>
                <a:gd name="T55" fmla="*/ 417 h 498"/>
                <a:gd name="T56" fmla="*/ 82 w 184"/>
                <a:gd name="T57" fmla="*/ 436 h 498"/>
                <a:gd name="T58" fmla="*/ 89 w 184"/>
                <a:gd name="T59" fmla="*/ 478 h 498"/>
                <a:gd name="T60" fmla="*/ 84 w 184"/>
                <a:gd name="T61" fmla="*/ 491 h 498"/>
                <a:gd name="T62" fmla="*/ 63 w 184"/>
                <a:gd name="T63" fmla="*/ 479 h 498"/>
                <a:gd name="T64" fmla="*/ 43 w 184"/>
                <a:gd name="T65" fmla="*/ 462 h 498"/>
                <a:gd name="T66" fmla="*/ 33 w 184"/>
                <a:gd name="T67" fmla="*/ 438 h 498"/>
                <a:gd name="T68" fmla="*/ 25 w 184"/>
                <a:gd name="T69" fmla="*/ 398 h 498"/>
                <a:gd name="T70" fmla="*/ 16 w 184"/>
                <a:gd name="T71" fmla="*/ 347 h 498"/>
                <a:gd name="T72" fmla="*/ 7 w 184"/>
                <a:gd name="T73" fmla="*/ 293 h 498"/>
                <a:gd name="T74" fmla="*/ 2 w 184"/>
                <a:gd name="T75" fmla="*/ 240 h 498"/>
                <a:gd name="T76" fmla="*/ 0 w 184"/>
                <a:gd name="T77" fmla="*/ 195 h 498"/>
                <a:gd name="T78" fmla="*/ 2 w 184"/>
                <a:gd name="T79" fmla="*/ 157 h 498"/>
                <a:gd name="T80" fmla="*/ 14 w 184"/>
                <a:gd name="T81" fmla="*/ 128 h 498"/>
                <a:gd name="T82" fmla="*/ 35 w 184"/>
                <a:gd name="T83" fmla="*/ 110 h 498"/>
                <a:gd name="T84" fmla="*/ 57 w 184"/>
                <a:gd name="T85" fmla="*/ 93 h 498"/>
                <a:gd name="T86" fmla="*/ 79 w 184"/>
                <a:gd name="T87" fmla="*/ 77 h 498"/>
                <a:gd name="T88" fmla="*/ 102 w 184"/>
                <a:gd name="T89" fmla="*/ 62 h 498"/>
                <a:gd name="T90" fmla="*/ 124 w 184"/>
                <a:gd name="T91" fmla="*/ 47 h 498"/>
                <a:gd name="T92" fmla="*/ 145 w 184"/>
                <a:gd name="T93" fmla="*/ 30 h 498"/>
                <a:gd name="T94" fmla="*/ 164 w 184"/>
                <a:gd name="T95" fmla="*/ 11 h 498"/>
                <a:gd name="T96" fmla="*/ 177 w 184"/>
                <a:gd name="T97" fmla="*/ 24 h 498"/>
                <a:gd name="T98" fmla="*/ 180 w 184"/>
                <a:gd name="T99" fmla="*/ 7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498">
                  <a:moveTo>
                    <a:pt x="184" y="98"/>
                  </a:moveTo>
                  <a:lnTo>
                    <a:pt x="175" y="104"/>
                  </a:lnTo>
                  <a:lnTo>
                    <a:pt x="164" y="110"/>
                  </a:lnTo>
                  <a:lnTo>
                    <a:pt x="153" y="116"/>
                  </a:lnTo>
                  <a:lnTo>
                    <a:pt x="142" y="120"/>
                  </a:lnTo>
                  <a:lnTo>
                    <a:pt x="131" y="126"/>
                  </a:lnTo>
                  <a:lnTo>
                    <a:pt x="121" y="133"/>
                  </a:lnTo>
                  <a:lnTo>
                    <a:pt x="113" y="142"/>
                  </a:lnTo>
                  <a:lnTo>
                    <a:pt x="107" y="152"/>
                  </a:lnTo>
                  <a:lnTo>
                    <a:pt x="104" y="166"/>
                  </a:lnTo>
                  <a:lnTo>
                    <a:pt x="103" y="180"/>
                  </a:lnTo>
                  <a:lnTo>
                    <a:pt x="99" y="193"/>
                  </a:lnTo>
                  <a:lnTo>
                    <a:pt x="89" y="202"/>
                  </a:lnTo>
                  <a:lnTo>
                    <a:pt x="89" y="241"/>
                  </a:lnTo>
                  <a:lnTo>
                    <a:pt x="76" y="241"/>
                  </a:lnTo>
                  <a:lnTo>
                    <a:pt x="75" y="233"/>
                  </a:lnTo>
                  <a:lnTo>
                    <a:pt x="78" y="225"/>
                  </a:lnTo>
                  <a:lnTo>
                    <a:pt x="79" y="218"/>
                  </a:lnTo>
                  <a:lnTo>
                    <a:pt x="73" y="212"/>
                  </a:lnTo>
                  <a:lnTo>
                    <a:pt x="71" y="209"/>
                  </a:lnTo>
                  <a:lnTo>
                    <a:pt x="69" y="206"/>
                  </a:lnTo>
                  <a:lnTo>
                    <a:pt x="65" y="203"/>
                  </a:lnTo>
                  <a:lnTo>
                    <a:pt x="60" y="202"/>
                  </a:lnTo>
                  <a:lnTo>
                    <a:pt x="55" y="212"/>
                  </a:lnTo>
                  <a:lnTo>
                    <a:pt x="56" y="225"/>
                  </a:lnTo>
                  <a:lnTo>
                    <a:pt x="57" y="236"/>
                  </a:lnTo>
                  <a:lnTo>
                    <a:pt x="57" y="249"/>
                  </a:lnTo>
                  <a:lnTo>
                    <a:pt x="48" y="258"/>
                  </a:lnTo>
                  <a:lnTo>
                    <a:pt x="38" y="267"/>
                  </a:lnTo>
                  <a:lnTo>
                    <a:pt x="32" y="277"/>
                  </a:lnTo>
                  <a:lnTo>
                    <a:pt x="29" y="290"/>
                  </a:lnTo>
                  <a:lnTo>
                    <a:pt x="31" y="299"/>
                  </a:lnTo>
                  <a:lnTo>
                    <a:pt x="35" y="307"/>
                  </a:lnTo>
                  <a:lnTo>
                    <a:pt x="40" y="315"/>
                  </a:lnTo>
                  <a:lnTo>
                    <a:pt x="48" y="321"/>
                  </a:lnTo>
                  <a:lnTo>
                    <a:pt x="57" y="321"/>
                  </a:lnTo>
                  <a:lnTo>
                    <a:pt x="58" y="366"/>
                  </a:lnTo>
                  <a:lnTo>
                    <a:pt x="54" y="366"/>
                  </a:lnTo>
                  <a:lnTo>
                    <a:pt x="49" y="364"/>
                  </a:lnTo>
                  <a:lnTo>
                    <a:pt x="43" y="363"/>
                  </a:lnTo>
                  <a:lnTo>
                    <a:pt x="41" y="368"/>
                  </a:lnTo>
                  <a:lnTo>
                    <a:pt x="39" y="379"/>
                  </a:lnTo>
                  <a:lnTo>
                    <a:pt x="40" y="386"/>
                  </a:lnTo>
                  <a:lnTo>
                    <a:pt x="46" y="390"/>
                  </a:lnTo>
                  <a:lnTo>
                    <a:pt x="51" y="393"/>
                  </a:lnTo>
                  <a:lnTo>
                    <a:pt x="57" y="397"/>
                  </a:lnTo>
                  <a:lnTo>
                    <a:pt x="61" y="401"/>
                  </a:lnTo>
                  <a:lnTo>
                    <a:pt x="64" y="408"/>
                  </a:lnTo>
                  <a:lnTo>
                    <a:pt x="60" y="420"/>
                  </a:lnTo>
                  <a:lnTo>
                    <a:pt x="64" y="423"/>
                  </a:lnTo>
                  <a:lnTo>
                    <a:pt x="68" y="423"/>
                  </a:lnTo>
                  <a:lnTo>
                    <a:pt x="72" y="423"/>
                  </a:lnTo>
                  <a:lnTo>
                    <a:pt x="76" y="423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7"/>
                  </a:lnTo>
                  <a:lnTo>
                    <a:pt x="78" y="415"/>
                  </a:lnTo>
                  <a:lnTo>
                    <a:pt x="82" y="436"/>
                  </a:lnTo>
                  <a:lnTo>
                    <a:pt x="85" y="456"/>
                  </a:lnTo>
                  <a:lnTo>
                    <a:pt x="89" y="478"/>
                  </a:lnTo>
                  <a:lnTo>
                    <a:pt x="93" y="498"/>
                  </a:lnTo>
                  <a:lnTo>
                    <a:pt x="84" y="491"/>
                  </a:lnTo>
                  <a:lnTo>
                    <a:pt x="73" y="486"/>
                  </a:lnTo>
                  <a:lnTo>
                    <a:pt x="63" y="479"/>
                  </a:lnTo>
                  <a:lnTo>
                    <a:pt x="52" y="471"/>
                  </a:lnTo>
                  <a:lnTo>
                    <a:pt x="43" y="462"/>
                  </a:lnTo>
                  <a:lnTo>
                    <a:pt x="37" y="450"/>
                  </a:lnTo>
                  <a:lnTo>
                    <a:pt x="33" y="438"/>
                  </a:lnTo>
                  <a:lnTo>
                    <a:pt x="32" y="423"/>
                  </a:lnTo>
                  <a:lnTo>
                    <a:pt x="25" y="398"/>
                  </a:lnTo>
                  <a:lnTo>
                    <a:pt x="20" y="373"/>
                  </a:lnTo>
                  <a:lnTo>
                    <a:pt x="16" y="347"/>
                  </a:lnTo>
                  <a:lnTo>
                    <a:pt x="12" y="321"/>
                  </a:lnTo>
                  <a:lnTo>
                    <a:pt x="7" y="293"/>
                  </a:lnTo>
                  <a:lnTo>
                    <a:pt x="4" y="266"/>
                  </a:lnTo>
                  <a:lnTo>
                    <a:pt x="2" y="240"/>
                  </a:lnTo>
                  <a:lnTo>
                    <a:pt x="0" y="212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2" y="157"/>
                  </a:lnTo>
                  <a:lnTo>
                    <a:pt x="4" y="138"/>
                  </a:lnTo>
                  <a:lnTo>
                    <a:pt x="14" y="128"/>
                  </a:lnTo>
                  <a:lnTo>
                    <a:pt x="24" y="119"/>
                  </a:lnTo>
                  <a:lnTo>
                    <a:pt x="35" y="110"/>
                  </a:lnTo>
                  <a:lnTo>
                    <a:pt x="46" y="101"/>
                  </a:lnTo>
                  <a:lnTo>
                    <a:pt x="57" y="93"/>
                  </a:lnTo>
                  <a:lnTo>
                    <a:pt x="68" y="85"/>
                  </a:lnTo>
                  <a:lnTo>
                    <a:pt x="79" y="77"/>
                  </a:lnTo>
                  <a:lnTo>
                    <a:pt x="91" y="70"/>
                  </a:lnTo>
                  <a:lnTo>
                    <a:pt x="102" y="62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38"/>
                  </a:lnTo>
                  <a:lnTo>
                    <a:pt x="145" y="30"/>
                  </a:lnTo>
                  <a:lnTo>
                    <a:pt x="155" y="21"/>
                  </a:lnTo>
                  <a:lnTo>
                    <a:pt x="164" y="11"/>
                  </a:lnTo>
                  <a:lnTo>
                    <a:pt x="174" y="0"/>
                  </a:lnTo>
                  <a:lnTo>
                    <a:pt x="177" y="24"/>
                  </a:lnTo>
                  <a:lnTo>
                    <a:pt x="178" y="49"/>
                  </a:lnTo>
                  <a:lnTo>
                    <a:pt x="180" y="75"/>
                  </a:lnTo>
                  <a:lnTo>
                    <a:pt x="184" y="9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982" y="358"/>
              <a:ext cx="6" cy="8"/>
            </a:xfrm>
            <a:custGeom>
              <a:avLst/>
              <a:gdLst>
                <a:gd name="T0" fmla="*/ 18 w 18"/>
                <a:gd name="T1" fmla="*/ 24 h 24"/>
                <a:gd name="T2" fmla="*/ 10 w 18"/>
                <a:gd name="T3" fmla="*/ 23 h 24"/>
                <a:gd name="T4" fmla="*/ 6 w 18"/>
                <a:gd name="T5" fmla="*/ 18 h 24"/>
                <a:gd name="T6" fmla="*/ 3 w 18"/>
                <a:gd name="T7" fmla="*/ 10 h 24"/>
                <a:gd name="T8" fmla="*/ 0 w 18"/>
                <a:gd name="T9" fmla="*/ 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0" y="23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217" y="360"/>
              <a:ext cx="81" cy="196"/>
            </a:xfrm>
            <a:custGeom>
              <a:avLst/>
              <a:gdLst>
                <a:gd name="T0" fmla="*/ 203 w 244"/>
                <a:gd name="T1" fmla="*/ 81 h 588"/>
                <a:gd name="T2" fmla="*/ 174 w 244"/>
                <a:gd name="T3" fmla="*/ 100 h 588"/>
                <a:gd name="T4" fmla="*/ 146 w 244"/>
                <a:gd name="T5" fmla="*/ 120 h 588"/>
                <a:gd name="T6" fmla="*/ 129 w 244"/>
                <a:gd name="T7" fmla="*/ 140 h 588"/>
                <a:gd name="T8" fmla="*/ 114 w 244"/>
                <a:gd name="T9" fmla="*/ 162 h 588"/>
                <a:gd name="T10" fmla="*/ 108 w 244"/>
                <a:gd name="T11" fmla="*/ 186 h 588"/>
                <a:gd name="T12" fmla="*/ 99 w 244"/>
                <a:gd name="T13" fmla="*/ 205 h 588"/>
                <a:gd name="T14" fmla="*/ 95 w 244"/>
                <a:gd name="T15" fmla="*/ 227 h 588"/>
                <a:gd name="T16" fmla="*/ 90 w 244"/>
                <a:gd name="T17" fmla="*/ 247 h 588"/>
                <a:gd name="T18" fmla="*/ 81 w 244"/>
                <a:gd name="T19" fmla="*/ 246 h 588"/>
                <a:gd name="T20" fmla="*/ 76 w 244"/>
                <a:gd name="T21" fmla="*/ 228 h 588"/>
                <a:gd name="T22" fmla="*/ 64 w 244"/>
                <a:gd name="T23" fmla="*/ 230 h 588"/>
                <a:gd name="T24" fmla="*/ 61 w 244"/>
                <a:gd name="T25" fmla="*/ 247 h 588"/>
                <a:gd name="T26" fmla="*/ 55 w 244"/>
                <a:gd name="T27" fmla="*/ 263 h 588"/>
                <a:gd name="T28" fmla="*/ 42 w 244"/>
                <a:gd name="T29" fmla="*/ 273 h 588"/>
                <a:gd name="T30" fmla="*/ 30 w 244"/>
                <a:gd name="T31" fmla="*/ 288 h 588"/>
                <a:gd name="T32" fmla="*/ 25 w 244"/>
                <a:gd name="T33" fmla="*/ 308 h 588"/>
                <a:gd name="T34" fmla="*/ 32 w 244"/>
                <a:gd name="T35" fmla="*/ 326 h 588"/>
                <a:gd name="T36" fmla="*/ 53 w 244"/>
                <a:gd name="T37" fmla="*/ 341 h 588"/>
                <a:gd name="T38" fmla="*/ 47 w 244"/>
                <a:gd name="T39" fmla="*/ 365 h 588"/>
                <a:gd name="T40" fmla="*/ 44 w 244"/>
                <a:gd name="T41" fmla="*/ 371 h 588"/>
                <a:gd name="T42" fmla="*/ 36 w 244"/>
                <a:gd name="T43" fmla="*/ 379 h 588"/>
                <a:gd name="T44" fmla="*/ 35 w 244"/>
                <a:gd name="T45" fmla="*/ 402 h 588"/>
                <a:gd name="T46" fmla="*/ 45 w 244"/>
                <a:gd name="T47" fmla="*/ 415 h 588"/>
                <a:gd name="T48" fmla="*/ 55 w 244"/>
                <a:gd name="T49" fmla="*/ 421 h 588"/>
                <a:gd name="T50" fmla="*/ 59 w 244"/>
                <a:gd name="T51" fmla="*/ 419 h 588"/>
                <a:gd name="T52" fmla="*/ 57 w 244"/>
                <a:gd name="T53" fmla="*/ 543 h 588"/>
                <a:gd name="T54" fmla="*/ 59 w 244"/>
                <a:gd name="T55" fmla="*/ 588 h 588"/>
                <a:gd name="T56" fmla="*/ 44 w 244"/>
                <a:gd name="T57" fmla="*/ 567 h 588"/>
                <a:gd name="T58" fmla="*/ 23 w 244"/>
                <a:gd name="T59" fmla="*/ 501 h 588"/>
                <a:gd name="T60" fmla="*/ 10 w 244"/>
                <a:gd name="T61" fmla="*/ 432 h 588"/>
                <a:gd name="T62" fmla="*/ 2 w 244"/>
                <a:gd name="T63" fmla="*/ 350 h 588"/>
                <a:gd name="T64" fmla="*/ 6 w 244"/>
                <a:gd name="T65" fmla="*/ 276 h 588"/>
                <a:gd name="T66" fmla="*/ 20 w 244"/>
                <a:gd name="T67" fmla="*/ 226 h 588"/>
                <a:gd name="T68" fmla="*/ 25 w 244"/>
                <a:gd name="T69" fmla="*/ 196 h 588"/>
                <a:gd name="T70" fmla="*/ 24 w 244"/>
                <a:gd name="T71" fmla="*/ 182 h 588"/>
                <a:gd name="T72" fmla="*/ 29 w 244"/>
                <a:gd name="T73" fmla="*/ 161 h 588"/>
                <a:gd name="T74" fmla="*/ 53 w 244"/>
                <a:gd name="T75" fmla="*/ 122 h 588"/>
                <a:gd name="T76" fmla="*/ 74 w 244"/>
                <a:gd name="T77" fmla="*/ 113 h 588"/>
                <a:gd name="T78" fmla="*/ 94 w 244"/>
                <a:gd name="T79" fmla="*/ 100 h 588"/>
                <a:gd name="T80" fmla="*/ 129 w 244"/>
                <a:gd name="T81" fmla="*/ 88 h 588"/>
                <a:gd name="T82" fmla="*/ 179 w 244"/>
                <a:gd name="T83" fmla="*/ 52 h 588"/>
                <a:gd name="T84" fmla="*/ 225 w 244"/>
                <a:gd name="T85" fmla="*/ 14 h 588"/>
                <a:gd name="T86" fmla="*/ 242 w 244"/>
                <a:gd name="T87" fmla="*/ 20 h 588"/>
                <a:gd name="T88" fmla="*/ 243 w 244"/>
                <a:gd name="T89" fmla="*/ 54 h 588"/>
                <a:gd name="T90" fmla="*/ 221 w 244"/>
                <a:gd name="T91" fmla="*/ 6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588">
                  <a:moveTo>
                    <a:pt x="221" y="69"/>
                  </a:moveTo>
                  <a:lnTo>
                    <a:pt x="211" y="75"/>
                  </a:lnTo>
                  <a:lnTo>
                    <a:pt x="203" y="81"/>
                  </a:lnTo>
                  <a:lnTo>
                    <a:pt x="193" y="87"/>
                  </a:lnTo>
                  <a:lnTo>
                    <a:pt x="184" y="93"/>
                  </a:lnTo>
                  <a:lnTo>
                    <a:pt x="174" y="100"/>
                  </a:lnTo>
                  <a:lnTo>
                    <a:pt x="165" y="106"/>
                  </a:lnTo>
                  <a:lnTo>
                    <a:pt x="155" y="113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33"/>
                  </a:lnTo>
                  <a:lnTo>
                    <a:pt x="129" y="140"/>
                  </a:lnTo>
                  <a:lnTo>
                    <a:pt x="123" y="147"/>
                  </a:lnTo>
                  <a:lnTo>
                    <a:pt x="118" y="155"/>
                  </a:lnTo>
                  <a:lnTo>
                    <a:pt x="114" y="162"/>
                  </a:lnTo>
                  <a:lnTo>
                    <a:pt x="112" y="171"/>
                  </a:lnTo>
                  <a:lnTo>
                    <a:pt x="110" y="180"/>
                  </a:lnTo>
                  <a:lnTo>
                    <a:pt x="108" y="186"/>
                  </a:lnTo>
                  <a:lnTo>
                    <a:pt x="104" y="193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9" y="213"/>
                  </a:lnTo>
                  <a:lnTo>
                    <a:pt x="97" y="220"/>
                  </a:lnTo>
                  <a:lnTo>
                    <a:pt x="95" y="227"/>
                  </a:lnTo>
                  <a:lnTo>
                    <a:pt x="94" y="235"/>
                  </a:lnTo>
                  <a:lnTo>
                    <a:pt x="90" y="239"/>
                  </a:lnTo>
                  <a:lnTo>
                    <a:pt x="90" y="247"/>
                  </a:lnTo>
                  <a:lnTo>
                    <a:pt x="89" y="253"/>
                  </a:lnTo>
                  <a:lnTo>
                    <a:pt x="81" y="253"/>
                  </a:lnTo>
                  <a:lnTo>
                    <a:pt x="81" y="246"/>
                  </a:lnTo>
                  <a:lnTo>
                    <a:pt x="81" y="239"/>
                  </a:lnTo>
                  <a:lnTo>
                    <a:pt x="80" y="234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7" y="228"/>
                  </a:lnTo>
                  <a:lnTo>
                    <a:pt x="64" y="230"/>
                  </a:lnTo>
                  <a:lnTo>
                    <a:pt x="63" y="235"/>
                  </a:lnTo>
                  <a:lnTo>
                    <a:pt x="62" y="241"/>
                  </a:lnTo>
                  <a:lnTo>
                    <a:pt x="61" y="247"/>
                  </a:lnTo>
                  <a:lnTo>
                    <a:pt x="60" y="254"/>
                  </a:lnTo>
                  <a:lnTo>
                    <a:pt x="59" y="261"/>
                  </a:lnTo>
                  <a:lnTo>
                    <a:pt x="55" y="263"/>
                  </a:lnTo>
                  <a:lnTo>
                    <a:pt x="49" y="267"/>
                  </a:lnTo>
                  <a:lnTo>
                    <a:pt x="45" y="270"/>
                  </a:lnTo>
                  <a:lnTo>
                    <a:pt x="42" y="273"/>
                  </a:lnTo>
                  <a:lnTo>
                    <a:pt x="38" y="278"/>
                  </a:lnTo>
                  <a:lnTo>
                    <a:pt x="33" y="284"/>
                  </a:lnTo>
                  <a:lnTo>
                    <a:pt x="30" y="288"/>
                  </a:lnTo>
                  <a:lnTo>
                    <a:pt x="27" y="294"/>
                  </a:lnTo>
                  <a:lnTo>
                    <a:pt x="26" y="301"/>
                  </a:lnTo>
                  <a:lnTo>
                    <a:pt x="25" y="308"/>
                  </a:lnTo>
                  <a:lnTo>
                    <a:pt x="25" y="314"/>
                  </a:lnTo>
                  <a:lnTo>
                    <a:pt x="25" y="321"/>
                  </a:lnTo>
                  <a:lnTo>
                    <a:pt x="32" y="326"/>
                  </a:lnTo>
                  <a:lnTo>
                    <a:pt x="37" y="334"/>
                  </a:lnTo>
                  <a:lnTo>
                    <a:pt x="42" y="341"/>
                  </a:lnTo>
                  <a:lnTo>
                    <a:pt x="53" y="341"/>
                  </a:lnTo>
                  <a:lnTo>
                    <a:pt x="53" y="349"/>
                  </a:lnTo>
                  <a:lnTo>
                    <a:pt x="50" y="357"/>
                  </a:lnTo>
                  <a:lnTo>
                    <a:pt x="47" y="365"/>
                  </a:lnTo>
                  <a:lnTo>
                    <a:pt x="48" y="374"/>
                  </a:lnTo>
                  <a:lnTo>
                    <a:pt x="46" y="371"/>
                  </a:lnTo>
                  <a:lnTo>
                    <a:pt x="44" y="371"/>
                  </a:lnTo>
                  <a:lnTo>
                    <a:pt x="41" y="371"/>
                  </a:lnTo>
                  <a:lnTo>
                    <a:pt x="38" y="371"/>
                  </a:lnTo>
                  <a:lnTo>
                    <a:pt x="36" y="379"/>
                  </a:lnTo>
                  <a:lnTo>
                    <a:pt x="31" y="386"/>
                  </a:lnTo>
                  <a:lnTo>
                    <a:pt x="29" y="394"/>
                  </a:lnTo>
                  <a:lnTo>
                    <a:pt x="35" y="402"/>
                  </a:lnTo>
                  <a:lnTo>
                    <a:pt x="47" y="402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19"/>
                  </a:lnTo>
                  <a:lnTo>
                    <a:pt x="53" y="421"/>
                  </a:lnTo>
                  <a:lnTo>
                    <a:pt x="55" y="421"/>
                  </a:lnTo>
                  <a:lnTo>
                    <a:pt x="56" y="421"/>
                  </a:lnTo>
                  <a:lnTo>
                    <a:pt x="58" y="421"/>
                  </a:lnTo>
                  <a:lnTo>
                    <a:pt x="59" y="419"/>
                  </a:lnTo>
                  <a:lnTo>
                    <a:pt x="58" y="458"/>
                  </a:lnTo>
                  <a:lnTo>
                    <a:pt x="57" y="499"/>
                  </a:lnTo>
                  <a:lnTo>
                    <a:pt x="57" y="543"/>
                  </a:lnTo>
                  <a:lnTo>
                    <a:pt x="63" y="587"/>
                  </a:lnTo>
                  <a:lnTo>
                    <a:pt x="61" y="588"/>
                  </a:lnTo>
                  <a:lnTo>
                    <a:pt x="59" y="588"/>
                  </a:lnTo>
                  <a:lnTo>
                    <a:pt x="57" y="588"/>
                  </a:lnTo>
                  <a:lnTo>
                    <a:pt x="55" y="588"/>
                  </a:lnTo>
                  <a:lnTo>
                    <a:pt x="44" y="567"/>
                  </a:lnTo>
                  <a:lnTo>
                    <a:pt x="36" y="546"/>
                  </a:lnTo>
                  <a:lnTo>
                    <a:pt x="28" y="524"/>
                  </a:lnTo>
                  <a:lnTo>
                    <a:pt x="23" y="501"/>
                  </a:lnTo>
                  <a:lnTo>
                    <a:pt x="18" y="478"/>
                  </a:lnTo>
                  <a:lnTo>
                    <a:pt x="13" y="456"/>
                  </a:lnTo>
                  <a:lnTo>
                    <a:pt x="10" y="432"/>
                  </a:lnTo>
                  <a:lnTo>
                    <a:pt x="7" y="408"/>
                  </a:lnTo>
                  <a:lnTo>
                    <a:pt x="5" y="379"/>
                  </a:lnTo>
                  <a:lnTo>
                    <a:pt x="2" y="350"/>
                  </a:lnTo>
                  <a:lnTo>
                    <a:pt x="0" y="321"/>
                  </a:lnTo>
                  <a:lnTo>
                    <a:pt x="2" y="292"/>
                  </a:lnTo>
                  <a:lnTo>
                    <a:pt x="6" y="276"/>
                  </a:lnTo>
                  <a:lnTo>
                    <a:pt x="9" y="259"/>
                  </a:lnTo>
                  <a:lnTo>
                    <a:pt x="12" y="241"/>
                  </a:lnTo>
                  <a:lnTo>
                    <a:pt x="20" y="226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5" y="196"/>
                  </a:lnTo>
                  <a:lnTo>
                    <a:pt x="27" y="186"/>
                  </a:lnTo>
                  <a:lnTo>
                    <a:pt x="24" y="185"/>
                  </a:lnTo>
                  <a:lnTo>
                    <a:pt x="24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9" y="161"/>
                  </a:lnTo>
                  <a:lnTo>
                    <a:pt x="32" y="145"/>
                  </a:lnTo>
                  <a:lnTo>
                    <a:pt x="39" y="131"/>
                  </a:lnTo>
                  <a:lnTo>
                    <a:pt x="53" y="122"/>
                  </a:lnTo>
                  <a:lnTo>
                    <a:pt x="60" y="120"/>
                  </a:lnTo>
                  <a:lnTo>
                    <a:pt x="67" y="117"/>
                  </a:lnTo>
                  <a:lnTo>
                    <a:pt x="74" y="113"/>
                  </a:lnTo>
                  <a:lnTo>
                    <a:pt x="80" y="108"/>
                  </a:lnTo>
                  <a:lnTo>
                    <a:pt x="87" y="104"/>
                  </a:lnTo>
                  <a:lnTo>
                    <a:pt x="94" y="100"/>
                  </a:lnTo>
                  <a:lnTo>
                    <a:pt x="101" y="98"/>
                  </a:lnTo>
                  <a:lnTo>
                    <a:pt x="110" y="98"/>
                  </a:lnTo>
                  <a:lnTo>
                    <a:pt x="129" y="88"/>
                  </a:lnTo>
                  <a:lnTo>
                    <a:pt x="146" y="76"/>
                  </a:lnTo>
                  <a:lnTo>
                    <a:pt x="163" y="65"/>
                  </a:lnTo>
                  <a:lnTo>
                    <a:pt x="179" y="52"/>
                  </a:lnTo>
                  <a:lnTo>
                    <a:pt x="194" y="41"/>
                  </a:lnTo>
                  <a:lnTo>
                    <a:pt x="210" y="27"/>
                  </a:lnTo>
                  <a:lnTo>
                    <a:pt x="225" y="14"/>
                  </a:lnTo>
                  <a:lnTo>
                    <a:pt x="241" y="0"/>
                  </a:lnTo>
                  <a:lnTo>
                    <a:pt x="241" y="9"/>
                  </a:lnTo>
                  <a:lnTo>
                    <a:pt x="242" y="20"/>
                  </a:lnTo>
                  <a:lnTo>
                    <a:pt x="243" y="32"/>
                  </a:lnTo>
                  <a:lnTo>
                    <a:pt x="244" y="43"/>
                  </a:lnTo>
                  <a:lnTo>
                    <a:pt x="243" y="54"/>
                  </a:lnTo>
                  <a:lnTo>
                    <a:pt x="240" y="62"/>
                  </a:lnTo>
                  <a:lnTo>
                    <a:pt x="233" y="67"/>
                  </a:lnTo>
                  <a:lnTo>
                    <a:pt x="221" y="6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5239" y="360"/>
              <a:ext cx="118" cy="194"/>
            </a:xfrm>
            <a:custGeom>
              <a:avLst/>
              <a:gdLst>
                <a:gd name="T0" fmla="*/ 346 w 353"/>
                <a:gd name="T1" fmla="*/ 14 h 581"/>
                <a:gd name="T2" fmla="*/ 337 w 353"/>
                <a:gd name="T3" fmla="*/ 43 h 581"/>
                <a:gd name="T4" fmla="*/ 318 w 353"/>
                <a:gd name="T5" fmla="*/ 62 h 581"/>
                <a:gd name="T6" fmla="*/ 293 w 353"/>
                <a:gd name="T7" fmla="*/ 73 h 581"/>
                <a:gd name="T8" fmla="*/ 266 w 353"/>
                <a:gd name="T9" fmla="*/ 84 h 581"/>
                <a:gd name="T10" fmla="*/ 240 w 353"/>
                <a:gd name="T11" fmla="*/ 96 h 581"/>
                <a:gd name="T12" fmla="*/ 214 w 353"/>
                <a:gd name="T13" fmla="*/ 109 h 581"/>
                <a:gd name="T14" fmla="*/ 190 w 353"/>
                <a:gd name="T15" fmla="*/ 123 h 581"/>
                <a:gd name="T16" fmla="*/ 164 w 353"/>
                <a:gd name="T17" fmla="*/ 138 h 581"/>
                <a:gd name="T18" fmla="*/ 140 w 353"/>
                <a:gd name="T19" fmla="*/ 154 h 581"/>
                <a:gd name="T20" fmla="*/ 121 w 353"/>
                <a:gd name="T21" fmla="*/ 172 h 581"/>
                <a:gd name="T22" fmla="*/ 108 w 353"/>
                <a:gd name="T23" fmla="*/ 196 h 581"/>
                <a:gd name="T24" fmla="*/ 98 w 353"/>
                <a:gd name="T25" fmla="*/ 222 h 581"/>
                <a:gd name="T26" fmla="*/ 87 w 353"/>
                <a:gd name="T27" fmla="*/ 247 h 581"/>
                <a:gd name="T28" fmla="*/ 79 w 353"/>
                <a:gd name="T29" fmla="*/ 266 h 581"/>
                <a:gd name="T30" fmla="*/ 74 w 353"/>
                <a:gd name="T31" fmla="*/ 277 h 581"/>
                <a:gd name="T32" fmla="*/ 69 w 353"/>
                <a:gd name="T33" fmla="*/ 276 h 581"/>
                <a:gd name="T34" fmla="*/ 72 w 353"/>
                <a:gd name="T35" fmla="*/ 263 h 581"/>
                <a:gd name="T36" fmla="*/ 53 w 353"/>
                <a:gd name="T37" fmla="*/ 270 h 581"/>
                <a:gd name="T38" fmla="*/ 50 w 353"/>
                <a:gd name="T39" fmla="*/ 291 h 581"/>
                <a:gd name="T40" fmla="*/ 36 w 353"/>
                <a:gd name="T41" fmla="*/ 308 h 581"/>
                <a:gd name="T42" fmla="*/ 25 w 353"/>
                <a:gd name="T43" fmla="*/ 325 h 581"/>
                <a:gd name="T44" fmla="*/ 24 w 353"/>
                <a:gd name="T45" fmla="*/ 349 h 581"/>
                <a:gd name="T46" fmla="*/ 38 w 353"/>
                <a:gd name="T47" fmla="*/ 378 h 581"/>
                <a:gd name="T48" fmla="*/ 32 w 353"/>
                <a:gd name="T49" fmla="*/ 373 h 581"/>
                <a:gd name="T50" fmla="*/ 24 w 353"/>
                <a:gd name="T51" fmla="*/ 370 h 581"/>
                <a:gd name="T52" fmla="*/ 18 w 353"/>
                <a:gd name="T53" fmla="*/ 377 h 581"/>
                <a:gd name="T54" fmla="*/ 13 w 353"/>
                <a:gd name="T55" fmla="*/ 384 h 581"/>
                <a:gd name="T56" fmla="*/ 17 w 353"/>
                <a:gd name="T57" fmla="*/ 393 h 581"/>
                <a:gd name="T58" fmla="*/ 24 w 353"/>
                <a:gd name="T59" fmla="*/ 399 h 581"/>
                <a:gd name="T60" fmla="*/ 33 w 353"/>
                <a:gd name="T61" fmla="*/ 403 h 581"/>
                <a:gd name="T62" fmla="*/ 33 w 353"/>
                <a:gd name="T63" fmla="*/ 413 h 581"/>
                <a:gd name="T64" fmla="*/ 43 w 353"/>
                <a:gd name="T65" fmla="*/ 413 h 581"/>
                <a:gd name="T66" fmla="*/ 34 w 353"/>
                <a:gd name="T67" fmla="*/ 495 h 581"/>
                <a:gd name="T68" fmla="*/ 31 w 353"/>
                <a:gd name="T69" fmla="*/ 571 h 581"/>
                <a:gd name="T70" fmla="*/ 1 w 353"/>
                <a:gd name="T71" fmla="*/ 545 h 581"/>
                <a:gd name="T72" fmla="*/ 1 w 353"/>
                <a:gd name="T73" fmla="*/ 472 h 581"/>
                <a:gd name="T74" fmla="*/ 5 w 353"/>
                <a:gd name="T75" fmla="*/ 405 h 581"/>
                <a:gd name="T76" fmla="*/ 13 w 353"/>
                <a:gd name="T77" fmla="*/ 344 h 581"/>
                <a:gd name="T78" fmla="*/ 23 w 353"/>
                <a:gd name="T79" fmla="*/ 295 h 581"/>
                <a:gd name="T80" fmla="*/ 31 w 353"/>
                <a:gd name="T81" fmla="*/ 255 h 581"/>
                <a:gd name="T82" fmla="*/ 41 w 353"/>
                <a:gd name="T83" fmla="*/ 217 h 581"/>
                <a:gd name="T84" fmla="*/ 52 w 353"/>
                <a:gd name="T85" fmla="*/ 178 h 581"/>
                <a:gd name="T86" fmla="*/ 71 w 353"/>
                <a:gd name="T87" fmla="*/ 143 h 581"/>
                <a:gd name="T88" fmla="*/ 97 w 353"/>
                <a:gd name="T89" fmla="*/ 117 h 581"/>
                <a:gd name="T90" fmla="*/ 126 w 353"/>
                <a:gd name="T91" fmla="*/ 97 h 581"/>
                <a:gd name="T92" fmla="*/ 157 w 353"/>
                <a:gd name="T93" fmla="*/ 79 h 581"/>
                <a:gd name="T94" fmla="*/ 182 w 353"/>
                <a:gd name="T95" fmla="*/ 64 h 581"/>
                <a:gd name="T96" fmla="*/ 200 w 353"/>
                <a:gd name="T97" fmla="*/ 55 h 581"/>
                <a:gd name="T98" fmla="*/ 218 w 353"/>
                <a:gd name="T99" fmla="*/ 47 h 581"/>
                <a:gd name="T100" fmla="*/ 238 w 353"/>
                <a:gd name="T101" fmla="*/ 40 h 581"/>
                <a:gd name="T102" fmla="*/ 260 w 353"/>
                <a:gd name="T103" fmla="*/ 32 h 581"/>
                <a:gd name="T104" fmla="*/ 286 w 353"/>
                <a:gd name="T105" fmla="*/ 22 h 581"/>
                <a:gd name="T106" fmla="*/ 313 w 353"/>
                <a:gd name="T107" fmla="*/ 12 h 581"/>
                <a:gd name="T108" fmla="*/ 339 w 353"/>
                <a:gd name="T109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581">
                  <a:moveTo>
                    <a:pt x="353" y="0"/>
                  </a:moveTo>
                  <a:lnTo>
                    <a:pt x="346" y="14"/>
                  </a:lnTo>
                  <a:lnTo>
                    <a:pt x="341" y="29"/>
                  </a:lnTo>
                  <a:lnTo>
                    <a:pt x="337" y="43"/>
                  </a:lnTo>
                  <a:lnTo>
                    <a:pt x="332" y="57"/>
                  </a:lnTo>
                  <a:lnTo>
                    <a:pt x="318" y="62"/>
                  </a:lnTo>
                  <a:lnTo>
                    <a:pt x="305" y="67"/>
                  </a:lnTo>
                  <a:lnTo>
                    <a:pt x="293" y="73"/>
                  </a:lnTo>
                  <a:lnTo>
                    <a:pt x="279" y="79"/>
                  </a:lnTo>
                  <a:lnTo>
                    <a:pt x="266" y="84"/>
                  </a:lnTo>
                  <a:lnTo>
                    <a:pt x="253" y="90"/>
                  </a:lnTo>
                  <a:lnTo>
                    <a:pt x="240" y="96"/>
                  </a:lnTo>
                  <a:lnTo>
                    <a:pt x="227" y="103"/>
                  </a:lnTo>
                  <a:lnTo>
                    <a:pt x="214" y="109"/>
                  </a:lnTo>
                  <a:lnTo>
                    <a:pt x="202" y="116"/>
                  </a:lnTo>
                  <a:lnTo>
                    <a:pt x="190" y="123"/>
                  </a:lnTo>
                  <a:lnTo>
                    <a:pt x="177" y="130"/>
                  </a:lnTo>
                  <a:lnTo>
                    <a:pt x="164" y="138"/>
                  </a:lnTo>
                  <a:lnTo>
                    <a:pt x="153" y="146"/>
                  </a:lnTo>
                  <a:lnTo>
                    <a:pt x="140" y="154"/>
                  </a:lnTo>
                  <a:lnTo>
                    <a:pt x="128" y="162"/>
                  </a:lnTo>
                  <a:lnTo>
                    <a:pt x="121" y="172"/>
                  </a:lnTo>
                  <a:lnTo>
                    <a:pt x="115" y="184"/>
                  </a:lnTo>
                  <a:lnTo>
                    <a:pt x="108" y="196"/>
                  </a:lnTo>
                  <a:lnTo>
                    <a:pt x="103" y="209"/>
                  </a:lnTo>
                  <a:lnTo>
                    <a:pt x="98" y="222"/>
                  </a:lnTo>
                  <a:lnTo>
                    <a:pt x="92" y="235"/>
                  </a:lnTo>
                  <a:lnTo>
                    <a:pt x="87" y="247"/>
                  </a:lnTo>
                  <a:lnTo>
                    <a:pt x="80" y="260"/>
                  </a:lnTo>
                  <a:lnTo>
                    <a:pt x="79" y="266"/>
                  </a:lnTo>
                  <a:lnTo>
                    <a:pt x="77" y="271"/>
                  </a:lnTo>
                  <a:lnTo>
                    <a:pt x="74" y="277"/>
                  </a:lnTo>
                  <a:lnTo>
                    <a:pt x="71" y="282"/>
                  </a:lnTo>
                  <a:lnTo>
                    <a:pt x="69" y="276"/>
                  </a:lnTo>
                  <a:lnTo>
                    <a:pt x="71" y="269"/>
                  </a:lnTo>
                  <a:lnTo>
                    <a:pt x="72" y="263"/>
                  </a:lnTo>
                  <a:lnTo>
                    <a:pt x="67" y="260"/>
                  </a:lnTo>
                  <a:lnTo>
                    <a:pt x="53" y="270"/>
                  </a:lnTo>
                  <a:lnTo>
                    <a:pt x="53" y="282"/>
                  </a:lnTo>
                  <a:lnTo>
                    <a:pt x="50" y="291"/>
                  </a:lnTo>
                  <a:lnTo>
                    <a:pt x="44" y="300"/>
                  </a:lnTo>
                  <a:lnTo>
                    <a:pt x="36" y="308"/>
                  </a:lnTo>
                  <a:lnTo>
                    <a:pt x="30" y="316"/>
                  </a:lnTo>
                  <a:lnTo>
                    <a:pt x="25" y="325"/>
                  </a:lnTo>
                  <a:lnTo>
                    <a:pt x="21" y="336"/>
                  </a:lnTo>
                  <a:lnTo>
                    <a:pt x="24" y="349"/>
                  </a:lnTo>
                  <a:lnTo>
                    <a:pt x="44" y="357"/>
                  </a:lnTo>
                  <a:lnTo>
                    <a:pt x="38" y="378"/>
                  </a:lnTo>
                  <a:lnTo>
                    <a:pt x="35" y="376"/>
                  </a:lnTo>
                  <a:lnTo>
                    <a:pt x="32" y="373"/>
                  </a:lnTo>
                  <a:lnTo>
                    <a:pt x="28" y="370"/>
                  </a:lnTo>
                  <a:lnTo>
                    <a:pt x="24" y="370"/>
                  </a:lnTo>
                  <a:lnTo>
                    <a:pt x="20" y="374"/>
                  </a:lnTo>
                  <a:lnTo>
                    <a:pt x="18" y="377"/>
                  </a:lnTo>
                  <a:lnTo>
                    <a:pt x="16" y="381"/>
                  </a:lnTo>
                  <a:lnTo>
                    <a:pt x="13" y="384"/>
                  </a:lnTo>
                  <a:lnTo>
                    <a:pt x="16" y="389"/>
                  </a:lnTo>
                  <a:lnTo>
                    <a:pt x="17" y="393"/>
                  </a:lnTo>
                  <a:lnTo>
                    <a:pt x="19" y="397"/>
                  </a:lnTo>
                  <a:lnTo>
                    <a:pt x="24" y="399"/>
                  </a:lnTo>
                  <a:lnTo>
                    <a:pt x="35" y="399"/>
                  </a:lnTo>
                  <a:lnTo>
                    <a:pt x="33" y="403"/>
                  </a:lnTo>
                  <a:lnTo>
                    <a:pt x="33" y="408"/>
                  </a:lnTo>
                  <a:lnTo>
                    <a:pt x="33" y="413"/>
                  </a:lnTo>
                  <a:lnTo>
                    <a:pt x="35" y="417"/>
                  </a:lnTo>
                  <a:lnTo>
                    <a:pt x="43" y="413"/>
                  </a:lnTo>
                  <a:lnTo>
                    <a:pt x="38" y="454"/>
                  </a:lnTo>
                  <a:lnTo>
                    <a:pt x="34" y="495"/>
                  </a:lnTo>
                  <a:lnTo>
                    <a:pt x="32" y="534"/>
                  </a:lnTo>
                  <a:lnTo>
                    <a:pt x="31" y="571"/>
                  </a:lnTo>
                  <a:lnTo>
                    <a:pt x="5" y="581"/>
                  </a:lnTo>
                  <a:lnTo>
                    <a:pt x="1" y="545"/>
                  </a:lnTo>
                  <a:lnTo>
                    <a:pt x="0" y="508"/>
                  </a:lnTo>
                  <a:lnTo>
                    <a:pt x="1" y="472"/>
                  </a:lnTo>
                  <a:lnTo>
                    <a:pt x="1" y="434"/>
                  </a:lnTo>
                  <a:lnTo>
                    <a:pt x="5" y="405"/>
                  </a:lnTo>
                  <a:lnTo>
                    <a:pt x="9" y="374"/>
                  </a:lnTo>
                  <a:lnTo>
                    <a:pt x="13" y="344"/>
                  </a:lnTo>
                  <a:lnTo>
                    <a:pt x="18" y="315"/>
                  </a:lnTo>
                  <a:lnTo>
                    <a:pt x="23" y="295"/>
                  </a:lnTo>
                  <a:lnTo>
                    <a:pt x="27" y="276"/>
                  </a:lnTo>
                  <a:lnTo>
                    <a:pt x="31" y="255"/>
                  </a:lnTo>
                  <a:lnTo>
                    <a:pt x="35" y="236"/>
                  </a:lnTo>
                  <a:lnTo>
                    <a:pt x="41" y="217"/>
                  </a:lnTo>
                  <a:lnTo>
                    <a:pt x="46" y="197"/>
                  </a:lnTo>
                  <a:lnTo>
                    <a:pt x="52" y="178"/>
                  </a:lnTo>
                  <a:lnTo>
                    <a:pt x="60" y="160"/>
                  </a:lnTo>
                  <a:lnTo>
                    <a:pt x="71" y="143"/>
                  </a:lnTo>
                  <a:lnTo>
                    <a:pt x="83" y="129"/>
                  </a:lnTo>
                  <a:lnTo>
                    <a:pt x="97" y="117"/>
                  </a:lnTo>
                  <a:lnTo>
                    <a:pt x="111" y="106"/>
                  </a:lnTo>
                  <a:lnTo>
                    <a:pt x="126" y="97"/>
                  </a:lnTo>
                  <a:lnTo>
                    <a:pt x="141" y="88"/>
                  </a:lnTo>
                  <a:lnTo>
                    <a:pt x="157" y="79"/>
                  </a:lnTo>
                  <a:lnTo>
                    <a:pt x="173" y="68"/>
                  </a:lnTo>
                  <a:lnTo>
                    <a:pt x="182" y="64"/>
                  </a:lnTo>
                  <a:lnTo>
                    <a:pt x="191" y="59"/>
                  </a:lnTo>
                  <a:lnTo>
                    <a:pt x="200" y="55"/>
                  </a:lnTo>
                  <a:lnTo>
                    <a:pt x="209" y="51"/>
                  </a:lnTo>
                  <a:lnTo>
                    <a:pt x="218" y="47"/>
                  </a:lnTo>
                  <a:lnTo>
                    <a:pt x="228" y="43"/>
                  </a:lnTo>
                  <a:lnTo>
                    <a:pt x="238" y="40"/>
                  </a:lnTo>
                  <a:lnTo>
                    <a:pt x="247" y="38"/>
                  </a:lnTo>
                  <a:lnTo>
                    <a:pt x="260" y="32"/>
                  </a:lnTo>
                  <a:lnTo>
                    <a:pt x="274" y="27"/>
                  </a:lnTo>
                  <a:lnTo>
                    <a:pt x="286" y="22"/>
                  </a:lnTo>
                  <a:lnTo>
                    <a:pt x="299" y="17"/>
                  </a:lnTo>
                  <a:lnTo>
                    <a:pt x="313" y="12"/>
                  </a:lnTo>
                  <a:lnTo>
                    <a:pt x="325" y="7"/>
                  </a:lnTo>
                  <a:lnTo>
                    <a:pt x="339" y="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165" y="362"/>
              <a:ext cx="64" cy="145"/>
            </a:xfrm>
            <a:custGeom>
              <a:avLst/>
              <a:gdLst>
                <a:gd name="T0" fmla="*/ 191 w 191"/>
                <a:gd name="T1" fmla="*/ 9 h 434"/>
                <a:gd name="T2" fmla="*/ 184 w 191"/>
                <a:gd name="T3" fmla="*/ 16 h 434"/>
                <a:gd name="T4" fmla="*/ 178 w 191"/>
                <a:gd name="T5" fmla="*/ 21 h 434"/>
                <a:gd name="T6" fmla="*/ 171 w 191"/>
                <a:gd name="T7" fmla="*/ 27 h 434"/>
                <a:gd name="T8" fmla="*/ 166 w 191"/>
                <a:gd name="T9" fmla="*/ 33 h 434"/>
                <a:gd name="T10" fmla="*/ 160 w 191"/>
                <a:gd name="T11" fmla="*/ 37 h 434"/>
                <a:gd name="T12" fmla="*/ 153 w 191"/>
                <a:gd name="T13" fmla="*/ 42 h 434"/>
                <a:gd name="T14" fmla="*/ 146 w 191"/>
                <a:gd name="T15" fmla="*/ 47 h 434"/>
                <a:gd name="T16" fmla="*/ 139 w 191"/>
                <a:gd name="T17" fmla="*/ 51 h 434"/>
                <a:gd name="T18" fmla="*/ 130 w 191"/>
                <a:gd name="T19" fmla="*/ 61 h 434"/>
                <a:gd name="T20" fmla="*/ 120 w 191"/>
                <a:gd name="T21" fmla="*/ 70 h 434"/>
                <a:gd name="T22" fmla="*/ 109 w 191"/>
                <a:gd name="T23" fmla="*/ 80 h 434"/>
                <a:gd name="T24" fmla="*/ 98 w 191"/>
                <a:gd name="T25" fmla="*/ 89 h 434"/>
                <a:gd name="T26" fmla="*/ 88 w 191"/>
                <a:gd name="T27" fmla="*/ 98 h 434"/>
                <a:gd name="T28" fmla="*/ 77 w 191"/>
                <a:gd name="T29" fmla="*/ 107 h 434"/>
                <a:gd name="T30" fmla="*/ 69 w 191"/>
                <a:gd name="T31" fmla="*/ 118 h 434"/>
                <a:gd name="T32" fmla="*/ 62 w 191"/>
                <a:gd name="T33" fmla="*/ 130 h 434"/>
                <a:gd name="T34" fmla="*/ 60 w 191"/>
                <a:gd name="T35" fmla="*/ 165 h 434"/>
                <a:gd name="T36" fmla="*/ 60 w 191"/>
                <a:gd name="T37" fmla="*/ 200 h 434"/>
                <a:gd name="T38" fmla="*/ 63 w 191"/>
                <a:gd name="T39" fmla="*/ 233 h 434"/>
                <a:gd name="T40" fmla="*/ 69 w 191"/>
                <a:gd name="T41" fmla="*/ 266 h 434"/>
                <a:gd name="T42" fmla="*/ 75 w 191"/>
                <a:gd name="T43" fmla="*/ 299 h 434"/>
                <a:gd name="T44" fmla="*/ 80 w 191"/>
                <a:gd name="T45" fmla="*/ 331 h 434"/>
                <a:gd name="T46" fmla="*/ 87 w 191"/>
                <a:gd name="T47" fmla="*/ 364 h 434"/>
                <a:gd name="T48" fmla="*/ 91 w 191"/>
                <a:gd name="T49" fmla="*/ 397 h 434"/>
                <a:gd name="T50" fmla="*/ 104 w 191"/>
                <a:gd name="T51" fmla="*/ 434 h 434"/>
                <a:gd name="T52" fmla="*/ 91 w 191"/>
                <a:gd name="T53" fmla="*/ 428 h 434"/>
                <a:gd name="T54" fmla="*/ 83 w 191"/>
                <a:gd name="T55" fmla="*/ 420 h 434"/>
                <a:gd name="T56" fmla="*/ 78 w 191"/>
                <a:gd name="T57" fmla="*/ 409 h 434"/>
                <a:gd name="T58" fmla="*/ 76 w 191"/>
                <a:gd name="T59" fmla="*/ 397 h 434"/>
                <a:gd name="T60" fmla="*/ 75 w 191"/>
                <a:gd name="T61" fmla="*/ 384 h 434"/>
                <a:gd name="T62" fmla="*/ 75 w 191"/>
                <a:gd name="T63" fmla="*/ 370 h 434"/>
                <a:gd name="T64" fmla="*/ 74 w 191"/>
                <a:gd name="T65" fmla="*/ 358 h 434"/>
                <a:gd name="T66" fmla="*/ 72 w 191"/>
                <a:gd name="T67" fmla="*/ 345 h 434"/>
                <a:gd name="T68" fmla="*/ 67 w 191"/>
                <a:gd name="T69" fmla="*/ 322 h 434"/>
                <a:gd name="T70" fmla="*/ 60 w 191"/>
                <a:gd name="T71" fmla="*/ 299 h 434"/>
                <a:gd name="T72" fmla="*/ 53 w 191"/>
                <a:gd name="T73" fmla="*/ 278 h 434"/>
                <a:gd name="T74" fmla="*/ 43 w 191"/>
                <a:gd name="T75" fmla="*/ 257 h 434"/>
                <a:gd name="T76" fmla="*/ 40 w 191"/>
                <a:gd name="T77" fmla="*/ 248 h 434"/>
                <a:gd name="T78" fmla="*/ 36 w 191"/>
                <a:gd name="T79" fmla="*/ 239 h 434"/>
                <a:gd name="T80" fmla="*/ 31 w 191"/>
                <a:gd name="T81" fmla="*/ 230 h 434"/>
                <a:gd name="T82" fmla="*/ 25 w 191"/>
                <a:gd name="T83" fmla="*/ 222 h 434"/>
                <a:gd name="T84" fmla="*/ 19 w 191"/>
                <a:gd name="T85" fmla="*/ 214 h 434"/>
                <a:gd name="T86" fmla="*/ 13 w 191"/>
                <a:gd name="T87" fmla="*/ 206 h 434"/>
                <a:gd name="T88" fmla="*/ 6 w 191"/>
                <a:gd name="T89" fmla="*/ 199 h 434"/>
                <a:gd name="T90" fmla="*/ 0 w 191"/>
                <a:gd name="T91" fmla="*/ 192 h 434"/>
                <a:gd name="T92" fmla="*/ 2 w 191"/>
                <a:gd name="T93" fmla="*/ 183 h 434"/>
                <a:gd name="T94" fmla="*/ 7 w 191"/>
                <a:gd name="T95" fmla="*/ 176 h 434"/>
                <a:gd name="T96" fmla="*/ 14 w 191"/>
                <a:gd name="T97" fmla="*/ 168 h 434"/>
                <a:gd name="T98" fmla="*/ 20 w 191"/>
                <a:gd name="T99" fmla="*/ 159 h 434"/>
                <a:gd name="T100" fmla="*/ 37 w 191"/>
                <a:gd name="T101" fmla="*/ 137 h 434"/>
                <a:gd name="T102" fmla="*/ 55 w 191"/>
                <a:gd name="T103" fmla="*/ 115 h 434"/>
                <a:gd name="T104" fmla="*/ 74 w 191"/>
                <a:gd name="T105" fmla="*/ 93 h 434"/>
                <a:gd name="T106" fmla="*/ 94 w 191"/>
                <a:gd name="T107" fmla="*/ 73 h 434"/>
                <a:gd name="T108" fmla="*/ 114 w 191"/>
                <a:gd name="T109" fmla="*/ 55 h 434"/>
                <a:gd name="T110" fmla="*/ 135 w 191"/>
                <a:gd name="T111" fmla="*/ 35 h 434"/>
                <a:gd name="T112" fmla="*/ 157 w 191"/>
                <a:gd name="T113" fmla="*/ 18 h 434"/>
                <a:gd name="T114" fmla="*/ 178 w 191"/>
                <a:gd name="T115" fmla="*/ 1 h 434"/>
                <a:gd name="T116" fmla="*/ 182 w 191"/>
                <a:gd name="T117" fmla="*/ 0 h 434"/>
                <a:gd name="T118" fmla="*/ 185 w 191"/>
                <a:gd name="T119" fmla="*/ 2 h 434"/>
                <a:gd name="T120" fmla="*/ 187 w 191"/>
                <a:gd name="T121" fmla="*/ 6 h 434"/>
                <a:gd name="T122" fmla="*/ 191 w 191"/>
                <a:gd name="T123" fmla="*/ 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434">
                  <a:moveTo>
                    <a:pt x="191" y="9"/>
                  </a:moveTo>
                  <a:lnTo>
                    <a:pt x="184" y="16"/>
                  </a:lnTo>
                  <a:lnTo>
                    <a:pt x="178" y="21"/>
                  </a:lnTo>
                  <a:lnTo>
                    <a:pt x="171" y="27"/>
                  </a:lnTo>
                  <a:lnTo>
                    <a:pt x="166" y="33"/>
                  </a:lnTo>
                  <a:lnTo>
                    <a:pt x="160" y="37"/>
                  </a:lnTo>
                  <a:lnTo>
                    <a:pt x="153" y="42"/>
                  </a:lnTo>
                  <a:lnTo>
                    <a:pt x="146" y="47"/>
                  </a:lnTo>
                  <a:lnTo>
                    <a:pt x="139" y="51"/>
                  </a:lnTo>
                  <a:lnTo>
                    <a:pt x="130" y="61"/>
                  </a:lnTo>
                  <a:lnTo>
                    <a:pt x="120" y="70"/>
                  </a:lnTo>
                  <a:lnTo>
                    <a:pt x="109" y="80"/>
                  </a:lnTo>
                  <a:lnTo>
                    <a:pt x="98" y="89"/>
                  </a:lnTo>
                  <a:lnTo>
                    <a:pt x="88" y="98"/>
                  </a:lnTo>
                  <a:lnTo>
                    <a:pt x="77" y="107"/>
                  </a:lnTo>
                  <a:lnTo>
                    <a:pt x="69" y="118"/>
                  </a:lnTo>
                  <a:lnTo>
                    <a:pt x="62" y="130"/>
                  </a:lnTo>
                  <a:lnTo>
                    <a:pt x="60" y="165"/>
                  </a:lnTo>
                  <a:lnTo>
                    <a:pt x="60" y="200"/>
                  </a:lnTo>
                  <a:lnTo>
                    <a:pt x="63" y="233"/>
                  </a:lnTo>
                  <a:lnTo>
                    <a:pt x="69" y="266"/>
                  </a:lnTo>
                  <a:lnTo>
                    <a:pt x="75" y="299"/>
                  </a:lnTo>
                  <a:lnTo>
                    <a:pt x="80" y="331"/>
                  </a:lnTo>
                  <a:lnTo>
                    <a:pt x="87" y="364"/>
                  </a:lnTo>
                  <a:lnTo>
                    <a:pt x="91" y="397"/>
                  </a:lnTo>
                  <a:lnTo>
                    <a:pt x="104" y="434"/>
                  </a:lnTo>
                  <a:lnTo>
                    <a:pt x="91" y="428"/>
                  </a:lnTo>
                  <a:lnTo>
                    <a:pt x="83" y="420"/>
                  </a:lnTo>
                  <a:lnTo>
                    <a:pt x="78" y="409"/>
                  </a:lnTo>
                  <a:lnTo>
                    <a:pt x="76" y="397"/>
                  </a:lnTo>
                  <a:lnTo>
                    <a:pt x="75" y="384"/>
                  </a:lnTo>
                  <a:lnTo>
                    <a:pt x="75" y="370"/>
                  </a:lnTo>
                  <a:lnTo>
                    <a:pt x="74" y="358"/>
                  </a:lnTo>
                  <a:lnTo>
                    <a:pt x="72" y="345"/>
                  </a:lnTo>
                  <a:lnTo>
                    <a:pt x="67" y="322"/>
                  </a:lnTo>
                  <a:lnTo>
                    <a:pt x="60" y="299"/>
                  </a:lnTo>
                  <a:lnTo>
                    <a:pt x="53" y="278"/>
                  </a:lnTo>
                  <a:lnTo>
                    <a:pt x="43" y="257"/>
                  </a:lnTo>
                  <a:lnTo>
                    <a:pt x="40" y="248"/>
                  </a:lnTo>
                  <a:lnTo>
                    <a:pt x="36" y="239"/>
                  </a:lnTo>
                  <a:lnTo>
                    <a:pt x="31" y="230"/>
                  </a:lnTo>
                  <a:lnTo>
                    <a:pt x="25" y="222"/>
                  </a:lnTo>
                  <a:lnTo>
                    <a:pt x="19" y="214"/>
                  </a:lnTo>
                  <a:lnTo>
                    <a:pt x="13" y="206"/>
                  </a:lnTo>
                  <a:lnTo>
                    <a:pt x="6" y="199"/>
                  </a:lnTo>
                  <a:lnTo>
                    <a:pt x="0" y="192"/>
                  </a:lnTo>
                  <a:lnTo>
                    <a:pt x="2" y="183"/>
                  </a:lnTo>
                  <a:lnTo>
                    <a:pt x="7" y="176"/>
                  </a:lnTo>
                  <a:lnTo>
                    <a:pt x="14" y="168"/>
                  </a:lnTo>
                  <a:lnTo>
                    <a:pt x="20" y="159"/>
                  </a:lnTo>
                  <a:lnTo>
                    <a:pt x="37" y="137"/>
                  </a:lnTo>
                  <a:lnTo>
                    <a:pt x="55" y="115"/>
                  </a:lnTo>
                  <a:lnTo>
                    <a:pt x="74" y="93"/>
                  </a:lnTo>
                  <a:lnTo>
                    <a:pt x="94" y="73"/>
                  </a:lnTo>
                  <a:lnTo>
                    <a:pt x="114" y="55"/>
                  </a:lnTo>
                  <a:lnTo>
                    <a:pt x="135" y="35"/>
                  </a:lnTo>
                  <a:lnTo>
                    <a:pt x="157" y="18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2"/>
                  </a:lnTo>
                  <a:lnTo>
                    <a:pt x="187" y="6"/>
                  </a:lnTo>
                  <a:lnTo>
                    <a:pt x="191" y="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5252" y="377"/>
              <a:ext cx="128" cy="173"/>
            </a:xfrm>
            <a:custGeom>
              <a:avLst/>
              <a:gdLst>
                <a:gd name="T0" fmla="*/ 369 w 384"/>
                <a:gd name="T1" fmla="*/ 14 h 519"/>
                <a:gd name="T2" fmla="*/ 337 w 384"/>
                <a:gd name="T3" fmla="*/ 43 h 519"/>
                <a:gd name="T4" fmla="*/ 306 w 384"/>
                <a:gd name="T5" fmla="*/ 70 h 519"/>
                <a:gd name="T6" fmla="*/ 276 w 384"/>
                <a:gd name="T7" fmla="*/ 99 h 519"/>
                <a:gd name="T8" fmla="*/ 245 w 384"/>
                <a:gd name="T9" fmla="*/ 129 h 519"/>
                <a:gd name="T10" fmla="*/ 216 w 384"/>
                <a:gd name="T11" fmla="*/ 161 h 519"/>
                <a:gd name="T12" fmla="*/ 189 w 384"/>
                <a:gd name="T13" fmla="*/ 194 h 519"/>
                <a:gd name="T14" fmla="*/ 164 w 384"/>
                <a:gd name="T15" fmla="*/ 229 h 519"/>
                <a:gd name="T16" fmla="*/ 141 w 384"/>
                <a:gd name="T17" fmla="*/ 264 h 519"/>
                <a:gd name="T18" fmla="*/ 122 w 384"/>
                <a:gd name="T19" fmla="*/ 297 h 519"/>
                <a:gd name="T20" fmla="*/ 104 w 384"/>
                <a:gd name="T21" fmla="*/ 332 h 519"/>
                <a:gd name="T22" fmla="*/ 86 w 384"/>
                <a:gd name="T23" fmla="*/ 366 h 519"/>
                <a:gd name="T24" fmla="*/ 70 w 384"/>
                <a:gd name="T25" fmla="*/ 388 h 519"/>
                <a:gd name="T26" fmla="*/ 66 w 384"/>
                <a:gd name="T27" fmla="*/ 418 h 519"/>
                <a:gd name="T28" fmla="*/ 50 w 384"/>
                <a:gd name="T29" fmla="*/ 463 h 519"/>
                <a:gd name="T30" fmla="*/ 45 w 384"/>
                <a:gd name="T31" fmla="*/ 493 h 519"/>
                <a:gd name="T32" fmla="*/ 42 w 384"/>
                <a:gd name="T33" fmla="*/ 507 h 519"/>
                <a:gd name="T34" fmla="*/ 0 w 384"/>
                <a:gd name="T35" fmla="*/ 519 h 519"/>
                <a:gd name="T36" fmla="*/ 7 w 384"/>
                <a:gd name="T37" fmla="*/ 400 h 519"/>
                <a:gd name="T38" fmla="*/ 29 w 384"/>
                <a:gd name="T39" fmla="*/ 286 h 519"/>
                <a:gd name="T40" fmla="*/ 41 w 384"/>
                <a:gd name="T41" fmla="*/ 241 h 519"/>
                <a:gd name="T42" fmla="*/ 55 w 384"/>
                <a:gd name="T43" fmla="*/ 197 h 519"/>
                <a:gd name="T44" fmla="*/ 73 w 384"/>
                <a:gd name="T45" fmla="*/ 156 h 519"/>
                <a:gd name="T46" fmla="*/ 96 w 384"/>
                <a:gd name="T47" fmla="*/ 117 h 519"/>
                <a:gd name="T48" fmla="*/ 122 w 384"/>
                <a:gd name="T49" fmla="*/ 99 h 519"/>
                <a:gd name="T50" fmla="*/ 149 w 384"/>
                <a:gd name="T51" fmla="*/ 84 h 519"/>
                <a:gd name="T52" fmla="*/ 175 w 384"/>
                <a:gd name="T53" fmla="*/ 69 h 519"/>
                <a:gd name="T54" fmla="*/ 202 w 384"/>
                <a:gd name="T55" fmla="*/ 54 h 519"/>
                <a:gd name="T56" fmla="*/ 229 w 384"/>
                <a:gd name="T57" fmla="*/ 40 h 519"/>
                <a:gd name="T58" fmla="*/ 257 w 384"/>
                <a:gd name="T59" fmla="*/ 29 h 519"/>
                <a:gd name="T60" fmla="*/ 285 w 384"/>
                <a:gd name="T61" fmla="*/ 20 h 519"/>
                <a:gd name="T62" fmla="*/ 314 w 384"/>
                <a:gd name="T63" fmla="*/ 12 h 519"/>
                <a:gd name="T64" fmla="*/ 331 w 384"/>
                <a:gd name="T65" fmla="*/ 10 h 519"/>
                <a:gd name="T66" fmla="*/ 349 w 384"/>
                <a:gd name="T67" fmla="*/ 6 h 519"/>
                <a:gd name="T68" fmla="*/ 366 w 384"/>
                <a:gd name="T69" fmla="*/ 3 h 519"/>
                <a:gd name="T70" fmla="*/ 384 w 384"/>
                <a:gd name="T7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519">
                  <a:moveTo>
                    <a:pt x="384" y="0"/>
                  </a:moveTo>
                  <a:lnTo>
                    <a:pt x="369" y="14"/>
                  </a:lnTo>
                  <a:lnTo>
                    <a:pt x="353" y="28"/>
                  </a:lnTo>
                  <a:lnTo>
                    <a:pt x="337" y="43"/>
                  </a:lnTo>
                  <a:lnTo>
                    <a:pt x="322" y="56"/>
                  </a:lnTo>
                  <a:lnTo>
                    <a:pt x="306" y="70"/>
                  </a:lnTo>
                  <a:lnTo>
                    <a:pt x="291" y="85"/>
                  </a:lnTo>
                  <a:lnTo>
                    <a:pt x="276" y="99"/>
                  </a:lnTo>
                  <a:lnTo>
                    <a:pt x="260" y="114"/>
                  </a:lnTo>
                  <a:lnTo>
                    <a:pt x="245" y="129"/>
                  </a:lnTo>
                  <a:lnTo>
                    <a:pt x="230" y="145"/>
                  </a:lnTo>
                  <a:lnTo>
                    <a:pt x="216" y="161"/>
                  </a:lnTo>
                  <a:lnTo>
                    <a:pt x="203" y="177"/>
                  </a:lnTo>
                  <a:lnTo>
                    <a:pt x="189" y="194"/>
                  </a:lnTo>
                  <a:lnTo>
                    <a:pt x="176" y="211"/>
                  </a:lnTo>
                  <a:lnTo>
                    <a:pt x="164" y="229"/>
                  </a:lnTo>
                  <a:lnTo>
                    <a:pt x="152" y="248"/>
                  </a:lnTo>
                  <a:lnTo>
                    <a:pt x="141" y="264"/>
                  </a:lnTo>
                  <a:lnTo>
                    <a:pt x="132" y="281"/>
                  </a:lnTo>
                  <a:lnTo>
                    <a:pt x="122" y="297"/>
                  </a:lnTo>
                  <a:lnTo>
                    <a:pt x="113" y="314"/>
                  </a:lnTo>
                  <a:lnTo>
                    <a:pt x="104" y="332"/>
                  </a:lnTo>
                  <a:lnTo>
                    <a:pt x="95" y="349"/>
                  </a:lnTo>
                  <a:lnTo>
                    <a:pt x="86" y="366"/>
                  </a:lnTo>
                  <a:lnTo>
                    <a:pt x="78" y="383"/>
                  </a:lnTo>
                  <a:lnTo>
                    <a:pt x="70" y="388"/>
                  </a:lnTo>
                  <a:lnTo>
                    <a:pt x="73" y="397"/>
                  </a:lnTo>
                  <a:lnTo>
                    <a:pt x="66" y="418"/>
                  </a:lnTo>
                  <a:lnTo>
                    <a:pt x="58" y="440"/>
                  </a:lnTo>
                  <a:lnTo>
                    <a:pt x="50" y="463"/>
                  </a:lnTo>
                  <a:lnTo>
                    <a:pt x="46" y="486"/>
                  </a:lnTo>
                  <a:lnTo>
                    <a:pt x="45" y="493"/>
                  </a:lnTo>
                  <a:lnTo>
                    <a:pt x="43" y="501"/>
                  </a:lnTo>
                  <a:lnTo>
                    <a:pt x="42" y="507"/>
                  </a:lnTo>
                  <a:lnTo>
                    <a:pt x="40" y="515"/>
                  </a:lnTo>
                  <a:lnTo>
                    <a:pt x="0" y="519"/>
                  </a:lnTo>
                  <a:lnTo>
                    <a:pt x="4" y="459"/>
                  </a:lnTo>
                  <a:lnTo>
                    <a:pt x="7" y="400"/>
                  </a:lnTo>
                  <a:lnTo>
                    <a:pt x="14" y="341"/>
                  </a:lnTo>
                  <a:lnTo>
                    <a:pt x="29" y="286"/>
                  </a:lnTo>
                  <a:lnTo>
                    <a:pt x="34" y="264"/>
                  </a:lnTo>
                  <a:lnTo>
                    <a:pt x="41" y="241"/>
                  </a:lnTo>
                  <a:lnTo>
                    <a:pt x="48" y="219"/>
                  </a:lnTo>
                  <a:lnTo>
                    <a:pt x="55" y="197"/>
                  </a:lnTo>
                  <a:lnTo>
                    <a:pt x="64" y="177"/>
                  </a:lnTo>
                  <a:lnTo>
                    <a:pt x="73" y="156"/>
                  </a:lnTo>
                  <a:lnTo>
                    <a:pt x="84" y="136"/>
                  </a:lnTo>
                  <a:lnTo>
                    <a:pt x="96" y="117"/>
                  </a:lnTo>
                  <a:lnTo>
                    <a:pt x="108" y="109"/>
                  </a:lnTo>
                  <a:lnTo>
                    <a:pt x="122" y="99"/>
                  </a:lnTo>
                  <a:lnTo>
                    <a:pt x="135" y="92"/>
                  </a:lnTo>
                  <a:lnTo>
                    <a:pt x="149" y="84"/>
                  </a:lnTo>
                  <a:lnTo>
                    <a:pt x="161" y="76"/>
                  </a:lnTo>
                  <a:lnTo>
                    <a:pt x="175" y="69"/>
                  </a:lnTo>
                  <a:lnTo>
                    <a:pt x="189" y="61"/>
                  </a:lnTo>
                  <a:lnTo>
                    <a:pt x="202" y="54"/>
                  </a:lnTo>
                  <a:lnTo>
                    <a:pt x="215" y="47"/>
                  </a:lnTo>
                  <a:lnTo>
                    <a:pt x="229" y="40"/>
                  </a:lnTo>
                  <a:lnTo>
                    <a:pt x="243" y="35"/>
                  </a:lnTo>
                  <a:lnTo>
                    <a:pt x="257" y="29"/>
                  </a:lnTo>
                  <a:lnTo>
                    <a:pt x="272" y="24"/>
                  </a:lnTo>
                  <a:lnTo>
                    <a:pt x="285" y="20"/>
                  </a:lnTo>
                  <a:lnTo>
                    <a:pt x="299" y="15"/>
                  </a:lnTo>
                  <a:lnTo>
                    <a:pt x="314" y="12"/>
                  </a:lnTo>
                  <a:lnTo>
                    <a:pt x="322" y="11"/>
                  </a:lnTo>
                  <a:lnTo>
                    <a:pt x="331" y="10"/>
                  </a:lnTo>
                  <a:lnTo>
                    <a:pt x="339" y="7"/>
                  </a:lnTo>
                  <a:lnTo>
                    <a:pt x="349" y="6"/>
                  </a:lnTo>
                  <a:lnTo>
                    <a:pt x="357" y="5"/>
                  </a:lnTo>
                  <a:lnTo>
                    <a:pt x="366" y="3"/>
                  </a:lnTo>
                  <a:lnTo>
                    <a:pt x="374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804" y="406"/>
              <a:ext cx="160" cy="151"/>
            </a:xfrm>
            <a:custGeom>
              <a:avLst/>
              <a:gdLst>
                <a:gd name="T0" fmla="*/ 166 w 481"/>
                <a:gd name="T1" fmla="*/ 39 h 452"/>
                <a:gd name="T2" fmla="*/ 188 w 481"/>
                <a:gd name="T3" fmla="*/ 73 h 452"/>
                <a:gd name="T4" fmla="*/ 209 w 481"/>
                <a:gd name="T5" fmla="*/ 107 h 452"/>
                <a:gd name="T6" fmla="*/ 232 w 481"/>
                <a:gd name="T7" fmla="*/ 141 h 452"/>
                <a:gd name="T8" fmla="*/ 253 w 481"/>
                <a:gd name="T9" fmla="*/ 175 h 452"/>
                <a:gd name="T10" fmla="*/ 275 w 481"/>
                <a:gd name="T11" fmla="*/ 210 h 452"/>
                <a:gd name="T12" fmla="*/ 297 w 481"/>
                <a:gd name="T13" fmla="*/ 244 h 452"/>
                <a:gd name="T14" fmla="*/ 322 w 481"/>
                <a:gd name="T15" fmla="*/ 277 h 452"/>
                <a:gd name="T16" fmla="*/ 342 w 481"/>
                <a:gd name="T17" fmla="*/ 306 h 452"/>
                <a:gd name="T18" fmla="*/ 362 w 481"/>
                <a:gd name="T19" fmla="*/ 336 h 452"/>
                <a:gd name="T20" fmla="*/ 384 w 481"/>
                <a:gd name="T21" fmla="*/ 365 h 452"/>
                <a:gd name="T22" fmla="*/ 406 w 481"/>
                <a:gd name="T23" fmla="*/ 392 h 452"/>
                <a:gd name="T24" fmla="*/ 424 w 481"/>
                <a:gd name="T25" fmla="*/ 410 h 452"/>
                <a:gd name="T26" fmla="*/ 439 w 481"/>
                <a:gd name="T27" fmla="*/ 424 h 452"/>
                <a:gd name="T28" fmla="*/ 454 w 481"/>
                <a:gd name="T29" fmla="*/ 436 h 452"/>
                <a:gd name="T30" fmla="*/ 472 w 481"/>
                <a:gd name="T31" fmla="*/ 442 h 452"/>
                <a:gd name="T32" fmla="*/ 466 w 481"/>
                <a:gd name="T33" fmla="*/ 450 h 452"/>
                <a:gd name="T34" fmla="*/ 434 w 481"/>
                <a:gd name="T35" fmla="*/ 450 h 452"/>
                <a:gd name="T36" fmla="*/ 403 w 481"/>
                <a:gd name="T37" fmla="*/ 436 h 452"/>
                <a:gd name="T38" fmla="*/ 373 w 481"/>
                <a:gd name="T39" fmla="*/ 418 h 452"/>
                <a:gd name="T40" fmla="*/ 346 w 481"/>
                <a:gd name="T41" fmla="*/ 403 h 452"/>
                <a:gd name="T42" fmla="*/ 322 w 481"/>
                <a:gd name="T43" fmla="*/ 390 h 452"/>
                <a:gd name="T44" fmla="*/ 297 w 481"/>
                <a:gd name="T45" fmla="*/ 376 h 452"/>
                <a:gd name="T46" fmla="*/ 272 w 481"/>
                <a:gd name="T47" fmla="*/ 363 h 452"/>
                <a:gd name="T48" fmla="*/ 246 w 481"/>
                <a:gd name="T49" fmla="*/ 351 h 452"/>
                <a:gd name="T50" fmla="*/ 221 w 481"/>
                <a:gd name="T51" fmla="*/ 338 h 452"/>
                <a:gd name="T52" fmla="*/ 196 w 481"/>
                <a:gd name="T53" fmla="*/ 328 h 452"/>
                <a:gd name="T54" fmla="*/ 169 w 481"/>
                <a:gd name="T55" fmla="*/ 318 h 452"/>
                <a:gd name="T56" fmla="*/ 135 w 481"/>
                <a:gd name="T57" fmla="*/ 312 h 452"/>
                <a:gd name="T58" fmla="*/ 96 w 481"/>
                <a:gd name="T59" fmla="*/ 312 h 452"/>
                <a:gd name="T60" fmla="*/ 57 w 481"/>
                <a:gd name="T61" fmla="*/ 316 h 452"/>
                <a:gd name="T62" fmla="*/ 19 w 481"/>
                <a:gd name="T63" fmla="*/ 321 h 452"/>
                <a:gd name="T64" fmla="*/ 5 w 481"/>
                <a:gd name="T65" fmla="*/ 306 h 452"/>
                <a:gd name="T66" fmla="*/ 18 w 481"/>
                <a:gd name="T67" fmla="*/ 267 h 452"/>
                <a:gd name="T68" fmla="*/ 32 w 481"/>
                <a:gd name="T69" fmla="*/ 228 h 452"/>
                <a:gd name="T70" fmla="*/ 47 w 481"/>
                <a:gd name="T71" fmla="*/ 188 h 452"/>
                <a:gd name="T72" fmla="*/ 60 w 481"/>
                <a:gd name="T73" fmla="*/ 146 h 452"/>
                <a:gd name="T74" fmla="*/ 74 w 481"/>
                <a:gd name="T75" fmla="*/ 101 h 452"/>
                <a:gd name="T76" fmla="*/ 91 w 481"/>
                <a:gd name="T77" fmla="*/ 58 h 452"/>
                <a:gd name="T78" fmla="*/ 112 w 481"/>
                <a:gd name="T79" fmla="*/ 18 h 452"/>
                <a:gd name="T80" fmla="*/ 134 w 481"/>
                <a:gd name="T81" fmla="*/ 2 h 452"/>
                <a:gd name="T82" fmla="*/ 148 w 481"/>
                <a:gd name="T83" fmla="*/ 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1" h="452">
                  <a:moveTo>
                    <a:pt x="154" y="22"/>
                  </a:moveTo>
                  <a:lnTo>
                    <a:pt x="166" y="39"/>
                  </a:lnTo>
                  <a:lnTo>
                    <a:pt x="176" y="56"/>
                  </a:lnTo>
                  <a:lnTo>
                    <a:pt x="188" y="73"/>
                  </a:lnTo>
                  <a:lnTo>
                    <a:pt x="199" y="90"/>
                  </a:lnTo>
                  <a:lnTo>
                    <a:pt x="209" y="107"/>
                  </a:lnTo>
                  <a:lnTo>
                    <a:pt x="221" y="124"/>
                  </a:lnTo>
                  <a:lnTo>
                    <a:pt x="232" y="141"/>
                  </a:lnTo>
                  <a:lnTo>
                    <a:pt x="242" y="158"/>
                  </a:lnTo>
                  <a:lnTo>
                    <a:pt x="253" y="175"/>
                  </a:lnTo>
                  <a:lnTo>
                    <a:pt x="264" y="192"/>
                  </a:lnTo>
                  <a:lnTo>
                    <a:pt x="275" y="210"/>
                  </a:lnTo>
                  <a:lnTo>
                    <a:pt x="287" y="227"/>
                  </a:lnTo>
                  <a:lnTo>
                    <a:pt x="297" y="244"/>
                  </a:lnTo>
                  <a:lnTo>
                    <a:pt x="309" y="260"/>
                  </a:lnTo>
                  <a:lnTo>
                    <a:pt x="322" y="277"/>
                  </a:lnTo>
                  <a:lnTo>
                    <a:pt x="333" y="293"/>
                  </a:lnTo>
                  <a:lnTo>
                    <a:pt x="342" y="306"/>
                  </a:lnTo>
                  <a:lnTo>
                    <a:pt x="351" y="321"/>
                  </a:lnTo>
                  <a:lnTo>
                    <a:pt x="362" y="336"/>
                  </a:lnTo>
                  <a:lnTo>
                    <a:pt x="372" y="351"/>
                  </a:lnTo>
                  <a:lnTo>
                    <a:pt x="384" y="365"/>
                  </a:lnTo>
                  <a:lnTo>
                    <a:pt x="396" y="378"/>
                  </a:lnTo>
                  <a:lnTo>
                    <a:pt x="406" y="392"/>
                  </a:lnTo>
                  <a:lnTo>
                    <a:pt x="418" y="403"/>
                  </a:lnTo>
                  <a:lnTo>
                    <a:pt x="424" y="410"/>
                  </a:lnTo>
                  <a:lnTo>
                    <a:pt x="432" y="417"/>
                  </a:lnTo>
                  <a:lnTo>
                    <a:pt x="439" y="424"/>
                  </a:lnTo>
                  <a:lnTo>
                    <a:pt x="446" y="431"/>
                  </a:lnTo>
                  <a:lnTo>
                    <a:pt x="454" y="436"/>
                  </a:lnTo>
                  <a:lnTo>
                    <a:pt x="462" y="440"/>
                  </a:lnTo>
                  <a:lnTo>
                    <a:pt x="472" y="442"/>
                  </a:lnTo>
                  <a:lnTo>
                    <a:pt x="481" y="443"/>
                  </a:lnTo>
                  <a:lnTo>
                    <a:pt x="466" y="450"/>
                  </a:lnTo>
                  <a:lnTo>
                    <a:pt x="450" y="452"/>
                  </a:lnTo>
                  <a:lnTo>
                    <a:pt x="434" y="450"/>
                  </a:lnTo>
                  <a:lnTo>
                    <a:pt x="419" y="443"/>
                  </a:lnTo>
                  <a:lnTo>
                    <a:pt x="403" y="436"/>
                  </a:lnTo>
                  <a:lnTo>
                    <a:pt x="388" y="427"/>
                  </a:lnTo>
                  <a:lnTo>
                    <a:pt x="373" y="418"/>
                  </a:lnTo>
                  <a:lnTo>
                    <a:pt x="359" y="410"/>
                  </a:lnTo>
                  <a:lnTo>
                    <a:pt x="346" y="403"/>
                  </a:lnTo>
                  <a:lnTo>
                    <a:pt x="334" y="396"/>
                  </a:lnTo>
                  <a:lnTo>
                    <a:pt x="322" y="390"/>
                  </a:lnTo>
                  <a:lnTo>
                    <a:pt x="309" y="383"/>
                  </a:lnTo>
                  <a:lnTo>
                    <a:pt x="297" y="376"/>
                  </a:lnTo>
                  <a:lnTo>
                    <a:pt x="284" y="369"/>
                  </a:lnTo>
                  <a:lnTo>
                    <a:pt x="272" y="363"/>
                  </a:lnTo>
                  <a:lnTo>
                    <a:pt x="259" y="357"/>
                  </a:lnTo>
                  <a:lnTo>
                    <a:pt x="246" y="351"/>
                  </a:lnTo>
                  <a:lnTo>
                    <a:pt x="234" y="344"/>
                  </a:lnTo>
                  <a:lnTo>
                    <a:pt x="221" y="338"/>
                  </a:lnTo>
                  <a:lnTo>
                    <a:pt x="208" y="333"/>
                  </a:lnTo>
                  <a:lnTo>
                    <a:pt x="196" y="328"/>
                  </a:lnTo>
                  <a:lnTo>
                    <a:pt x="182" y="322"/>
                  </a:lnTo>
                  <a:lnTo>
                    <a:pt x="169" y="318"/>
                  </a:lnTo>
                  <a:lnTo>
                    <a:pt x="155" y="313"/>
                  </a:lnTo>
                  <a:lnTo>
                    <a:pt x="135" y="312"/>
                  </a:lnTo>
                  <a:lnTo>
                    <a:pt x="116" y="311"/>
                  </a:lnTo>
                  <a:lnTo>
                    <a:pt x="96" y="312"/>
                  </a:lnTo>
                  <a:lnTo>
                    <a:pt x="77" y="313"/>
                  </a:lnTo>
                  <a:lnTo>
                    <a:pt x="57" y="316"/>
                  </a:lnTo>
                  <a:lnTo>
                    <a:pt x="38" y="318"/>
                  </a:lnTo>
                  <a:lnTo>
                    <a:pt x="19" y="321"/>
                  </a:lnTo>
                  <a:lnTo>
                    <a:pt x="0" y="326"/>
                  </a:lnTo>
                  <a:lnTo>
                    <a:pt x="5" y="306"/>
                  </a:lnTo>
                  <a:lnTo>
                    <a:pt x="11" y="286"/>
                  </a:lnTo>
                  <a:lnTo>
                    <a:pt x="18" y="267"/>
                  </a:lnTo>
                  <a:lnTo>
                    <a:pt x="25" y="247"/>
                  </a:lnTo>
                  <a:lnTo>
                    <a:pt x="32" y="228"/>
                  </a:lnTo>
                  <a:lnTo>
                    <a:pt x="40" y="208"/>
                  </a:lnTo>
                  <a:lnTo>
                    <a:pt x="47" y="188"/>
                  </a:lnTo>
                  <a:lnTo>
                    <a:pt x="54" y="169"/>
                  </a:lnTo>
                  <a:lnTo>
                    <a:pt x="60" y="146"/>
                  </a:lnTo>
                  <a:lnTo>
                    <a:pt x="66" y="124"/>
                  </a:lnTo>
                  <a:lnTo>
                    <a:pt x="74" y="101"/>
                  </a:lnTo>
                  <a:lnTo>
                    <a:pt x="82" y="80"/>
                  </a:lnTo>
                  <a:lnTo>
                    <a:pt x="91" y="58"/>
                  </a:lnTo>
                  <a:lnTo>
                    <a:pt x="100" y="38"/>
                  </a:lnTo>
                  <a:lnTo>
                    <a:pt x="112" y="18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42" y="7"/>
                  </a:lnTo>
                  <a:lnTo>
                    <a:pt x="148" y="14"/>
                  </a:lnTo>
                  <a:lnTo>
                    <a:pt x="154" y="22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5214" y="444"/>
              <a:ext cx="3" cy="13"/>
            </a:xfrm>
            <a:custGeom>
              <a:avLst/>
              <a:gdLst>
                <a:gd name="T0" fmla="*/ 2 w 8"/>
                <a:gd name="T1" fmla="*/ 39 h 39"/>
                <a:gd name="T2" fmla="*/ 0 w 8"/>
                <a:gd name="T3" fmla="*/ 28 h 39"/>
                <a:gd name="T4" fmla="*/ 1 w 8"/>
                <a:gd name="T5" fmla="*/ 19 h 39"/>
                <a:gd name="T6" fmla="*/ 2 w 8"/>
                <a:gd name="T7" fmla="*/ 9 h 39"/>
                <a:gd name="T8" fmla="*/ 5 w 8"/>
                <a:gd name="T9" fmla="*/ 0 h 39"/>
                <a:gd name="T10" fmla="*/ 8 w 8"/>
                <a:gd name="T11" fmla="*/ 8 h 39"/>
                <a:gd name="T12" fmla="*/ 6 w 8"/>
                <a:gd name="T13" fmla="*/ 18 h 39"/>
                <a:gd name="T14" fmla="*/ 4 w 8"/>
                <a:gd name="T15" fmla="*/ 28 h 39"/>
                <a:gd name="T16" fmla="*/ 2 w 8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2" y="39"/>
                  </a:moveTo>
                  <a:lnTo>
                    <a:pt x="0" y="28"/>
                  </a:lnTo>
                  <a:lnTo>
                    <a:pt x="1" y="19"/>
                  </a:lnTo>
                  <a:lnTo>
                    <a:pt x="2" y="9"/>
                  </a:lnTo>
                  <a:lnTo>
                    <a:pt x="5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5261" y="451"/>
              <a:ext cx="32" cy="53"/>
            </a:xfrm>
            <a:custGeom>
              <a:avLst/>
              <a:gdLst>
                <a:gd name="T0" fmla="*/ 90 w 94"/>
                <a:gd name="T1" fmla="*/ 8 h 161"/>
                <a:gd name="T2" fmla="*/ 83 w 94"/>
                <a:gd name="T3" fmla="*/ 23 h 161"/>
                <a:gd name="T4" fmla="*/ 76 w 94"/>
                <a:gd name="T5" fmla="*/ 38 h 161"/>
                <a:gd name="T6" fmla="*/ 66 w 94"/>
                <a:gd name="T7" fmla="*/ 61 h 161"/>
                <a:gd name="T8" fmla="*/ 69 w 94"/>
                <a:gd name="T9" fmla="*/ 81 h 161"/>
                <a:gd name="T10" fmla="*/ 68 w 94"/>
                <a:gd name="T11" fmla="*/ 98 h 161"/>
                <a:gd name="T12" fmla="*/ 57 w 94"/>
                <a:gd name="T13" fmla="*/ 116 h 161"/>
                <a:gd name="T14" fmla="*/ 48 w 94"/>
                <a:gd name="T15" fmla="*/ 138 h 161"/>
                <a:gd name="T16" fmla="*/ 36 w 94"/>
                <a:gd name="T17" fmla="*/ 161 h 161"/>
                <a:gd name="T18" fmla="*/ 36 w 94"/>
                <a:gd name="T19" fmla="*/ 151 h 161"/>
                <a:gd name="T20" fmla="*/ 38 w 94"/>
                <a:gd name="T21" fmla="*/ 138 h 161"/>
                <a:gd name="T22" fmla="*/ 33 w 94"/>
                <a:gd name="T23" fmla="*/ 136 h 161"/>
                <a:gd name="T24" fmla="*/ 28 w 94"/>
                <a:gd name="T25" fmla="*/ 136 h 161"/>
                <a:gd name="T26" fmla="*/ 22 w 94"/>
                <a:gd name="T27" fmla="*/ 151 h 161"/>
                <a:gd name="T28" fmla="*/ 15 w 94"/>
                <a:gd name="T29" fmla="*/ 161 h 161"/>
                <a:gd name="T30" fmla="*/ 10 w 94"/>
                <a:gd name="T31" fmla="*/ 151 h 161"/>
                <a:gd name="T32" fmla="*/ 0 w 94"/>
                <a:gd name="T33" fmla="*/ 142 h 161"/>
                <a:gd name="T34" fmla="*/ 5 w 94"/>
                <a:gd name="T35" fmla="*/ 130 h 161"/>
                <a:gd name="T36" fmla="*/ 15 w 94"/>
                <a:gd name="T37" fmla="*/ 127 h 161"/>
                <a:gd name="T38" fmla="*/ 20 w 94"/>
                <a:gd name="T39" fmla="*/ 110 h 161"/>
                <a:gd name="T40" fmla="*/ 25 w 94"/>
                <a:gd name="T41" fmla="*/ 94 h 161"/>
                <a:gd name="T42" fmla="*/ 18 w 94"/>
                <a:gd name="T43" fmla="*/ 89 h 161"/>
                <a:gd name="T44" fmla="*/ 15 w 94"/>
                <a:gd name="T45" fmla="*/ 80 h 161"/>
                <a:gd name="T46" fmla="*/ 21 w 94"/>
                <a:gd name="T47" fmla="*/ 56 h 161"/>
                <a:gd name="T48" fmla="*/ 36 w 94"/>
                <a:gd name="T49" fmla="*/ 40 h 161"/>
                <a:gd name="T50" fmla="*/ 52 w 94"/>
                <a:gd name="T51" fmla="*/ 25 h 161"/>
                <a:gd name="T52" fmla="*/ 59 w 94"/>
                <a:gd name="T53" fmla="*/ 5 h 161"/>
                <a:gd name="T54" fmla="*/ 66 w 94"/>
                <a:gd name="T55" fmla="*/ 13 h 161"/>
                <a:gd name="T56" fmla="*/ 64 w 94"/>
                <a:gd name="T57" fmla="*/ 22 h 161"/>
                <a:gd name="T58" fmla="*/ 64 w 94"/>
                <a:gd name="T59" fmla="*/ 24 h 161"/>
                <a:gd name="T60" fmla="*/ 65 w 94"/>
                <a:gd name="T61" fmla="*/ 25 h 161"/>
                <a:gd name="T62" fmla="*/ 78 w 94"/>
                <a:gd name="T63" fmla="*/ 9 h 161"/>
                <a:gd name="T64" fmla="*/ 94 w 94"/>
                <a:gd name="T6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61">
                  <a:moveTo>
                    <a:pt x="94" y="0"/>
                  </a:moveTo>
                  <a:lnTo>
                    <a:pt x="90" y="8"/>
                  </a:lnTo>
                  <a:lnTo>
                    <a:pt x="85" y="15"/>
                  </a:lnTo>
                  <a:lnTo>
                    <a:pt x="83" y="23"/>
                  </a:lnTo>
                  <a:lnTo>
                    <a:pt x="87" y="30"/>
                  </a:lnTo>
                  <a:lnTo>
                    <a:pt x="76" y="38"/>
                  </a:lnTo>
                  <a:lnTo>
                    <a:pt x="70" y="48"/>
                  </a:lnTo>
                  <a:lnTo>
                    <a:pt x="66" y="61"/>
                  </a:lnTo>
                  <a:lnTo>
                    <a:pt x="61" y="74"/>
                  </a:lnTo>
                  <a:lnTo>
                    <a:pt x="69" y="81"/>
                  </a:lnTo>
                  <a:lnTo>
                    <a:pt x="70" y="89"/>
                  </a:lnTo>
                  <a:lnTo>
                    <a:pt x="68" y="98"/>
                  </a:lnTo>
                  <a:lnTo>
                    <a:pt x="65" y="107"/>
                  </a:lnTo>
                  <a:lnTo>
                    <a:pt x="57" y="116"/>
                  </a:lnTo>
                  <a:lnTo>
                    <a:pt x="52" y="126"/>
                  </a:lnTo>
                  <a:lnTo>
                    <a:pt x="48" y="138"/>
                  </a:lnTo>
                  <a:lnTo>
                    <a:pt x="47" y="152"/>
                  </a:lnTo>
                  <a:lnTo>
                    <a:pt x="36" y="161"/>
                  </a:lnTo>
                  <a:lnTo>
                    <a:pt x="36" y="155"/>
                  </a:lnTo>
                  <a:lnTo>
                    <a:pt x="36" y="151"/>
                  </a:lnTo>
                  <a:lnTo>
                    <a:pt x="36" y="145"/>
                  </a:lnTo>
                  <a:lnTo>
                    <a:pt x="38" y="138"/>
                  </a:lnTo>
                  <a:lnTo>
                    <a:pt x="36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2" y="143"/>
                  </a:lnTo>
                  <a:lnTo>
                    <a:pt x="22" y="151"/>
                  </a:lnTo>
                  <a:lnTo>
                    <a:pt x="21" y="157"/>
                  </a:lnTo>
                  <a:lnTo>
                    <a:pt x="15" y="161"/>
                  </a:lnTo>
                  <a:lnTo>
                    <a:pt x="12" y="155"/>
                  </a:lnTo>
                  <a:lnTo>
                    <a:pt x="10" y="151"/>
                  </a:lnTo>
                  <a:lnTo>
                    <a:pt x="5" y="146"/>
                  </a:lnTo>
                  <a:lnTo>
                    <a:pt x="0" y="142"/>
                  </a:lnTo>
                  <a:lnTo>
                    <a:pt x="3" y="136"/>
                  </a:lnTo>
                  <a:lnTo>
                    <a:pt x="5" y="130"/>
                  </a:lnTo>
                  <a:lnTo>
                    <a:pt x="10" y="127"/>
                  </a:lnTo>
                  <a:lnTo>
                    <a:pt x="15" y="127"/>
                  </a:lnTo>
                  <a:lnTo>
                    <a:pt x="18" y="119"/>
                  </a:lnTo>
                  <a:lnTo>
                    <a:pt x="20" y="110"/>
                  </a:lnTo>
                  <a:lnTo>
                    <a:pt x="22" y="102"/>
                  </a:lnTo>
                  <a:lnTo>
                    <a:pt x="25" y="94"/>
                  </a:lnTo>
                  <a:lnTo>
                    <a:pt x="21" y="93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21" y="56"/>
                  </a:lnTo>
                  <a:lnTo>
                    <a:pt x="29" y="48"/>
                  </a:lnTo>
                  <a:lnTo>
                    <a:pt x="36" y="40"/>
                  </a:lnTo>
                  <a:lnTo>
                    <a:pt x="44" y="33"/>
                  </a:lnTo>
                  <a:lnTo>
                    <a:pt x="52" y="25"/>
                  </a:lnTo>
                  <a:lnTo>
                    <a:pt x="57" y="16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5" y="25"/>
                  </a:lnTo>
                  <a:lnTo>
                    <a:pt x="74" y="20"/>
                  </a:lnTo>
                  <a:lnTo>
                    <a:pt x="78" y="9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5242" y="452"/>
              <a:ext cx="2" cy="12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27 h 38"/>
                <a:gd name="T4" fmla="*/ 1 w 7"/>
                <a:gd name="T5" fmla="*/ 17 h 38"/>
                <a:gd name="T6" fmla="*/ 3 w 7"/>
                <a:gd name="T7" fmla="*/ 8 h 38"/>
                <a:gd name="T8" fmla="*/ 7 w 7"/>
                <a:gd name="T9" fmla="*/ 0 h 38"/>
                <a:gd name="T10" fmla="*/ 7 w 7"/>
                <a:gd name="T11" fmla="*/ 9 h 38"/>
                <a:gd name="T12" fmla="*/ 7 w 7"/>
                <a:gd name="T13" fmla="*/ 19 h 38"/>
                <a:gd name="T14" fmla="*/ 5 w 7"/>
                <a:gd name="T15" fmla="*/ 29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27"/>
                  </a:lnTo>
                  <a:lnTo>
                    <a:pt x="1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9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5209" y="452"/>
              <a:ext cx="1" cy="4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5234" y="456"/>
              <a:ext cx="2" cy="8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21 h 25"/>
                <a:gd name="T4" fmla="*/ 1 w 8"/>
                <a:gd name="T5" fmla="*/ 16 h 25"/>
                <a:gd name="T6" fmla="*/ 0 w 8"/>
                <a:gd name="T7" fmla="*/ 12 h 25"/>
                <a:gd name="T8" fmla="*/ 3 w 8"/>
                <a:gd name="T9" fmla="*/ 6 h 25"/>
                <a:gd name="T10" fmla="*/ 8 w 8"/>
                <a:gd name="T11" fmla="*/ 0 h 25"/>
                <a:gd name="T12" fmla="*/ 8 w 8"/>
                <a:gd name="T13" fmla="*/ 6 h 25"/>
                <a:gd name="T14" fmla="*/ 7 w 8"/>
                <a:gd name="T15" fmla="*/ 12 h 25"/>
                <a:gd name="T16" fmla="*/ 6 w 8"/>
                <a:gd name="T17" fmla="*/ 18 h 25"/>
                <a:gd name="T18" fmla="*/ 6 w 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5215" y="462"/>
              <a:ext cx="1" cy="2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5260" y="463"/>
              <a:ext cx="1" cy="6"/>
            </a:xfrm>
            <a:custGeom>
              <a:avLst/>
              <a:gdLst>
                <a:gd name="T0" fmla="*/ 0 w 4"/>
                <a:gd name="T1" fmla="*/ 19 h 19"/>
                <a:gd name="T2" fmla="*/ 4 w 4"/>
                <a:gd name="T3" fmla="*/ 0 h 19"/>
                <a:gd name="T4" fmla="*/ 4 w 4"/>
                <a:gd name="T5" fmla="*/ 9 h 19"/>
                <a:gd name="T6" fmla="*/ 0 w 4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276" y="465"/>
              <a:ext cx="7" cy="10"/>
            </a:xfrm>
            <a:custGeom>
              <a:avLst/>
              <a:gdLst>
                <a:gd name="T0" fmla="*/ 21 w 21"/>
                <a:gd name="T1" fmla="*/ 0 h 30"/>
                <a:gd name="T2" fmla="*/ 18 w 21"/>
                <a:gd name="T3" fmla="*/ 1 h 30"/>
                <a:gd name="T4" fmla="*/ 18 w 21"/>
                <a:gd name="T5" fmla="*/ 3 h 30"/>
                <a:gd name="T6" fmla="*/ 18 w 21"/>
                <a:gd name="T7" fmla="*/ 6 h 30"/>
                <a:gd name="T8" fmla="*/ 18 w 21"/>
                <a:gd name="T9" fmla="*/ 9 h 30"/>
                <a:gd name="T10" fmla="*/ 15 w 21"/>
                <a:gd name="T11" fmla="*/ 15 h 30"/>
                <a:gd name="T12" fmla="*/ 13 w 21"/>
                <a:gd name="T13" fmla="*/ 23 h 30"/>
                <a:gd name="T14" fmla="*/ 9 w 21"/>
                <a:gd name="T15" fmla="*/ 30 h 30"/>
                <a:gd name="T16" fmla="*/ 1 w 21"/>
                <a:gd name="T17" fmla="*/ 30 h 30"/>
                <a:gd name="T18" fmla="*/ 0 w 21"/>
                <a:gd name="T19" fmla="*/ 30 h 30"/>
                <a:gd name="T20" fmla="*/ 5 w 21"/>
                <a:gd name="T21" fmla="*/ 22 h 30"/>
                <a:gd name="T22" fmla="*/ 8 w 21"/>
                <a:gd name="T23" fmla="*/ 12 h 30"/>
                <a:gd name="T24" fmla="*/ 12 w 21"/>
                <a:gd name="T25" fmla="*/ 4 h 30"/>
                <a:gd name="T26" fmla="*/ 21 w 21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1" y="0"/>
                  </a:moveTo>
                  <a:lnTo>
                    <a:pt x="18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5254" y="466"/>
              <a:ext cx="1" cy="5"/>
            </a:xfrm>
            <a:custGeom>
              <a:avLst/>
              <a:gdLst>
                <a:gd name="T0" fmla="*/ 0 w 3"/>
                <a:gd name="T1" fmla="*/ 14 h 14"/>
                <a:gd name="T2" fmla="*/ 0 w 3"/>
                <a:gd name="T3" fmla="*/ 10 h 14"/>
                <a:gd name="T4" fmla="*/ 1 w 3"/>
                <a:gd name="T5" fmla="*/ 7 h 14"/>
                <a:gd name="T6" fmla="*/ 2 w 3"/>
                <a:gd name="T7" fmla="*/ 3 h 14"/>
                <a:gd name="T8" fmla="*/ 3 w 3"/>
                <a:gd name="T9" fmla="*/ 0 h 14"/>
                <a:gd name="T10" fmla="*/ 3 w 3"/>
                <a:gd name="T11" fmla="*/ 14 h 14"/>
                <a:gd name="T12" fmla="*/ 0 w 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5270" y="469"/>
              <a:ext cx="4" cy="7"/>
            </a:xfrm>
            <a:custGeom>
              <a:avLst/>
              <a:gdLst>
                <a:gd name="T0" fmla="*/ 13 w 13"/>
                <a:gd name="T1" fmla="*/ 0 h 22"/>
                <a:gd name="T2" fmla="*/ 10 w 13"/>
                <a:gd name="T3" fmla="*/ 6 h 22"/>
                <a:gd name="T4" fmla="*/ 9 w 13"/>
                <a:gd name="T5" fmla="*/ 11 h 22"/>
                <a:gd name="T6" fmla="*/ 7 w 13"/>
                <a:gd name="T7" fmla="*/ 17 h 22"/>
                <a:gd name="T8" fmla="*/ 3 w 13"/>
                <a:gd name="T9" fmla="*/ 22 h 22"/>
                <a:gd name="T10" fmla="*/ 0 w 13"/>
                <a:gd name="T11" fmla="*/ 18 h 22"/>
                <a:gd name="T12" fmla="*/ 0 w 13"/>
                <a:gd name="T13" fmla="*/ 14 h 22"/>
                <a:gd name="T14" fmla="*/ 3 w 13"/>
                <a:gd name="T15" fmla="*/ 9 h 22"/>
                <a:gd name="T16" fmla="*/ 5 w 13"/>
                <a:gd name="T17" fmla="*/ 6 h 22"/>
                <a:gd name="T18" fmla="*/ 8 w 13"/>
                <a:gd name="T19" fmla="*/ 4 h 22"/>
                <a:gd name="T20" fmla="*/ 9 w 13"/>
                <a:gd name="T21" fmla="*/ 2 h 22"/>
                <a:gd name="T22" fmla="*/ 10 w 13"/>
                <a:gd name="T23" fmla="*/ 0 h 22"/>
                <a:gd name="T24" fmla="*/ 13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10" y="6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5241" y="472"/>
              <a:ext cx="0" cy="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4 h 4"/>
                <a:gd name="T4" fmla="*/ 0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982" y="474"/>
              <a:ext cx="135" cy="78"/>
            </a:xfrm>
            <a:custGeom>
              <a:avLst/>
              <a:gdLst>
                <a:gd name="T0" fmla="*/ 342 w 406"/>
                <a:gd name="T1" fmla="*/ 3 h 235"/>
                <a:gd name="T2" fmla="*/ 366 w 406"/>
                <a:gd name="T3" fmla="*/ 41 h 235"/>
                <a:gd name="T4" fmla="*/ 382 w 406"/>
                <a:gd name="T5" fmla="*/ 82 h 235"/>
                <a:gd name="T6" fmla="*/ 393 w 406"/>
                <a:gd name="T7" fmla="*/ 125 h 235"/>
                <a:gd name="T8" fmla="*/ 406 w 406"/>
                <a:gd name="T9" fmla="*/ 168 h 235"/>
                <a:gd name="T10" fmla="*/ 388 w 406"/>
                <a:gd name="T11" fmla="*/ 168 h 235"/>
                <a:gd name="T12" fmla="*/ 368 w 406"/>
                <a:gd name="T13" fmla="*/ 167 h 235"/>
                <a:gd name="T14" fmla="*/ 348 w 406"/>
                <a:gd name="T15" fmla="*/ 165 h 235"/>
                <a:gd name="T16" fmla="*/ 329 w 406"/>
                <a:gd name="T17" fmla="*/ 161 h 235"/>
                <a:gd name="T18" fmla="*/ 301 w 406"/>
                <a:gd name="T19" fmla="*/ 164 h 235"/>
                <a:gd name="T20" fmla="*/ 275 w 406"/>
                <a:gd name="T21" fmla="*/ 166 h 235"/>
                <a:gd name="T22" fmla="*/ 248 w 406"/>
                <a:gd name="T23" fmla="*/ 170 h 235"/>
                <a:gd name="T24" fmla="*/ 223 w 406"/>
                <a:gd name="T25" fmla="*/ 176 h 235"/>
                <a:gd name="T26" fmla="*/ 196 w 406"/>
                <a:gd name="T27" fmla="*/ 182 h 235"/>
                <a:gd name="T28" fmla="*/ 171 w 406"/>
                <a:gd name="T29" fmla="*/ 188 h 235"/>
                <a:gd name="T30" fmla="*/ 145 w 406"/>
                <a:gd name="T31" fmla="*/ 194 h 235"/>
                <a:gd name="T32" fmla="*/ 120 w 406"/>
                <a:gd name="T33" fmla="*/ 201 h 235"/>
                <a:gd name="T34" fmla="*/ 101 w 406"/>
                <a:gd name="T35" fmla="*/ 208 h 235"/>
                <a:gd name="T36" fmla="*/ 82 w 406"/>
                <a:gd name="T37" fmla="*/ 216 h 235"/>
                <a:gd name="T38" fmla="*/ 62 w 406"/>
                <a:gd name="T39" fmla="*/ 223 h 235"/>
                <a:gd name="T40" fmla="*/ 43 w 406"/>
                <a:gd name="T41" fmla="*/ 227 h 235"/>
                <a:gd name="T42" fmla="*/ 33 w 406"/>
                <a:gd name="T43" fmla="*/ 234 h 235"/>
                <a:gd name="T44" fmla="*/ 23 w 406"/>
                <a:gd name="T45" fmla="*/ 235 h 235"/>
                <a:gd name="T46" fmla="*/ 11 w 406"/>
                <a:gd name="T47" fmla="*/ 234 h 235"/>
                <a:gd name="T48" fmla="*/ 0 w 406"/>
                <a:gd name="T49" fmla="*/ 233 h 235"/>
                <a:gd name="T50" fmla="*/ 41 w 406"/>
                <a:gd name="T51" fmla="*/ 214 h 235"/>
                <a:gd name="T52" fmla="*/ 77 w 406"/>
                <a:gd name="T53" fmla="*/ 190 h 235"/>
                <a:gd name="T54" fmla="*/ 110 w 406"/>
                <a:gd name="T55" fmla="*/ 165 h 235"/>
                <a:gd name="T56" fmla="*/ 141 w 406"/>
                <a:gd name="T57" fmla="*/ 136 h 235"/>
                <a:gd name="T58" fmla="*/ 170 w 406"/>
                <a:gd name="T59" fmla="*/ 106 h 235"/>
                <a:gd name="T60" fmla="*/ 197 w 406"/>
                <a:gd name="T61" fmla="*/ 73 h 235"/>
                <a:gd name="T62" fmla="*/ 225 w 406"/>
                <a:gd name="T63" fmla="*/ 38 h 235"/>
                <a:gd name="T64" fmla="*/ 251 w 406"/>
                <a:gd name="T65" fmla="*/ 1 h 235"/>
                <a:gd name="T66" fmla="*/ 259 w 406"/>
                <a:gd name="T67" fmla="*/ 2 h 235"/>
                <a:gd name="T68" fmla="*/ 275 w 406"/>
                <a:gd name="T69" fmla="*/ 12 h 235"/>
                <a:gd name="T70" fmla="*/ 289 w 406"/>
                <a:gd name="T71" fmla="*/ 21 h 235"/>
                <a:gd name="T72" fmla="*/ 305 w 406"/>
                <a:gd name="T73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6" h="235">
                  <a:moveTo>
                    <a:pt x="314" y="14"/>
                  </a:moveTo>
                  <a:lnTo>
                    <a:pt x="342" y="3"/>
                  </a:lnTo>
                  <a:lnTo>
                    <a:pt x="355" y="21"/>
                  </a:lnTo>
                  <a:lnTo>
                    <a:pt x="366" y="41"/>
                  </a:lnTo>
                  <a:lnTo>
                    <a:pt x="374" y="61"/>
                  </a:lnTo>
                  <a:lnTo>
                    <a:pt x="382" y="82"/>
                  </a:lnTo>
                  <a:lnTo>
                    <a:pt x="388" y="103"/>
                  </a:lnTo>
                  <a:lnTo>
                    <a:pt x="393" y="125"/>
                  </a:lnTo>
                  <a:lnTo>
                    <a:pt x="400" y="147"/>
                  </a:lnTo>
                  <a:lnTo>
                    <a:pt x="406" y="168"/>
                  </a:lnTo>
                  <a:lnTo>
                    <a:pt x="396" y="168"/>
                  </a:lnTo>
                  <a:lnTo>
                    <a:pt x="388" y="168"/>
                  </a:lnTo>
                  <a:lnTo>
                    <a:pt x="377" y="167"/>
                  </a:lnTo>
                  <a:lnTo>
                    <a:pt x="368" y="167"/>
                  </a:lnTo>
                  <a:lnTo>
                    <a:pt x="357" y="166"/>
                  </a:lnTo>
                  <a:lnTo>
                    <a:pt x="348" y="165"/>
                  </a:lnTo>
                  <a:lnTo>
                    <a:pt x="338" y="164"/>
                  </a:lnTo>
                  <a:lnTo>
                    <a:pt x="329" y="161"/>
                  </a:lnTo>
                  <a:lnTo>
                    <a:pt x="315" y="163"/>
                  </a:lnTo>
                  <a:lnTo>
                    <a:pt x="301" y="164"/>
                  </a:lnTo>
                  <a:lnTo>
                    <a:pt x="288" y="165"/>
                  </a:lnTo>
                  <a:lnTo>
                    <a:pt x="275" y="166"/>
                  </a:lnTo>
                  <a:lnTo>
                    <a:pt x="262" y="168"/>
                  </a:lnTo>
                  <a:lnTo>
                    <a:pt x="248" y="170"/>
                  </a:lnTo>
                  <a:lnTo>
                    <a:pt x="235" y="173"/>
                  </a:lnTo>
                  <a:lnTo>
                    <a:pt x="223" y="176"/>
                  </a:lnTo>
                  <a:lnTo>
                    <a:pt x="209" y="178"/>
                  </a:lnTo>
                  <a:lnTo>
                    <a:pt x="196" y="182"/>
                  </a:lnTo>
                  <a:lnTo>
                    <a:pt x="184" y="184"/>
                  </a:lnTo>
                  <a:lnTo>
                    <a:pt x="171" y="188"/>
                  </a:lnTo>
                  <a:lnTo>
                    <a:pt x="158" y="191"/>
                  </a:lnTo>
                  <a:lnTo>
                    <a:pt x="145" y="194"/>
                  </a:lnTo>
                  <a:lnTo>
                    <a:pt x="133" y="198"/>
                  </a:lnTo>
                  <a:lnTo>
                    <a:pt x="120" y="201"/>
                  </a:lnTo>
                  <a:lnTo>
                    <a:pt x="110" y="205"/>
                  </a:lnTo>
                  <a:lnTo>
                    <a:pt x="101" y="208"/>
                  </a:lnTo>
                  <a:lnTo>
                    <a:pt x="91" y="212"/>
                  </a:lnTo>
                  <a:lnTo>
                    <a:pt x="82" y="216"/>
                  </a:lnTo>
                  <a:lnTo>
                    <a:pt x="71" y="219"/>
                  </a:lnTo>
                  <a:lnTo>
                    <a:pt x="62" y="223"/>
                  </a:lnTo>
                  <a:lnTo>
                    <a:pt x="52" y="225"/>
                  </a:lnTo>
                  <a:lnTo>
                    <a:pt x="43" y="227"/>
                  </a:lnTo>
                  <a:lnTo>
                    <a:pt x="38" y="231"/>
                  </a:lnTo>
                  <a:lnTo>
                    <a:pt x="33" y="234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17" y="235"/>
                  </a:lnTo>
                  <a:lnTo>
                    <a:pt x="11" y="234"/>
                  </a:lnTo>
                  <a:lnTo>
                    <a:pt x="6" y="234"/>
                  </a:lnTo>
                  <a:lnTo>
                    <a:pt x="0" y="233"/>
                  </a:lnTo>
                  <a:lnTo>
                    <a:pt x="20" y="224"/>
                  </a:lnTo>
                  <a:lnTo>
                    <a:pt x="41" y="214"/>
                  </a:lnTo>
                  <a:lnTo>
                    <a:pt x="59" y="202"/>
                  </a:lnTo>
                  <a:lnTo>
                    <a:pt x="77" y="190"/>
                  </a:lnTo>
                  <a:lnTo>
                    <a:pt x="94" y="178"/>
                  </a:lnTo>
                  <a:lnTo>
                    <a:pt x="110" y="165"/>
                  </a:lnTo>
                  <a:lnTo>
                    <a:pt x="125" y="151"/>
                  </a:lnTo>
                  <a:lnTo>
                    <a:pt x="141" y="136"/>
                  </a:lnTo>
                  <a:lnTo>
                    <a:pt x="156" y="122"/>
                  </a:lnTo>
                  <a:lnTo>
                    <a:pt x="170" y="106"/>
                  </a:lnTo>
                  <a:lnTo>
                    <a:pt x="184" y="90"/>
                  </a:lnTo>
                  <a:lnTo>
                    <a:pt x="197" y="73"/>
                  </a:lnTo>
                  <a:lnTo>
                    <a:pt x="211" y="55"/>
                  </a:lnTo>
                  <a:lnTo>
                    <a:pt x="225" y="38"/>
                  </a:lnTo>
                  <a:lnTo>
                    <a:pt x="238" y="19"/>
                  </a:lnTo>
                  <a:lnTo>
                    <a:pt x="251" y="1"/>
                  </a:lnTo>
                  <a:lnTo>
                    <a:pt x="251" y="0"/>
                  </a:lnTo>
                  <a:lnTo>
                    <a:pt x="259" y="2"/>
                  </a:lnTo>
                  <a:lnTo>
                    <a:pt x="267" y="6"/>
                  </a:lnTo>
                  <a:lnTo>
                    <a:pt x="275" y="12"/>
                  </a:lnTo>
                  <a:lnTo>
                    <a:pt x="282" y="18"/>
                  </a:lnTo>
                  <a:lnTo>
                    <a:pt x="289" y="21"/>
                  </a:lnTo>
                  <a:lnTo>
                    <a:pt x="298" y="24"/>
                  </a:lnTo>
                  <a:lnTo>
                    <a:pt x="305" y="21"/>
                  </a:lnTo>
                  <a:lnTo>
                    <a:pt x="31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5240" y="476"/>
              <a:ext cx="1" cy="6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097" y="477"/>
              <a:ext cx="65" cy="147"/>
            </a:xfrm>
            <a:custGeom>
              <a:avLst/>
              <a:gdLst>
                <a:gd name="T0" fmla="*/ 174 w 193"/>
                <a:gd name="T1" fmla="*/ 87 h 439"/>
                <a:gd name="T2" fmla="*/ 147 w 193"/>
                <a:gd name="T3" fmla="*/ 118 h 439"/>
                <a:gd name="T4" fmla="*/ 129 w 193"/>
                <a:gd name="T5" fmla="*/ 159 h 439"/>
                <a:gd name="T6" fmla="*/ 115 w 193"/>
                <a:gd name="T7" fmla="*/ 204 h 439"/>
                <a:gd name="T8" fmla="*/ 94 w 193"/>
                <a:gd name="T9" fmla="*/ 242 h 439"/>
                <a:gd name="T10" fmla="*/ 76 w 193"/>
                <a:gd name="T11" fmla="*/ 279 h 439"/>
                <a:gd name="T12" fmla="*/ 65 w 193"/>
                <a:gd name="T13" fmla="*/ 321 h 439"/>
                <a:gd name="T14" fmla="*/ 58 w 193"/>
                <a:gd name="T15" fmla="*/ 363 h 439"/>
                <a:gd name="T16" fmla="*/ 57 w 193"/>
                <a:gd name="T17" fmla="*/ 399 h 439"/>
                <a:gd name="T18" fmla="*/ 57 w 193"/>
                <a:gd name="T19" fmla="*/ 427 h 439"/>
                <a:gd name="T20" fmla="*/ 54 w 193"/>
                <a:gd name="T21" fmla="*/ 418 h 439"/>
                <a:gd name="T22" fmla="*/ 50 w 193"/>
                <a:gd name="T23" fmla="*/ 376 h 439"/>
                <a:gd name="T24" fmla="*/ 46 w 193"/>
                <a:gd name="T25" fmla="*/ 349 h 439"/>
                <a:gd name="T26" fmla="*/ 46 w 193"/>
                <a:gd name="T27" fmla="*/ 336 h 439"/>
                <a:gd name="T28" fmla="*/ 41 w 193"/>
                <a:gd name="T29" fmla="*/ 310 h 439"/>
                <a:gd name="T30" fmla="*/ 31 w 193"/>
                <a:gd name="T31" fmla="*/ 270 h 439"/>
                <a:gd name="T32" fmla="*/ 20 w 193"/>
                <a:gd name="T33" fmla="*/ 230 h 439"/>
                <a:gd name="T34" fmla="*/ 8 w 193"/>
                <a:gd name="T35" fmla="*/ 190 h 439"/>
                <a:gd name="T36" fmla="*/ 0 w 193"/>
                <a:gd name="T37" fmla="*/ 164 h 439"/>
                <a:gd name="T38" fmla="*/ 14 w 193"/>
                <a:gd name="T39" fmla="*/ 165 h 439"/>
                <a:gd name="T40" fmla="*/ 32 w 193"/>
                <a:gd name="T41" fmla="*/ 166 h 439"/>
                <a:gd name="T42" fmla="*/ 50 w 193"/>
                <a:gd name="T43" fmla="*/ 166 h 439"/>
                <a:gd name="T44" fmla="*/ 67 w 193"/>
                <a:gd name="T45" fmla="*/ 169 h 439"/>
                <a:gd name="T46" fmla="*/ 68 w 193"/>
                <a:gd name="T47" fmla="*/ 153 h 439"/>
                <a:gd name="T48" fmla="*/ 62 w 193"/>
                <a:gd name="T49" fmla="*/ 136 h 439"/>
                <a:gd name="T50" fmla="*/ 55 w 193"/>
                <a:gd name="T51" fmla="*/ 108 h 439"/>
                <a:gd name="T52" fmla="*/ 46 w 193"/>
                <a:gd name="T53" fmla="*/ 81 h 439"/>
                <a:gd name="T54" fmla="*/ 37 w 193"/>
                <a:gd name="T55" fmla="*/ 46 h 439"/>
                <a:gd name="T56" fmla="*/ 26 w 193"/>
                <a:gd name="T57" fmla="*/ 11 h 439"/>
                <a:gd name="T58" fmla="*/ 66 w 193"/>
                <a:gd name="T59" fmla="*/ 0 h 439"/>
                <a:gd name="T60" fmla="*/ 106 w 193"/>
                <a:gd name="T61" fmla="*/ 5 h 439"/>
                <a:gd name="T62" fmla="*/ 143 w 193"/>
                <a:gd name="T63" fmla="*/ 23 h 439"/>
                <a:gd name="T64" fmla="*/ 173 w 193"/>
                <a:gd name="T65" fmla="*/ 47 h 439"/>
                <a:gd name="T66" fmla="*/ 183 w 193"/>
                <a:gd name="T67" fmla="*/ 60 h 439"/>
                <a:gd name="T68" fmla="*/ 193 w 193"/>
                <a:gd name="T69" fmla="*/ 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39">
                  <a:moveTo>
                    <a:pt x="193" y="75"/>
                  </a:moveTo>
                  <a:lnTo>
                    <a:pt x="174" y="87"/>
                  </a:lnTo>
                  <a:lnTo>
                    <a:pt x="158" y="101"/>
                  </a:lnTo>
                  <a:lnTo>
                    <a:pt x="147" y="118"/>
                  </a:lnTo>
                  <a:lnTo>
                    <a:pt x="136" y="139"/>
                  </a:lnTo>
                  <a:lnTo>
                    <a:pt x="129" y="159"/>
                  </a:lnTo>
                  <a:lnTo>
                    <a:pt x="121" y="182"/>
                  </a:lnTo>
                  <a:lnTo>
                    <a:pt x="115" y="204"/>
                  </a:lnTo>
                  <a:lnTo>
                    <a:pt x="108" y="224"/>
                  </a:lnTo>
                  <a:lnTo>
                    <a:pt x="94" y="242"/>
                  </a:lnTo>
                  <a:lnTo>
                    <a:pt x="83" y="260"/>
                  </a:lnTo>
                  <a:lnTo>
                    <a:pt x="76" y="279"/>
                  </a:lnTo>
                  <a:lnTo>
                    <a:pt x="70" y="300"/>
                  </a:lnTo>
                  <a:lnTo>
                    <a:pt x="65" y="321"/>
                  </a:lnTo>
                  <a:lnTo>
                    <a:pt x="62" y="343"/>
                  </a:lnTo>
                  <a:lnTo>
                    <a:pt x="58" y="363"/>
                  </a:lnTo>
                  <a:lnTo>
                    <a:pt x="54" y="385"/>
                  </a:lnTo>
                  <a:lnTo>
                    <a:pt x="57" y="399"/>
                  </a:lnTo>
                  <a:lnTo>
                    <a:pt x="57" y="414"/>
                  </a:lnTo>
                  <a:lnTo>
                    <a:pt x="57" y="427"/>
                  </a:lnTo>
                  <a:lnTo>
                    <a:pt x="57" y="439"/>
                  </a:lnTo>
                  <a:lnTo>
                    <a:pt x="54" y="418"/>
                  </a:lnTo>
                  <a:lnTo>
                    <a:pt x="52" y="398"/>
                  </a:lnTo>
                  <a:lnTo>
                    <a:pt x="50" y="376"/>
                  </a:lnTo>
                  <a:lnTo>
                    <a:pt x="49" y="354"/>
                  </a:lnTo>
                  <a:lnTo>
                    <a:pt x="46" y="349"/>
                  </a:lnTo>
                  <a:lnTo>
                    <a:pt x="46" y="343"/>
                  </a:lnTo>
                  <a:lnTo>
                    <a:pt x="46" y="336"/>
                  </a:lnTo>
                  <a:lnTo>
                    <a:pt x="44" y="330"/>
                  </a:lnTo>
                  <a:lnTo>
                    <a:pt x="41" y="310"/>
                  </a:lnTo>
                  <a:lnTo>
                    <a:pt x="37" y="289"/>
                  </a:lnTo>
                  <a:lnTo>
                    <a:pt x="31" y="270"/>
                  </a:lnTo>
                  <a:lnTo>
                    <a:pt x="26" y="249"/>
                  </a:lnTo>
                  <a:lnTo>
                    <a:pt x="20" y="230"/>
                  </a:lnTo>
                  <a:lnTo>
                    <a:pt x="13" y="211"/>
                  </a:lnTo>
                  <a:lnTo>
                    <a:pt x="8" y="190"/>
                  </a:lnTo>
                  <a:lnTo>
                    <a:pt x="3" y="170"/>
                  </a:lnTo>
                  <a:lnTo>
                    <a:pt x="0" y="164"/>
                  </a:lnTo>
                  <a:lnTo>
                    <a:pt x="7" y="165"/>
                  </a:lnTo>
                  <a:lnTo>
                    <a:pt x="14" y="165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1" y="166"/>
                  </a:lnTo>
                  <a:lnTo>
                    <a:pt x="50" y="166"/>
                  </a:lnTo>
                  <a:lnTo>
                    <a:pt x="59" y="167"/>
                  </a:lnTo>
                  <a:lnTo>
                    <a:pt x="67" y="169"/>
                  </a:lnTo>
                  <a:lnTo>
                    <a:pt x="71" y="161"/>
                  </a:lnTo>
                  <a:lnTo>
                    <a:pt x="68" y="153"/>
                  </a:lnTo>
                  <a:lnTo>
                    <a:pt x="64" y="145"/>
                  </a:lnTo>
                  <a:lnTo>
                    <a:pt x="62" y="136"/>
                  </a:lnTo>
                  <a:lnTo>
                    <a:pt x="58" y="122"/>
                  </a:lnTo>
                  <a:lnTo>
                    <a:pt x="55" y="108"/>
                  </a:lnTo>
                  <a:lnTo>
                    <a:pt x="50" y="95"/>
                  </a:lnTo>
                  <a:lnTo>
                    <a:pt x="46" y="81"/>
                  </a:lnTo>
                  <a:lnTo>
                    <a:pt x="42" y="63"/>
                  </a:lnTo>
                  <a:lnTo>
                    <a:pt x="37" y="46"/>
                  </a:lnTo>
                  <a:lnTo>
                    <a:pt x="31" y="28"/>
                  </a:lnTo>
                  <a:lnTo>
                    <a:pt x="26" y="11"/>
                  </a:lnTo>
                  <a:lnTo>
                    <a:pt x="46" y="3"/>
                  </a:lnTo>
                  <a:lnTo>
                    <a:pt x="66" y="0"/>
                  </a:lnTo>
                  <a:lnTo>
                    <a:pt x="86" y="1"/>
                  </a:lnTo>
                  <a:lnTo>
                    <a:pt x="106" y="5"/>
                  </a:lnTo>
                  <a:lnTo>
                    <a:pt x="125" y="13"/>
                  </a:lnTo>
                  <a:lnTo>
                    <a:pt x="143" y="23"/>
                  </a:lnTo>
                  <a:lnTo>
                    <a:pt x="158" y="34"/>
                  </a:lnTo>
                  <a:lnTo>
                    <a:pt x="173" y="47"/>
                  </a:lnTo>
                  <a:lnTo>
                    <a:pt x="179" y="54"/>
                  </a:lnTo>
                  <a:lnTo>
                    <a:pt x="183" y="60"/>
                  </a:lnTo>
                  <a:lnTo>
                    <a:pt x="188" y="68"/>
                  </a:lnTo>
                  <a:lnTo>
                    <a:pt x="193" y="75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71" y="480"/>
              <a:ext cx="6" cy="11"/>
            </a:xfrm>
            <a:custGeom>
              <a:avLst/>
              <a:gdLst>
                <a:gd name="T0" fmla="*/ 17 w 17"/>
                <a:gd name="T1" fmla="*/ 0 h 33"/>
                <a:gd name="T2" fmla="*/ 13 w 17"/>
                <a:gd name="T3" fmla="*/ 9 h 33"/>
                <a:gd name="T4" fmla="*/ 11 w 17"/>
                <a:gd name="T5" fmla="*/ 18 h 33"/>
                <a:gd name="T6" fmla="*/ 8 w 17"/>
                <a:gd name="T7" fmla="*/ 27 h 33"/>
                <a:gd name="T8" fmla="*/ 1 w 17"/>
                <a:gd name="T9" fmla="*/ 33 h 33"/>
                <a:gd name="T10" fmla="*/ 0 w 17"/>
                <a:gd name="T11" fmla="*/ 26 h 33"/>
                <a:gd name="T12" fmla="*/ 1 w 17"/>
                <a:gd name="T13" fmla="*/ 19 h 33"/>
                <a:gd name="T14" fmla="*/ 3 w 17"/>
                <a:gd name="T15" fmla="*/ 13 h 33"/>
                <a:gd name="T16" fmla="*/ 6 w 17"/>
                <a:gd name="T17" fmla="*/ 6 h 33"/>
                <a:gd name="T18" fmla="*/ 8 w 17"/>
                <a:gd name="T19" fmla="*/ 3 h 33"/>
                <a:gd name="T20" fmla="*/ 10 w 17"/>
                <a:gd name="T21" fmla="*/ 1 h 33"/>
                <a:gd name="T22" fmla="*/ 13 w 17"/>
                <a:gd name="T23" fmla="*/ 0 h 33"/>
                <a:gd name="T24" fmla="*/ 17 w 17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0"/>
                  </a:moveTo>
                  <a:lnTo>
                    <a:pt x="13" y="9"/>
                  </a:lnTo>
                  <a:lnTo>
                    <a:pt x="11" y="18"/>
                  </a:lnTo>
                  <a:lnTo>
                    <a:pt x="8" y="27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6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4753" y="480"/>
              <a:ext cx="124" cy="225"/>
            </a:xfrm>
            <a:custGeom>
              <a:avLst/>
              <a:gdLst>
                <a:gd name="T0" fmla="*/ 164 w 372"/>
                <a:gd name="T1" fmla="*/ 37 h 675"/>
                <a:gd name="T2" fmla="*/ 148 w 372"/>
                <a:gd name="T3" fmla="*/ 84 h 675"/>
                <a:gd name="T4" fmla="*/ 155 w 372"/>
                <a:gd name="T5" fmla="*/ 108 h 675"/>
                <a:gd name="T6" fmla="*/ 178 w 372"/>
                <a:gd name="T7" fmla="*/ 106 h 675"/>
                <a:gd name="T8" fmla="*/ 201 w 372"/>
                <a:gd name="T9" fmla="*/ 102 h 675"/>
                <a:gd name="T10" fmla="*/ 226 w 372"/>
                <a:gd name="T11" fmla="*/ 100 h 675"/>
                <a:gd name="T12" fmla="*/ 251 w 372"/>
                <a:gd name="T13" fmla="*/ 115 h 675"/>
                <a:gd name="T14" fmla="*/ 271 w 372"/>
                <a:gd name="T15" fmla="*/ 147 h 675"/>
                <a:gd name="T16" fmla="*/ 286 w 372"/>
                <a:gd name="T17" fmla="*/ 181 h 675"/>
                <a:gd name="T18" fmla="*/ 300 w 372"/>
                <a:gd name="T19" fmla="*/ 218 h 675"/>
                <a:gd name="T20" fmla="*/ 317 w 372"/>
                <a:gd name="T21" fmla="*/ 269 h 675"/>
                <a:gd name="T22" fmla="*/ 337 w 372"/>
                <a:gd name="T23" fmla="*/ 337 h 675"/>
                <a:gd name="T24" fmla="*/ 355 w 372"/>
                <a:gd name="T25" fmla="*/ 407 h 675"/>
                <a:gd name="T26" fmla="*/ 368 w 372"/>
                <a:gd name="T27" fmla="*/ 479 h 675"/>
                <a:gd name="T28" fmla="*/ 372 w 372"/>
                <a:gd name="T29" fmla="*/ 570 h 675"/>
                <a:gd name="T30" fmla="*/ 336 w 372"/>
                <a:gd name="T31" fmla="*/ 572 h 675"/>
                <a:gd name="T32" fmla="*/ 302 w 372"/>
                <a:gd name="T33" fmla="*/ 579 h 675"/>
                <a:gd name="T34" fmla="*/ 269 w 372"/>
                <a:gd name="T35" fmla="*/ 589 h 675"/>
                <a:gd name="T36" fmla="*/ 238 w 372"/>
                <a:gd name="T37" fmla="*/ 605 h 675"/>
                <a:gd name="T38" fmla="*/ 210 w 372"/>
                <a:gd name="T39" fmla="*/ 626 h 675"/>
                <a:gd name="T40" fmla="*/ 179 w 372"/>
                <a:gd name="T41" fmla="*/ 644 h 675"/>
                <a:gd name="T42" fmla="*/ 146 w 372"/>
                <a:gd name="T43" fmla="*/ 660 h 675"/>
                <a:gd name="T44" fmla="*/ 112 w 372"/>
                <a:gd name="T45" fmla="*/ 675 h 675"/>
                <a:gd name="T46" fmla="*/ 99 w 372"/>
                <a:gd name="T47" fmla="*/ 661 h 675"/>
                <a:gd name="T48" fmla="*/ 86 w 372"/>
                <a:gd name="T49" fmla="*/ 646 h 675"/>
                <a:gd name="T50" fmla="*/ 76 w 372"/>
                <a:gd name="T51" fmla="*/ 631 h 675"/>
                <a:gd name="T52" fmla="*/ 69 w 372"/>
                <a:gd name="T53" fmla="*/ 614 h 675"/>
                <a:gd name="T54" fmla="*/ 55 w 372"/>
                <a:gd name="T55" fmla="*/ 587 h 675"/>
                <a:gd name="T56" fmla="*/ 45 w 372"/>
                <a:gd name="T57" fmla="*/ 556 h 675"/>
                <a:gd name="T58" fmla="*/ 30 w 372"/>
                <a:gd name="T59" fmla="*/ 504 h 675"/>
                <a:gd name="T60" fmla="*/ 14 w 372"/>
                <a:gd name="T61" fmla="*/ 451 h 675"/>
                <a:gd name="T62" fmla="*/ 0 w 372"/>
                <a:gd name="T63" fmla="*/ 292 h 675"/>
                <a:gd name="T64" fmla="*/ 14 w 372"/>
                <a:gd name="T65" fmla="*/ 132 h 675"/>
                <a:gd name="T66" fmla="*/ 31 w 372"/>
                <a:gd name="T67" fmla="*/ 94 h 675"/>
                <a:gd name="T68" fmla="*/ 51 w 372"/>
                <a:gd name="T69" fmla="*/ 58 h 675"/>
                <a:gd name="T70" fmla="*/ 76 w 372"/>
                <a:gd name="T71" fmla="*/ 30 h 675"/>
                <a:gd name="T72" fmla="*/ 110 w 372"/>
                <a:gd name="T73" fmla="*/ 10 h 675"/>
                <a:gd name="T74" fmla="*/ 124 w 372"/>
                <a:gd name="T75" fmla="*/ 2 h 675"/>
                <a:gd name="T76" fmla="*/ 142 w 372"/>
                <a:gd name="T77" fmla="*/ 0 h 675"/>
                <a:gd name="T78" fmla="*/ 160 w 372"/>
                <a:gd name="T79" fmla="*/ 5 h 675"/>
                <a:gd name="T80" fmla="*/ 174 w 372"/>
                <a:gd name="T81" fmla="*/ 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675">
                  <a:moveTo>
                    <a:pt x="174" y="14"/>
                  </a:moveTo>
                  <a:lnTo>
                    <a:pt x="164" y="37"/>
                  </a:lnTo>
                  <a:lnTo>
                    <a:pt x="156" y="60"/>
                  </a:lnTo>
                  <a:lnTo>
                    <a:pt x="148" y="84"/>
                  </a:lnTo>
                  <a:lnTo>
                    <a:pt x="143" y="108"/>
                  </a:lnTo>
                  <a:lnTo>
                    <a:pt x="155" y="108"/>
                  </a:lnTo>
                  <a:lnTo>
                    <a:pt x="166" y="107"/>
                  </a:lnTo>
                  <a:lnTo>
                    <a:pt x="178" y="106"/>
                  </a:lnTo>
                  <a:lnTo>
                    <a:pt x="190" y="104"/>
                  </a:lnTo>
                  <a:lnTo>
                    <a:pt x="201" y="102"/>
                  </a:lnTo>
                  <a:lnTo>
                    <a:pt x="213" y="100"/>
                  </a:lnTo>
                  <a:lnTo>
                    <a:pt x="226" y="100"/>
                  </a:lnTo>
                  <a:lnTo>
                    <a:pt x="238" y="102"/>
                  </a:lnTo>
                  <a:lnTo>
                    <a:pt x="251" y="115"/>
                  </a:lnTo>
                  <a:lnTo>
                    <a:pt x="263" y="130"/>
                  </a:lnTo>
                  <a:lnTo>
                    <a:pt x="271" y="147"/>
                  </a:lnTo>
                  <a:lnTo>
                    <a:pt x="280" y="164"/>
                  </a:lnTo>
                  <a:lnTo>
                    <a:pt x="286" y="181"/>
                  </a:lnTo>
                  <a:lnTo>
                    <a:pt x="292" y="199"/>
                  </a:lnTo>
                  <a:lnTo>
                    <a:pt x="300" y="218"/>
                  </a:lnTo>
                  <a:lnTo>
                    <a:pt x="307" y="235"/>
                  </a:lnTo>
                  <a:lnTo>
                    <a:pt x="317" y="269"/>
                  </a:lnTo>
                  <a:lnTo>
                    <a:pt x="327" y="303"/>
                  </a:lnTo>
                  <a:lnTo>
                    <a:pt x="337" y="337"/>
                  </a:lnTo>
                  <a:lnTo>
                    <a:pt x="346" y="372"/>
                  </a:lnTo>
                  <a:lnTo>
                    <a:pt x="355" y="407"/>
                  </a:lnTo>
                  <a:lnTo>
                    <a:pt x="362" y="442"/>
                  </a:lnTo>
                  <a:lnTo>
                    <a:pt x="368" y="479"/>
                  </a:lnTo>
                  <a:lnTo>
                    <a:pt x="372" y="515"/>
                  </a:lnTo>
                  <a:lnTo>
                    <a:pt x="372" y="570"/>
                  </a:lnTo>
                  <a:lnTo>
                    <a:pt x="354" y="570"/>
                  </a:lnTo>
                  <a:lnTo>
                    <a:pt x="336" y="572"/>
                  </a:lnTo>
                  <a:lnTo>
                    <a:pt x="318" y="574"/>
                  </a:lnTo>
                  <a:lnTo>
                    <a:pt x="302" y="579"/>
                  </a:lnTo>
                  <a:lnTo>
                    <a:pt x="285" y="583"/>
                  </a:lnTo>
                  <a:lnTo>
                    <a:pt x="269" y="589"/>
                  </a:lnTo>
                  <a:lnTo>
                    <a:pt x="253" y="597"/>
                  </a:lnTo>
                  <a:lnTo>
                    <a:pt x="238" y="605"/>
                  </a:lnTo>
                  <a:lnTo>
                    <a:pt x="225" y="615"/>
                  </a:lnTo>
                  <a:lnTo>
                    <a:pt x="210" y="626"/>
                  </a:lnTo>
                  <a:lnTo>
                    <a:pt x="195" y="635"/>
                  </a:lnTo>
                  <a:lnTo>
                    <a:pt x="179" y="644"/>
                  </a:lnTo>
                  <a:lnTo>
                    <a:pt x="162" y="652"/>
                  </a:lnTo>
                  <a:lnTo>
                    <a:pt x="146" y="660"/>
                  </a:lnTo>
                  <a:lnTo>
                    <a:pt x="129" y="668"/>
                  </a:lnTo>
                  <a:lnTo>
                    <a:pt x="112" y="675"/>
                  </a:lnTo>
                  <a:lnTo>
                    <a:pt x="105" y="668"/>
                  </a:lnTo>
                  <a:lnTo>
                    <a:pt x="99" y="661"/>
                  </a:lnTo>
                  <a:lnTo>
                    <a:pt x="92" y="654"/>
                  </a:lnTo>
                  <a:lnTo>
                    <a:pt x="86" y="646"/>
                  </a:lnTo>
                  <a:lnTo>
                    <a:pt x="81" y="639"/>
                  </a:lnTo>
                  <a:lnTo>
                    <a:pt x="76" y="631"/>
                  </a:lnTo>
                  <a:lnTo>
                    <a:pt x="72" y="623"/>
                  </a:lnTo>
                  <a:lnTo>
                    <a:pt x="69" y="614"/>
                  </a:lnTo>
                  <a:lnTo>
                    <a:pt x="60" y="602"/>
                  </a:lnTo>
                  <a:lnTo>
                    <a:pt x="55" y="587"/>
                  </a:lnTo>
                  <a:lnTo>
                    <a:pt x="50" y="571"/>
                  </a:lnTo>
                  <a:lnTo>
                    <a:pt x="45" y="556"/>
                  </a:lnTo>
                  <a:lnTo>
                    <a:pt x="38" y="529"/>
                  </a:lnTo>
                  <a:lnTo>
                    <a:pt x="30" y="504"/>
                  </a:lnTo>
                  <a:lnTo>
                    <a:pt x="20" y="479"/>
                  </a:lnTo>
                  <a:lnTo>
                    <a:pt x="14" y="451"/>
                  </a:lnTo>
                  <a:lnTo>
                    <a:pt x="3" y="372"/>
                  </a:lnTo>
                  <a:lnTo>
                    <a:pt x="0" y="292"/>
                  </a:lnTo>
                  <a:lnTo>
                    <a:pt x="3" y="212"/>
                  </a:lnTo>
                  <a:lnTo>
                    <a:pt x="14" y="132"/>
                  </a:lnTo>
                  <a:lnTo>
                    <a:pt x="22" y="113"/>
                  </a:lnTo>
                  <a:lnTo>
                    <a:pt x="31" y="94"/>
                  </a:lnTo>
                  <a:lnTo>
                    <a:pt x="40" y="75"/>
                  </a:lnTo>
                  <a:lnTo>
                    <a:pt x="51" y="58"/>
                  </a:lnTo>
                  <a:lnTo>
                    <a:pt x="63" y="43"/>
                  </a:lnTo>
                  <a:lnTo>
                    <a:pt x="76" y="30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17" y="6"/>
                  </a:lnTo>
                  <a:lnTo>
                    <a:pt x="124" y="2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1"/>
                  </a:lnTo>
                  <a:lnTo>
                    <a:pt x="160" y="5"/>
                  </a:lnTo>
                  <a:lnTo>
                    <a:pt x="168" y="8"/>
                  </a:lnTo>
                  <a:lnTo>
                    <a:pt x="17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5215" y="487"/>
              <a:ext cx="1" cy="3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5118" y="503"/>
              <a:ext cx="135" cy="213"/>
            </a:xfrm>
            <a:custGeom>
              <a:avLst/>
              <a:gdLst>
                <a:gd name="T0" fmla="*/ 282 w 404"/>
                <a:gd name="T1" fmla="*/ 56 h 640"/>
                <a:gd name="T2" fmla="*/ 301 w 404"/>
                <a:gd name="T3" fmla="*/ 67 h 640"/>
                <a:gd name="T4" fmla="*/ 320 w 404"/>
                <a:gd name="T5" fmla="*/ 109 h 640"/>
                <a:gd name="T6" fmla="*/ 341 w 404"/>
                <a:gd name="T7" fmla="*/ 162 h 640"/>
                <a:gd name="T8" fmla="*/ 333 w 404"/>
                <a:gd name="T9" fmla="*/ 172 h 640"/>
                <a:gd name="T10" fmla="*/ 309 w 404"/>
                <a:gd name="T11" fmla="*/ 169 h 640"/>
                <a:gd name="T12" fmla="*/ 279 w 404"/>
                <a:gd name="T13" fmla="*/ 177 h 640"/>
                <a:gd name="T14" fmla="*/ 249 w 404"/>
                <a:gd name="T15" fmla="*/ 194 h 640"/>
                <a:gd name="T16" fmla="*/ 244 w 404"/>
                <a:gd name="T17" fmla="*/ 232 h 640"/>
                <a:gd name="T18" fmla="*/ 263 w 404"/>
                <a:gd name="T19" fmla="*/ 265 h 640"/>
                <a:gd name="T20" fmla="*/ 282 w 404"/>
                <a:gd name="T21" fmla="*/ 267 h 640"/>
                <a:gd name="T22" fmla="*/ 298 w 404"/>
                <a:gd name="T23" fmla="*/ 258 h 640"/>
                <a:gd name="T24" fmla="*/ 340 w 404"/>
                <a:gd name="T25" fmla="*/ 248 h 640"/>
                <a:gd name="T26" fmla="*/ 389 w 404"/>
                <a:gd name="T27" fmla="*/ 249 h 640"/>
                <a:gd name="T28" fmla="*/ 402 w 404"/>
                <a:gd name="T29" fmla="*/ 302 h 640"/>
                <a:gd name="T30" fmla="*/ 361 w 404"/>
                <a:gd name="T31" fmla="*/ 347 h 640"/>
                <a:gd name="T32" fmla="*/ 302 w 404"/>
                <a:gd name="T33" fmla="*/ 364 h 640"/>
                <a:gd name="T34" fmla="*/ 234 w 404"/>
                <a:gd name="T35" fmla="*/ 337 h 640"/>
                <a:gd name="T36" fmla="*/ 191 w 404"/>
                <a:gd name="T37" fmla="*/ 272 h 640"/>
                <a:gd name="T38" fmla="*/ 172 w 404"/>
                <a:gd name="T39" fmla="*/ 175 h 640"/>
                <a:gd name="T40" fmla="*/ 152 w 404"/>
                <a:gd name="T41" fmla="*/ 135 h 640"/>
                <a:gd name="T42" fmla="*/ 138 w 404"/>
                <a:gd name="T43" fmla="*/ 102 h 640"/>
                <a:gd name="T44" fmla="*/ 136 w 404"/>
                <a:gd name="T45" fmla="*/ 90 h 640"/>
                <a:gd name="T46" fmla="*/ 136 w 404"/>
                <a:gd name="T47" fmla="*/ 127 h 640"/>
                <a:gd name="T48" fmla="*/ 153 w 404"/>
                <a:gd name="T49" fmla="*/ 165 h 640"/>
                <a:gd name="T50" fmla="*/ 124 w 404"/>
                <a:gd name="T51" fmla="*/ 172 h 640"/>
                <a:gd name="T52" fmla="*/ 102 w 404"/>
                <a:gd name="T53" fmla="*/ 177 h 640"/>
                <a:gd name="T54" fmla="*/ 114 w 404"/>
                <a:gd name="T55" fmla="*/ 184 h 640"/>
                <a:gd name="T56" fmla="*/ 141 w 404"/>
                <a:gd name="T57" fmla="*/ 178 h 640"/>
                <a:gd name="T58" fmla="*/ 158 w 404"/>
                <a:gd name="T59" fmla="*/ 183 h 640"/>
                <a:gd name="T60" fmla="*/ 144 w 404"/>
                <a:gd name="T61" fmla="*/ 216 h 640"/>
                <a:gd name="T62" fmla="*/ 162 w 404"/>
                <a:gd name="T63" fmla="*/ 200 h 640"/>
                <a:gd name="T64" fmla="*/ 167 w 404"/>
                <a:gd name="T65" fmla="*/ 223 h 640"/>
                <a:gd name="T66" fmla="*/ 142 w 404"/>
                <a:gd name="T67" fmla="*/ 264 h 640"/>
                <a:gd name="T68" fmla="*/ 162 w 404"/>
                <a:gd name="T69" fmla="*/ 325 h 640"/>
                <a:gd name="T70" fmla="*/ 175 w 404"/>
                <a:gd name="T71" fmla="*/ 333 h 640"/>
                <a:gd name="T72" fmla="*/ 148 w 404"/>
                <a:gd name="T73" fmla="*/ 428 h 640"/>
                <a:gd name="T74" fmla="*/ 155 w 404"/>
                <a:gd name="T75" fmla="*/ 441 h 640"/>
                <a:gd name="T76" fmla="*/ 130 w 404"/>
                <a:gd name="T77" fmla="*/ 532 h 640"/>
                <a:gd name="T78" fmla="*/ 143 w 404"/>
                <a:gd name="T79" fmla="*/ 564 h 640"/>
                <a:gd name="T80" fmla="*/ 164 w 404"/>
                <a:gd name="T81" fmla="*/ 593 h 640"/>
                <a:gd name="T82" fmla="*/ 149 w 404"/>
                <a:gd name="T83" fmla="*/ 627 h 640"/>
                <a:gd name="T84" fmla="*/ 84 w 404"/>
                <a:gd name="T85" fmla="*/ 597 h 640"/>
                <a:gd name="T86" fmla="*/ 35 w 404"/>
                <a:gd name="T87" fmla="*/ 501 h 640"/>
                <a:gd name="T88" fmla="*/ 9 w 404"/>
                <a:gd name="T89" fmla="*/ 450 h 640"/>
                <a:gd name="T90" fmla="*/ 0 w 404"/>
                <a:gd name="T91" fmla="*/ 405 h 640"/>
                <a:gd name="T92" fmla="*/ 11 w 404"/>
                <a:gd name="T93" fmla="*/ 247 h 640"/>
                <a:gd name="T94" fmla="*/ 48 w 404"/>
                <a:gd name="T95" fmla="*/ 154 h 640"/>
                <a:gd name="T96" fmla="*/ 74 w 404"/>
                <a:gd name="T97" fmla="*/ 88 h 640"/>
                <a:gd name="T98" fmla="*/ 108 w 404"/>
                <a:gd name="T99" fmla="*/ 29 h 640"/>
                <a:gd name="T100" fmla="*/ 170 w 404"/>
                <a:gd name="T101" fmla="*/ 6 h 640"/>
                <a:gd name="T102" fmla="*/ 218 w 404"/>
                <a:gd name="T103" fmla="*/ 15 h 640"/>
                <a:gd name="T104" fmla="*/ 258 w 404"/>
                <a:gd name="T105" fmla="*/ 4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4" h="640">
                  <a:moveTo>
                    <a:pt x="267" y="53"/>
                  </a:moveTo>
                  <a:lnTo>
                    <a:pt x="272" y="53"/>
                  </a:lnTo>
                  <a:lnTo>
                    <a:pt x="276" y="54"/>
                  </a:lnTo>
                  <a:lnTo>
                    <a:pt x="282" y="56"/>
                  </a:lnTo>
                  <a:lnTo>
                    <a:pt x="286" y="59"/>
                  </a:lnTo>
                  <a:lnTo>
                    <a:pt x="291" y="62"/>
                  </a:lnTo>
                  <a:lnTo>
                    <a:pt x="296" y="64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11" y="82"/>
                  </a:lnTo>
                  <a:lnTo>
                    <a:pt x="316" y="95"/>
                  </a:lnTo>
                  <a:lnTo>
                    <a:pt x="320" y="109"/>
                  </a:lnTo>
                  <a:lnTo>
                    <a:pt x="325" y="124"/>
                  </a:lnTo>
                  <a:lnTo>
                    <a:pt x="329" y="137"/>
                  </a:lnTo>
                  <a:lnTo>
                    <a:pt x="335" y="150"/>
                  </a:lnTo>
                  <a:lnTo>
                    <a:pt x="341" y="162"/>
                  </a:lnTo>
                  <a:lnTo>
                    <a:pt x="350" y="175"/>
                  </a:lnTo>
                  <a:lnTo>
                    <a:pt x="344" y="175"/>
                  </a:lnTo>
                  <a:lnTo>
                    <a:pt x="338" y="174"/>
                  </a:lnTo>
                  <a:lnTo>
                    <a:pt x="333" y="172"/>
                  </a:lnTo>
                  <a:lnTo>
                    <a:pt x="326" y="170"/>
                  </a:lnTo>
                  <a:lnTo>
                    <a:pt x="321" y="169"/>
                  </a:lnTo>
                  <a:lnTo>
                    <a:pt x="315" y="169"/>
                  </a:lnTo>
                  <a:lnTo>
                    <a:pt x="309" y="169"/>
                  </a:lnTo>
                  <a:lnTo>
                    <a:pt x="303" y="171"/>
                  </a:lnTo>
                  <a:lnTo>
                    <a:pt x="296" y="174"/>
                  </a:lnTo>
                  <a:lnTo>
                    <a:pt x="287" y="176"/>
                  </a:lnTo>
                  <a:lnTo>
                    <a:pt x="279" y="177"/>
                  </a:lnTo>
                  <a:lnTo>
                    <a:pt x="270" y="179"/>
                  </a:lnTo>
                  <a:lnTo>
                    <a:pt x="262" y="183"/>
                  </a:lnTo>
                  <a:lnTo>
                    <a:pt x="255" y="187"/>
                  </a:lnTo>
                  <a:lnTo>
                    <a:pt x="249" y="194"/>
                  </a:lnTo>
                  <a:lnTo>
                    <a:pt x="245" y="203"/>
                  </a:lnTo>
                  <a:lnTo>
                    <a:pt x="243" y="214"/>
                  </a:lnTo>
                  <a:lnTo>
                    <a:pt x="242" y="224"/>
                  </a:lnTo>
                  <a:lnTo>
                    <a:pt x="244" y="232"/>
                  </a:lnTo>
                  <a:lnTo>
                    <a:pt x="247" y="241"/>
                  </a:lnTo>
                  <a:lnTo>
                    <a:pt x="251" y="249"/>
                  </a:lnTo>
                  <a:lnTo>
                    <a:pt x="256" y="257"/>
                  </a:lnTo>
                  <a:lnTo>
                    <a:pt x="263" y="265"/>
                  </a:lnTo>
                  <a:lnTo>
                    <a:pt x="268" y="272"/>
                  </a:lnTo>
                  <a:lnTo>
                    <a:pt x="273" y="270"/>
                  </a:lnTo>
                  <a:lnTo>
                    <a:pt x="278" y="269"/>
                  </a:lnTo>
                  <a:lnTo>
                    <a:pt x="282" y="267"/>
                  </a:lnTo>
                  <a:lnTo>
                    <a:pt x="286" y="265"/>
                  </a:lnTo>
                  <a:lnTo>
                    <a:pt x="290" y="262"/>
                  </a:lnTo>
                  <a:lnTo>
                    <a:pt x="293" y="260"/>
                  </a:lnTo>
                  <a:lnTo>
                    <a:pt x="298" y="258"/>
                  </a:lnTo>
                  <a:lnTo>
                    <a:pt x="303" y="256"/>
                  </a:lnTo>
                  <a:lnTo>
                    <a:pt x="315" y="255"/>
                  </a:lnTo>
                  <a:lnTo>
                    <a:pt x="327" y="251"/>
                  </a:lnTo>
                  <a:lnTo>
                    <a:pt x="340" y="248"/>
                  </a:lnTo>
                  <a:lnTo>
                    <a:pt x="353" y="245"/>
                  </a:lnTo>
                  <a:lnTo>
                    <a:pt x="364" y="244"/>
                  </a:lnTo>
                  <a:lnTo>
                    <a:pt x="377" y="244"/>
                  </a:lnTo>
                  <a:lnTo>
                    <a:pt x="389" y="249"/>
                  </a:lnTo>
                  <a:lnTo>
                    <a:pt x="399" y="256"/>
                  </a:lnTo>
                  <a:lnTo>
                    <a:pt x="402" y="270"/>
                  </a:lnTo>
                  <a:lnTo>
                    <a:pt x="404" y="288"/>
                  </a:lnTo>
                  <a:lnTo>
                    <a:pt x="402" y="302"/>
                  </a:lnTo>
                  <a:lnTo>
                    <a:pt x="396" y="316"/>
                  </a:lnTo>
                  <a:lnTo>
                    <a:pt x="386" y="326"/>
                  </a:lnTo>
                  <a:lnTo>
                    <a:pt x="374" y="337"/>
                  </a:lnTo>
                  <a:lnTo>
                    <a:pt x="361" y="347"/>
                  </a:lnTo>
                  <a:lnTo>
                    <a:pt x="347" y="355"/>
                  </a:lnTo>
                  <a:lnTo>
                    <a:pt x="334" y="360"/>
                  </a:lnTo>
                  <a:lnTo>
                    <a:pt x="319" y="364"/>
                  </a:lnTo>
                  <a:lnTo>
                    <a:pt x="302" y="364"/>
                  </a:lnTo>
                  <a:lnTo>
                    <a:pt x="285" y="360"/>
                  </a:lnTo>
                  <a:lnTo>
                    <a:pt x="266" y="356"/>
                  </a:lnTo>
                  <a:lnTo>
                    <a:pt x="249" y="348"/>
                  </a:lnTo>
                  <a:lnTo>
                    <a:pt x="234" y="337"/>
                  </a:lnTo>
                  <a:lnTo>
                    <a:pt x="220" y="323"/>
                  </a:lnTo>
                  <a:lnTo>
                    <a:pt x="209" y="307"/>
                  </a:lnTo>
                  <a:lnTo>
                    <a:pt x="199" y="290"/>
                  </a:lnTo>
                  <a:lnTo>
                    <a:pt x="191" y="272"/>
                  </a:lnTo>
                  <a:lnTo>
                    <a:pt x="184" y="253"/>
                  </a:lnTo>
                  <a:lnTo>
                    <a:pt x="180" y="227"/>
                  </a:lnTo>
                  <a:lnTo>
                    <a:pt x="176" y="201"/>
                  </a:lnTo>
                  <a:lnTo>
                    <a:pt x="172" y="175"/>
                  </a:lnTo>
                  <a:lnTo>
                    <a:pt x="173" y="150"/>
                  </a:lnTo>
                  <a:lnTo>
                    <a:pt x="164" y="146"/>
                  </a:lnTo>
                  <a:lnTo>
                    <a:pt x="158" y="141"/>
                  </a:lnTo>
                  <a:lnTo>
                    <a:pt x="152" y="135"/>
                  </a:lnTo>
                  <a:lnTo>
                    <a:pt x="147" y="127"/>
                  </a:lnTo>
                  <a:lnTo>
                    <a:pt x="143" y="119"/>
                  </a:lnTo>
                  <a:lnTo>
                    <a:pt x="140" y="110"/>
                  </a:lnTo>
                  <a:lnTo>
                    <a:pt x="138" y="102"/>
                  </a:lnTo>
                  <a:lnTo>
                    <a:pt x="137" y="93"/>
                  </a:lnTo>
                  <a:lnTo>
                    <a:pt x="137" y="92"/>
                  </a:lnTo>
                  <a:lnTo>
                    <a:pt x="137" y="90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0" y="89"/>
                  </a:lnTo>
                  <a:lnTo>
                    <a:pt x="130" y="109"/>
                  </a:lnTo>
                  <a:lnTo>
                    <a:pt x="136" y="127"/>
                  </a:lnTo>
                  <a:lnTo>
                    <a:pt x="145" y="144"/>
                  </a:lnTo>
                  <a:lnTo>
                    <a:pt x="159" y="158"/>
                  </a:lnTo>
                  <a:lnTo>
                    <a:pt x="159" y="162"/>
                  </a:lnTo>
                  <a:lnTo>
                    <a:pt x="153" y="165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1" y="171"/>
                  </a:lnTo>
                  <a:lnTo>
                    <a:pt x="124" y="172"/>
                  </a:lnTo>
                  <a:lnTo>
                    <a:pt x="117" y="174"/>
                  </a:lnTo>
                  <a:lnTo>
                    <a:pt x="108" y="175"/>
                  </a:lnTo>
                  <a:lnTo>
                    <a:pt x="101" y="175"/>
                  </a:lnTo>
                  <a:lnTo>
                    <a:pt x="102" y="177"/>
                  </a:lnTo>
                  <a:lnTo>
                    <a:pt x="103" y="178"/>
                  </a:lnTo>
                  <a:lnTo>
                    <a:pt x="105" y="180"/>
                  </a:lnTo>
                  <a:lnTo>
                    <a:pt x="107" y="183"/>
                  </a:lnTo>
                  <a:lnTo>
                    <a:pt x="114" y="184"/>
                  </a:lnTo>
                  <a:lnTo>
                    <a:pt x="122" y="183"/>
                  </a:lnTo>
                  <a:lnTo>
                    <a:pt x="128" y="182"/>
                  </a:lnTo>
                  <a:lnTo>
                    <a:pt x="135" y="180"/>
                  </a:lnTo>
                  <a:lnTo>
                    <a:pt x="141" y="178"/>
                  </a:lnTo>
                  <a:lnTo>
                    <a:pt x="148" y="176"/>
                  </a:lnTo>
                  <a:lnTo>
                    <a:pt x="155" y="174"/>
                  </a:lnTo>
                  <a:lnTo>
                    <a:pt x="161" y="171"/>
                  </a:lnTo>
                  <a:lnTo>
                    <a:pt x="158" y="183"/>
                  </a:lnTo>
                  <a:lnTo>
                    <a:pt x="153" y="194"/>
                  </a:lnTo>
                  <a:lnTo>
                    <a:pt x="145" y="206"/>
                  </a:lnTo>
                  <a:lnTo>
                    <a:pt x="137" y="217"/>
                  </a:lnTo>
                  <a:lnTo>
                    <a:pt x="144" y="216"/>
                  </a:lnTo>
                  <a:lnTo>
                    <a:pt x="152" y="212"/>
                  </a:lnTo>
                  <a:lnTo>
                    <a:pt x="157" y="208"/>
                  </a:lnTo>
                  <a:lnTo>
                    <a:pt x="162" y="201"/>
                  </a:lnTo>
                  <a:lnTo>
                    <a:pt x="162" y="200"/>
                  </a:lnTo>
                  <a:lnTo>
                    <a:pt x="165" y="204"/>
                  </a:lnTo>
                  <a:lnTo>
                    <a:pt x="166" y="210"/>
                  </a:lnTo>
                  <a:lnTo>
                    <a:pt x="167" y="217"/>
                  </a:lnTo>
                  <a:lnTo>
                    <a:pt x="167" y="223"/>
                  </a:lnTo>
                  <a:lnTo>
                    <a:pt x="157" y="229"/>
                  </a:lnTo>
                  <a:lnTo>
                    <a:pt x="150" y="240"/>
                  </a:lnTo>
                  <a:lnTo>
                    <a:pt x="146" y="251"/>
                  </a:lnTo>
                  <a:lnTo>
                    <a:pt x="142" y="264"/>
                  </a:lnTo>
                  <a:lnTo>
                    <a:pt x="143" y="280"/>
                  </a:lnTo>
                  <a:lnTo>
                    <a:pt x="146" y="296"/>
                  </a:lnTo>
                  <a:lnTo>
                    <a:pt x="153" y="311"/>
                  </a:lnTo>
                  <a:lnTo>
                    <a:pt x="162" y="325"/>
                  </a:lnTo>
                  <a:lnTo>
                    <a:pt x="165" y="327"/>
                  </a:lnTo>
                  <a:lnTo>
                    <a:pt x="168" y="329"/>
                  </a:lnTo>
                  <a:lnTo>
                    <a:pt x="172" y="331"/>
                  </a:lnTo>
                  <a:lnTo>
                    <a:pt x="175" y="333"/>
                  </a:lnTo>
                  <a:lnTo>
                    <a:pt x="159" y="351"/>
                  </a:lnTo>
                  <a:lnTo>
                    <a:pt x="150" y="375"/>
                  </a:lnTo>
                  <a:lnTo>
                    <a:pt x="147" y="400"/>
                  </a:lnTo>
                  <a:lnTo>
                    <a:pt x="148" y="428"/>
                  </a:lnTo>
                  <a:lnTo>
                    <a:pt x="150" y="431"/>
                  </a:lnTo>
                  <a:lnTo>
                    <a:pt x="150" y="435"/>
                  </a:lnTo>
                  <a:lnTo>
                    <a:pt x="152" y="438"/>
                  </a:lnTo>
                  <a:lnTo>
                    <a:pt x="155" y="441"/>
                  </a:lnTo>
                  <a:lnTo>
                    <a:pt x="139" y="458"/>
                  </a:lnTo>
                  <a:lnTo>
                    <a:pt x="130" y="481"/>
                  </a:lnTo>
                  <a:lnTo>
                    <a:pt x="128" y="506"/>
                  </a:lnTo>
                  <a:lnTo>
                    <a:pt x="130" y="532"/>
                  </a:lnTo>
                  <a:lnTo>
                    <a:pt x="132" y="540"/>
                  </a:lnTo>
                  <a:lnTo>
                    <a:pt x="135" y="550"/>
                  </a:lnTo>
                  <a:lnTo>
                    <a:pt x="139" y="558"/>
                  </a:lnTo>
                  <a:lnTo>
                    <a:pt x="143" y="564"/>
                  </a:lnTo>
                  <a:lnTo>
                    <a:pt x="148" y="572"/>
                  </a:lnTo>
                  <a:lnTo>
                    <a:pt x="154" y="579"/>
                  </a:lnTo>
                  <a:lnTo>
                    <a:pt x="159" y="586"/>
                  </a:lnTo>
                  <a:lnTo>
                    <a:pt x="164" y="593"/>
                  </a:lnTo>
                  <a:lnTo>
                    <a:pt x="165" y="595"/>
                  </a:lnTo>
                  <a:lnTo>
                    <a:pt x="160" y="604"/>
                  </a:lnTo>
                  <a:lnTo>
                    <a:pt x="155" y="616"/>
                  </a:lnTo>
                  <a:lnTo>
                    <a:pt x="149" y="627"/>
                  </a:lnTo>
                  <a:lnTo>
                    <a:pt x="146" y="640"/>
                  </a:lnTo>
                  <a:lnTo>
                    <a:pt x="120" y="632"/>
                  </a:lnTo>
                  <a:lnTo>
                    <a:pt x="100" y="617"/>
                  </a:lnTo>
                  <a:lnTo>
                    <a:pt x="84" y="597"/>
                  </a:lnTo>
                  <a:lnTo>
                    <a:pt x="71" y="573"/>
                  </a:lnTo>
                  <a:lnTo>
                    <a:pt x="59" y="548"/>
                  </a:lnTo>
                  <a:lnTo>
                    <a:pt x="48" y="523"/>
                  </a:lnTo>
                  <a:lnTo>
                    <a:pt x="35" y="501"/>
                  </a:lnTo>
                  <a:lnTo>
                    <a:pt x="18" y="480"/>
                  </a:lnTo>
                  <a:lnTo>
                    <a:pt x="16" y="470"/>
                  </a:lnTo>
                  <a:lnTo>
                    <a:pt x="12" y="460"/>
                  </a:lnTo>
                  <a:lnTo>
                    <a:pt x="9" y="450"/>
                  </a:lnTo>
                  <a:lnTo>
                    <a:pt x="8" y="439"/>
                  </a:lnTo>
                  <a:lnTo>
                    <a:pt x="4" y="429"/>
                  </a:lnTo>
                  <a:lnTo>
                    <a:pt x="1" y="417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43"/>
                  </a:lnTo>
                  <a:lnTo>
                    <a:pt x="3" y="294"/>
                  </a:lnTo>
                  <a:lnTo>
                    <a:pt x="11" y="247"/>
                  </a:lnTo>
                  <a:lnTo>
                    <a:pt x="20" y="200"/>
                  </a:lnTo>
                  <a:lnTo>
                    <a:pt x="30" y="185"/>
                  </a:lnTo>
                  <a:lnTo>
                    <a:pt x="39" y="170"/>
                  </a:lnTo>
                  <a:lnTo>
                    <a:pt x="48" y="154"/>
                  </a:lnTo>
                  <a:lnTo>
                    <a:pt x="55" y="138"/>
                  </a:lnTo>
                  <a:lnTo>
                    <a:pt x="63" y="122"/>
                  </a:lnTo>
                  <a:lnTo>
                    <a:pt x="69" y="105"/>
                  </a:lnTo>
                  <a:lnTo>
                    <a:pt x="74" y="88"/>
                  </a:lnTo>
                  <a:lnTo>
                    <a:pt x="77" y="70"/>
                  </a:lnTo>
                  <a:lnTo>
                    <a:pt x="85" y="53"/>
                  </a:lnTo>
                  <a:lnTo>
                    <a:pt x="95" y="39"/>
                  </a:lnTo>
                  <a:lnTo>
                    <a:pt x="108" y="29"/>
                  </a:lnTo>
                  <a:lnTo>
                    <a:pt x="122" y="21"/>
                  </a:lnTo>
                  <a:lnTo>
                    <a:pt x="138" y="15"/>
                  </a:lnTo>
                  <a:lnTo>
                    <a:pt x="154" y="11"/>
                  </a:lnTo>
                  <a:lnTo>
                    <a:pt x="170" y="6"/>
                  </a:lnTo>
                  <a:lnTo>
                    <a:pt x="184" y="0"/>
                  </a:lnTo>
                  <a:lnTo>
                    <a:pt x="196" y="5"/>
                  </a:lnTo>
                  <a:lnTo>
                    <a:pt x="207" y="10"/>
                  </a:lnTo>
                  <a:lnTo>
                    <a:pt x="218" y="15"/>
                  </a:lnTo>
                  <a:lnTo>
                    <a:pt x="229" y="21"/>
                  </a:lnTo>
                  <a:lnTo>
                    <a:pt x="238" y="27"/>
                  </a:lnTo>
                  <a:lnTo>
                    <a:pt x="249" y="35"/>
                  </a:lnTo>
                  <a:lnTo>
                    <a:pt x="258" y="43"/>
                  </a:lnTo>
                  <a:lnTo>
                    <a:pt x="267" y="5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4836" y="513"/>
              <a:ext cx="64" cy="157"/>
            </a:xfrm>
            <a:custGeom>
              <a:avLst/>
              <a:gdLst>
                <a:gd name="T0" fmla="*/ 70 w 192"/>
                <a:gd name="T1" fmla="*/ 26 h 473"/>
                <a:gd name="T2" fmla="*/ 82 w 192"/>
                <a:gd name="T3" fmla="*/ 44 h 473"/>
                <a:gd name="T4" fmla="*/ 92 w 192"/>
                <a:gd name="T5" fmla="*/ 64 h 473"/>
                <a:gd name="T6" fmla="*/ 101 w 192"/>
                <a:gd name="T7" fmla="*/ 84 h 473"/>
                <a:gd name="T8" fmla="*/ 110 w 192"/>
                <a:gd name="T9" fmla="*/ 105 h 473"/>
                <a:gd name="T10" fmla="*/ 118 w 192"/>
                <a:gd name="T11" fmla="*/ 125 h 473"/>
                <a:gd name="T12" fmla="*/ 126 w 192"/>
                <a:gd name="T13" fmla="*/ 147 h 473"/>
                <a:gd name="T14" fmla="*/ 135 w 192"/>
                <a:gd name="T15" fmla="*/ 167 h 473"/>
                <a:gd name="T16" fmla="*/ 144 w 192"/>
                <a:gd name="T17" fmla="*/ 188 h 473"/>
                <a:gd name="T18" fmla="*/ 154 w 192"/>
                <a:gd name="T19" fmla="*/ 222 h 473"/>
                <a:gd name="T20" fmla="*/ 162 w 192"/>
                <a:gd name="T21" fmla="*/ 255 h 473"/>
                <a:gd name="T22" fmla="*/ 170 w 192"/>
                <a:gd name="T23" fmla="*/ 289 h 473"/>
                <a:gd name="T24" fmla="*/ 177 w 192"/>
                <a:gd name="T25" fmla="*/ 325 h 473"/>
                <a:gd name="T26" fmla="*/ 183 w 192"/>
                <a:gd name="T27" fmla="*/ 359 h 473"/>
                <a:gd name="T28" fmla="*/ 188 w 192"/>
                <a:gd name="T29" fmla="*/ 395 h 473"/>
                <a:gd name="T30" fmla="*/ 191 w 192"/>
                <a:gd name="T31" fmla="*/ 431 h 473"/>
                <a:gd name="T32" fmla="*/ 192 w 192"/>
                <a:gd name="T33" fmla="*/ 468 h 473"/>
                <a:gd name="T34" fmla="*/ 184 w 192"/>
                <a:gd name="T35" fmla="*/ 470 h 473"/>
                <a:gd name="T36" fmla="*/ 177 w 192"/>
                <a:gd name="T37" fmla="*/ 472 h 473"/>
                <a:gd name="T38" fmla="*/ 170 w 192"/>
                <a:gd name="T39" fmla="*/ 473 h 473"/>
                <a:gd name="T40" fmla="*/ 162 w 192"/>
                <a:gd name="T41" fmla="*/ 473 h 473"/>
                <a:gd name="T42" fmla="*/ 154 w 192"/>
                <a:gd name="T43" fmla="*/ 473 h 473"/>
                <a:gd name="T44" fmla="*/ 145 w 192"/>
                <a:gd name="T45" fmla="*/ 473 h 473"/>
                <a:gd name="T46" fmla="*/ 138 w 192"/>
                <a:gd name="T47" fmla="*/ 473 h 473"/>
                <a:gd name="T48" fmla="*/ 129 w 192"/>
                <a:gd name="T49" fmla="*/ 473 h 473"/>
                <a:gd name="T50" fmla="*/ 129 w 192"/>
                <a:gd name="T51" fmla="*/ 428 h 473"/>
                <a:gd name="T52" fmla="*/ 125 w 192"/>
                <a:gd name="T53" fmla="*/ 385 h 473"/>
                <a:gd name="T54" fmla="*/ 119 w 192"/>
                <a:gd name="T55" fmla="*/ 343 h 473"/>
                <a:gd name="T56" fmla="*/ 110 w 192"/>
                <a:gd name="T57" fmla="*/ 301 h 473"/>
                <a:gd name="T58" fmla="*/ 106 w 192"/>
                <a:gd name="T59" fmla="*/ 285 h 473"/>
                <a:gd name="T60" fmla="*/ 102 w 192"/>
                <a:gd name="T61" fmla="*/ 268 h 473"/>
                <a:gd name="T62" fmla="*/ 98 w 192"/>
                <a:gd name="T63" fmla="*/ 251 h 473"/>
                <a:gd name="T64" fmla="*/ 93 w 192"/>
                <a:gd name="T65" fmla="*/ 233 h 473"/>
                <a:gd name="T66" fmla="*/ 89 w 192"/>
                <a:gd name="T67" fmla="*/ 216 h 473"/>
                <a:gd name="T68" fmla="*/ 85 w 192"/>
                <a:gd name="T69" fmla="*/ 200 h 473"/>
                <a:gd name="T70" fmla="*/ 81 w 192"/>
                <a:gd name="T71" fmla="*/ 183 h 473"/>
                <a:gd name="T72" fmla="*/ 75 w 192"/>
                <a:gd name="T73" fmla="*/ 166 h 473"/>
                <a:gd name="T74" fmla="*/ 68 w 192"/>
                <a:gd name="T75" fmla="*/ 150 h 473"/>
                <a:gd name="T76" fmla="*/ 64 w 192"/>
                <a:gd name="T77" fmla="*/ 134 h 473"/>
                <a:gd name="T78" fmla="*/ 58 w 192"/>
                <a:gd name="T79" fmla="*/ 118 h 473"/>
                <a:gd name="T80" fmla="*/ 51 w 192"/>
                <a:gd name="T81" fmla="*/ 102 h 473"/>
                <a:gd name="T82" fmla="*/ 44 w 192"/>
                <a:gd name="T83" fmla="*/ 83 h 473"/>
                <a:gd name="T84" fmla="*/ 36 w 192"/>
                <a:gd name="T85" fmla="*/ 65 h 473"/>
                <a:gd name="T86" fmla="*/ 28 w 192"/>
                <a:gd name="T87" fmla="*/ 46 h 473"/>
                <a:gd name="T88" fmla="*/ 20 w 192"/>
                <a:gd name="T89" fmla="*/ 27 h 473"/>
                <a:gd name="T90" fmla="*/ 14 w 192"/>
                <a:gd name="T91" fmla="*/ 22 h 473"/>
                <a:gd name="T92" fmla="*/ 9 w 192"/>
                <a:gd name="T93" fmla="*/ 14 h 473"/>
                <a:gd name="T94" fmla="*/ 4 w 192"/>
                <a:gd name="T95" fmla="*/ 6 h 473"/>
                <a:gd name="T96" fmla="*/ 0 w 192"/>
                <a:gd name="T97" fmla="*/ 0 h 473"/>
                <a:gd name="T98" fmla="*/ 11 w 192"/>
                <a:gd name="T99" fmla="*/ 2 h 473"/>
                <a:gd name="T100" fmla="*/ 21 w 192"/>
                <a:gd name="T101" fmla="*/ 2 h 473"/>
                <a:gd name="T102" fmla="*/ 32 w 192"/>
                <a:gd name="T103" fmla="*/ 2 h 473"/>
                <a:gd name="T104" fmla="*/ 44 w 192"/>
                <a:gd name="T105" fmla="*/ 2 h 473"/>
                <a:gd name="T106" fmla="*/ 53 w 192"/>
                <a:gd name="T107" fmla="*/ 3 h 473"/>
                <a:gd name="T108" fmla="*/ 60 w 192"/>
                <a:gd name="T109" fmla="*/ 8 h 473"/>
                <a:gd name="T110" fmla="*/ 67 w 192"/>
                <a:gd name="T111" fmla="*/ 15 h 473"/>
                <a:gd name="T112" fmla="*/ 70 w 192"/>
                <a:gd name="T113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473">
                  <a:moveTo>
                    <a:pt x="70" y="26"/>
                  </a:moveTo>
                  <a:lnTo>
                    <a:pt x="82" y="44"/>
                  </a:lnTo>
                  <a:lnTo>
                    <a:pt x="92" y="64"/>
                  </a:lnTo>
                  <a:lnTo>
                    <a:pt x="101" y="84"/>
                  </a:lnTo>
                  <a:lnTo>
                    <a:pt x="110" y="105"/>
                  </a:lnTo>
                  <a:lnTo>
                    <a:pt x="118" y="125"/>
                  </a:lnTo>
                  <a:lnTo>
                    <a:pt x="126" y="147"/>
                  </a:lnTo>
                  <a:lnTo>
                    <a:pt x="135" y="167"/>
                  </a:lnTo>
                  <a:lnTo>
                    <a:pt x="144" y="188"/>
                  </a:lnTo>
                  <a:lnTo>
                    <a:pt x="154" y="222"/>
                  </a:lnTo>
                  <a:lnTo>
                    <a:pt x="162" y="255"/>
                  </a:lnTo>
                  <a:lnTo>
                    <a:pt x="170" y="289"/>
                  </a:lnTo>
                  <a:lnTo>
                    <a:pt x="177" y="325"/>
                  </a:lnTo>
                  <a:lnTo>
                    <a:pt x="183" y="359"/>
                  </a:lnTo>
                  <a:lnTo>
                    <a:pt x="188" y="395"/>
                  </a:lnTo>
                  <a:lnTo>
                    <a:pt x="191" y="431"/>
                  </a:lnTo>
                  <a:lnTo>
                    <a:pt x="192" y="468"/>
                  </a:lnTo>
                  <a:lnTo>
                    <a:pt x="184" y="470"/>
                  </a:lnTo>
                  <a:lnTo>
                    <a:pt x="177" y="472"/>
                  </a:lnTo>
                  <a:lnTo>
                    <a:pt x="170" y="473"/>
                  </a:lnTo>
                  <a:lnTo>
                    <a:pt x="162" y="473"/>
                  </a:lnTo>
                  <a:lnTo>
                    <a:pt x="154" y="473"/>
                  </a:lnTo>
                  <a:lnTo>
                    <a:pt x="145" y="473"/>
                  </a:lnTo>
                  <a:lnTo>
                    <a:pt x="138" y="473"/>
                  </a:lnTo>
                  <a:lnTo>
                    <a:pt x="129" y="473"/>
                  </a:lnTo>
                  <a:lnTo>
                    <a:pt x="129" y="428"/>
                  </a:lnTo>
                  <a:lnTo>
                    <a:pt x="125" y="385"/>
                  </a:lnTo>
                  <a:lnTo>
                    <a:pt x="119" y="343"/>
                  </a:lnTo>
                  <a:lnTo>
                    <a:pt x="110" y="301"/>
                  </a:lnTo>
                  <a:lnTo>
                    <a:pt x="106" y="285"/>
                  </a:lnTo>
                  <a:lnTo>
                    <a:pt x="102" y="268"/>
                  </a:lnTo>
                  <a:lnTo>
                    <a:pt x="98" y="251"/>
                  </a:lnTo>
                  <a:lnTo>
                    <a:pt x="93" y="233"/>
                  </a:lnTo>
                  <a:lnTo>
                    <a:pt x="89" y="216"/>
                  </a:lnTo>
                  <a:lnTo>
                    <a:pt x="85" y="200"/>
                  </a:lnTo>
                  <a:lnTo>
                    <a:pt x="81" y="183"/>
                  </a:lnTo>
                  <a:lnTo>
                    <a:pt x="75" y="166"/>
                  </a:lnTo>
                  <a:lnTo>
                    <a:pt x="68" y="150"/>
                  </a:lnTo>
                  <a:lnTo>
                    <a:pt x="64" y="134"/>
                  </a:lnTo>
                  <a:lnTo>
                    <a:pt x="58" y="118"/>
                  </a:lnTo>
                  <a:lnTo>
                    <a:pt x="51" y="102"/>
                  </a:lnTo>
                  <a:lnTo>
                    <a:pt x="44" y="83"/>
                  </a:lnTo>
                  <a:lnTo>
                    <a:pt x="36" y="65"/>
                  </a:lnTo>
                  <a:lnTo>
                    <a:pt x="28" y="46"/>
                  </a:lnTo>
                  <a:lnTo>
                    <a:pt x="20" y="27"/>
                  </a:lnTo>
                  <a:lnTo>
                    <a:pt x="14" y="22"/>
                  </a:lnTo>
                  <a:lnTo>
                    <a:pt x="9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44" y="2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7" y="15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860" y="516"/>
              <a:ext cx="146" cy="168"/>
            </a:xfrm>
            <a:custGeom>
              <a:avLst/>
              <a:gdLst>
                <a:gd name="T0" fmla="*/ 226 w 437"/>
                <a:gd name="T1" fmla="*/ 111 h 505"/>
                <a:gd name="T2" fmla="*/ 248 w 437"/>
                <a:gd name="T3" fmla="*/ 122 h 505"/>
                <a:gd name="T4" fmla="*/ 271 w 437"/>
                <a:gd name="T5" fmla="*/ 131 h 505"/>
                <a:gd name="T6" fmla="*/ 296 w 437"/>
                <a:gd name="T7" fmla="*/ 131 h 505"/>
                <a:gd name="T8" fmla="*/ 306 w 437"/>
                <a:gd name="T9" fmla="*/ 144 h 505"/>
                <a:gd name="T10" fmla="*/ 298 w 437"/>
                <a:gd name="T11" fmla="*/ 179 h 505"/>
                <a:gd name="T12" fmla="*/ 284 w 437"/>
                <a:gd name="T13" fmla="*/ 212 h 505"/>
                <a:gd name="T14" fmla="*/ 272 w 437"/>
                <a:gd name="T15" fmla="*/ 246 h 505"/>
                <a:gd name="T16" fmla="*/ 263 w 437"/>
                <a:gd name="T17" fmla="*/ 285 h 505"/>
                <a:gd name="T18" fmla="*/ 260 w 437"/>
                <a:gd name="T19" fmla="*/ 331 h 505"/>
                <a:gd name="T20" fmla="*/ 274 w 437"/>
                <a:gd name="T21" fmla="*/ 362 h 505"/>
                <a:gd name="T22" fmla="*/ 293 w 437"/>
                <a:gd name="T23" fmla="*/ 383 h 505"/>
                <a:gd name="T24" fmla="*/ 314 w 437"/>
                <a:gd name="T25" fmla="*/ 403 h 505"/>
                <a:gd name="T26" fmla="*/ 335 w 437"/>
                <a:gd name="T27" fmla="*/ 423 h 505"/>
                <a:gd name="T28" fmla="*/ 357 w 437"/>
                <a:gd name="T29" fmla="*/ 441 h 505"/>
                <a:gd name="T30" fmla="*/ 380 w 437"/>
                <a:gd name="T31" fmla="*/ 459 h 505"/>
                <a:gd name="T32" fmla="*/ 402 w 437"/>
                <a:gd name="T33" fmla="*/ 478 h 505"/>
                <a:gd name="T34" fmla="*/ 426 w 437"/>
                <a:gd name="T35" fmla="*/ 496 h 505"/>
                <a:gd name="T36" fmla="*/ 417 w 437"/>
                <a:gd name="T37" fmla="*/ 504 h 505"/>
                <a:gd name="T38" fmla="*/ 379 w 437"/>
                <a:gd name="T39" fmla="*/ 498 h 505"/>
                <a:gd name="T40" fmla="*/ 341 w 437"/>
                <a:gd name="T41" fmla="*/ 489 h 505"/>
                <a:gd name="T42" fmla="*/ 304 w 437"/>
                <a:gd name="T43" fmla="*/ 480 h 505"/>
                <a:gd name="T44" fmla="*/ 267 w 437"/>
                <a:gd name="T45" fmla="*/ 470 h 505"/>
                <a:gd name="T46" fmla="*/ 230 w 437"/>
                <a:gd name="T47" fmla="*/ 462 h 505"/>
                <a:gd name="T48" fmla="*/ 191 w 437"/>
                <a:gd name="T49" fmla="*/ 456 h 505"/>
                <a:gd name="T50" fmla="*/ 150 w 437"/>
                <a:gd name="T51" fmla="*/ 456 h 505"/>
                <a:gd name="T52" fmla="*/ 128 w 437"/>
                <a:gd name="T53" fmla="*/ 433 h 505"/>
                <a:gd name="T54" fmla="*/ 121 w 437"/>
                <a:gd name="T55" fmla="*/ 382 h 505"/>
                <a:gd name="T56" fmla="*/ 113 w 437"/>
                <a:gd name="T57" fmla="*/ 315 h 505"/>
                <a:gd name="T58" fmla="*/ 95 w 437"/>
                <a:gd name="T59" fmla="*/ 235 h 505"/>
                <a:gd name="T60" fmla="*/ 71 w 437"/>
                <a:gd name="T61" fmla="*/ 157 h 505"/>
                <a:gd name="T62" fmla="*/ 42 w 437"/>
                <a:gd name="T63" fmla="*/ 82 h 505"/>
                <a:gd name="T64" fmla="*/ 0 w 437"/>
                <a:gd name="T65" fmla="*/ 0 h 505"/>
                <a:gd name="T66" fmla="*/ 28 w 437"/>
                <a:gd name="T67" fmla="*/ 10 h 505"/>
                <a:gd name="T68" fmla="*/ 55 w 437"/>
                <a:gd name="T69" fmla="*/ 22 h 505"/>
                <a:gd name="T70" fmla="*/ 82 w 437"/>
                <a:gd name="T71" fmla="*/ 34 h 505"/>
                <a:gd name="T72" fmla="*/ 109 w 437"/>
                <a:gd name="T73" fmla="*/ 47 h 505"/>
                <a:gd name="T74" fmla="*/ 136 w 437"/>
                <a:gd name="T75" fmla="*/ 61 h 505"/>
                <a:gd name="T76" fmla="*/ 162 w 437"/>
                <a:gd name="T77" fmla="*/ 75 h 505"/>
                <a:gd name="T78" fmla="*/ 188 w 437"/>
                <a:gd name="T79" fmla="*/ 90 h 505"/>
                <a:gd name="T80" fmla="*/ 214 w 437"/>
                <a:gd name="T81" fmla="*/ 10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505">
                  <a:moveTo>
                    <a:pt x="214" y="106"/>
                  </a:moveTo>
                  <a:lnTo>
                    <a:pt x="226" y="111"/>
                  </a:lnTo>
                  <a:lnTo>
                    <a:pt x="237" y="116"/>
                  </a:lnTo>
                  <a:lnTo>
                    <a:pt x="248" y="122"/>
                  </a:lnTo>
                  <a:lnTo>
                    <a:pt x="260" y="128"/>
                  </a:lnTo>
                  <a:lnTo>
                    <a:pt x="271" y="131"/>
                  </a:lnTo>
                  <a:lnTo>
                    <a:pt x="283" y="132"/>
                  </a:lnTo>
                  <a:lnTo>
                    <a:pt x="296" y="131"/>
                  </a:lnTo>
                  <a:lnTo>
                    <a:pt x="307" y="126"/>
                  </a:lnTo>
                  <a:lnTo>
                    <a:pt x="306" y="144"/>
                  </a:lnTo>
                  <a:lnTo>
                    <a:pt x="303" y="162"/>
                  </a:lnTo>
                  <a:lnTo>
                    <a:pt x="298" y="179"/>
                  </a:lnTo>
                  <a:lnTo>
                    <a:pt x="291" y="195"/>
                  </a:lnTo>
                  <a:lnTo>
                    <a:pt x="284" y="212"/>
                  </a:lnTo>
                  <a:lnTo>
                    <a:pt x="278" y="229"/>
                  </a:lnTo>
                  <a:lnTo>
                    <a:pt x="272" y="246"/>
                  </a:lnTo>
                  <a:lnTo>
                    <a:pt x="268" y="263"/>
                  </a:lnTo>
                  <a:lnTo>
                    <a:pt x="263" y="285"/>
                  </a:lnTo>
                  <a:lnTo>
                    <a:pt x="260" y="308"/>
                  </a:lnTo>
                  <a:lnTo>
                    <a:pt x="260" y="331"/>
                  </a:lnTo>
                  <a:lnTo>
                    <a:pt x="266" y="352"/>
                  </a:lnTo>
                  <a:lnTo>
                    <a:pt x="274" y="362"/>
                  </a:lnTo>
                  <a:lnTo>
                    <a:pt x="284" y="373"/>
                  </a:lnTo>
                  <a:lnTo>
                    <a:pt x="293" y="383"/>
                  </a:lnTo>
                  <a:lnTo>
                    <a:pt x="303" y="393"/>
                  </a:lnTo>
                  <a:lnTo>
                    <a:pt x="314" y="403"/>
                  </a:lnTo>
                  <a:lnTo>
                    <a:pt x="324" y="413"/>
                  </a:lnTo>
                  <a:lnTo>
                    <a:pt x="335" y="423"/>
                  </a:lnTo>
                  <a:lnTo>
                    <a:pt x="345" y="432"/>
                  </a:lnTo>
                  <a:lnTo>
                    <a:pt x="357" y="441"/>
                  </a:lnTo>
                  <a:lnTo>
                    <a:pt x="369" y="450"/>
                  </a:lnTo>
                  <a:lnTo>
                    <a:pt x="380" y="459"/>
                  </a:lnTo>
                  <a:lnTo>
                    <a:pt x="392" y="468"/>
                  </a:lnTo>
                  <a:lnTo>
                    <a:pt x="402" y="478"/>
                  </a:lnTo>
                  <a:lnTo>
                    <a:pt x="414" y="487"/>
                  </a:lnTo>
                  <a:lnTo>
                    <a:pt x="426" y="496"/>
                  </a:lnTo>
                  <a:lnTo>
                    <a:pt x="437" y="505"/>
                  </a:lnTo>
                  <a:lnTo>
                    <a:pt x="417" y="504"/>
                  </a:lnTo>
                  <a:lnTo>
                    <a:pt x="398" y="501"/>
                  </a:lnTo>
                  <a:lnTo>
                    <a:pt x="379" y="498"/>
                  </a:lnTo>
                  <a:lnTo>
                    <a:pt x="360" y="493"/>
                  </a:lnTo>
                  <a:lnTo>
                    <a:pt x="341" y="489"/>
                  </a:lnTo>
                  <a:lnTo>
                    <a:pt x="323" y="484"/>
                  </a:lnTo>
                  <a:lnTo>
                    <a:pt x="304" y="480"/>
                  </a:lnTo>
                  <a:lnTo>
                    <a:pt x="286" y="474"/>
                  </a:lnTo>
                  <a:lnTo>
                    <a:pt x="267" y="470"/>
                  </a:lnTo>
                  <a:lnTo>
                    <a:pt x="248" y="465"/>
                  </a:lnTo>
                  <a:lnTo>
                    <a:pt x="230" y="462"/>
                  </a:lnTo>
                  <a:lnTo>
                    <a:pt x="210" y="458"/>
                  </a:lnTo>
                  <a:lnTo>
                    <a:pt x="191" y="456"/>
                  </a:lnTo>
                  <a:lnTo>
                    <a:pt x="171" y="456"/>
                  </a:lnTo>
                  <a:lnTo>
                    <a:pt x="150" y="456"/>
                  </a:lnTo>
                  <a:lnTo>
                    <a:pt x="129" y="458"/>
                  </a:lnTo>
                  <a:lnTo>
                    <a:pt x="128" y="433"/>
                  </a:lnTo>
                  <a:lnTo>
                    <a:pt x="125" y="408"/>
                  </a:lnTo>
                  <a:lnTo>
                    <a:pt x="121" y="382"/>
                  </a:lnTo>
                  <a:lnTo>
                    <a:pt x="120" y="356"/>
                  </a:lnTo>
                  <a:lnTo>
                    <a:pt x="113" y="315"/>
                  </a:lnTo>
                  <a:lnTo>
                    <a:pt x="105" y="275"/>
                  </a:lnTo>
                  <a:lnTo>
                    <a:pt x="95" y="235"/>
                  </a:lnTo>
                  <a:lnTo>
                    <a:pt x="84" y="196"/>
                  </a:lnTo>
                  <a:lnTo>
                    <a:pt x="71" y="157"/>
                  </a:lnTo>
                  <a:lnTo>
                    <a:pt x="57" y="120"/>
                  </a:lnTo>
                  <a:lnTo>
                    <a:pt x="42" y="82"/>
                  </a:lnTo>
                  <a:lnTo>
                    <a:pt x="27" y="45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1" y="16"/>
                  </a:lnTo>
                  <a:lnTo>
                    <a:pt x="55" y="22"/>
                  </a:lnTo>
                  <a:lnTo>
                    <a:pt x="68" y="28"/>
                  </a:lnTo>
                  <a:lnTo>
                    <a:pt x="82" y="34"/>
                  </a:lnTo>
                  <a:lnTo>
                    <a:pt x="95" y="40"/>
                  </a:lnTo>
                  <a:lnTo>
                    <a:pt x="109" y="47"/>
                  </a:lnTo>
                  <a:lnTo>
                    <a:pt x="122" y="54"/>
                  </a:lnTo>
                  <a:lnTo>
                    <a:pt x="136" y="61"/>
                  </a:lnTo>
                  <a:lnTo>
                    <a:pt x="148" y="69"/>
                  </a:lnTo>
                  <a:lnTo>
                    <a:pt x="162" y="75"/>
                  </a:lnTo>
                  <a:lnTo>
                    <a:pt x="175" y="83"/>
                  </a:lnTo>
                  <a:lnTo>
                    <a:pt x="188" y="90"/>
                  </a:lnTo>
                  <a:lnTo>
                    <a:pt x="201" y="98"/>
                  </a:lnTo>
                  <a:lnTo>
                    <a:pt x="214" y="106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5175" y="516"/>
              <a:ext cx="145" cy="119"/>
            </a:xfrm>
            <a:custGeom>
              <a:avLst/>
              <a:gdLst>
                <a:gd name="T0" fmla="*/ 436 w 436"/>
                <a:gd name="T1" fmla="*/ 98 h 356"/>
                <a:gd name="T2" fmla="*/ 431 w 436"/>
                <a:gd name="T3" fmla="*/ 123 h 356"/>
                <a:gd name="T4" fmla="*/ 428 w 436"/>
                <a:gd name="T5" fmla="*/ 150 h 356"/>
                <a:gd name="T6" fmla="*/ 418 w 436"/>
                <a:gd name="T7" fmla="*/ 188 h 356"/>
                <a:gd name="T8" fmla="*/ 403 w 436"/>
                <a:gd name="T9" fmla="*/ 235 h 356"/>
                <a:gd name="T10" fmla="*/ 386 w 436"/>
                <a:gd name="T11" fmla="*/ 275 h 356"/>
                <a:gd name="T12" fmla="*/ 365 w 436"/>
                <a:gd name="T13" fmla="*/ 285 h 356"/>
                <a:gd name="T14" fmla="*/ 345 w 436"/>
                <a:gd name="T15" fmla="*/ 297 h 356"/>
                <a:gd name="T16" fmla="*/ 300 w 436"/>
                <a:gd name="T17" fmla="*/ 317 h 356"/>
                <a:gd name="T18" fmla="*/ 241 w 436"/>
                <a:gd name="T19" fmla="*/ 335 h 356"/>
                <a:gd name="T20" fmla="*/ 182 w 436"/>
                <a:gd name="T21" fmla="*/ 355 h 356"/>
                <a:gd name="T22" fmla="*/ 133 w 436"/>
                <a:gd name="T23" fmla="*/ 351 h 356"/>
                <a:gd name="T24" fmla="*/ 91 w 436"/>
                <a:gd name="T25" fmla="*/ 332 h 356"/>
                <a:gd name="T26" fmla="*/ 54 w 436"/>
                <a:gd name="T27" fmla="*/ 315 h 356"/>
                <a:gd name="T28" fmla="*/ 31 w 436"/>
                <a:gd name="T29" fmla="*/ 305 h 356"/>
                <a:gd name="T30" fmla="*/ 11 w 436"/>
                <a:gd name="T31" fmla="*/ 289 h 356"/>
                <a:gd name="T32" fmla="*/ 0 w 436"/>
                <a:gd name="T33" fmla="*/ 253 h 356"/>
                <a:gd name="T34" fmla="*/ 9 w 436"/>
                <a:gd name="T35" fmla="*/ 226 h 356"/>
                <a:gd name="T36" fmla="*/ 40 w 436"/>
                <a:gd name="T37" fmla="*/ 284 h 356"/>
                <a:gd name="T38" fmla="*/ 89 w 436"/>
                <a:gd name="T39" fmla="*/ 323 h 356"/>
                <a:gd name="T40" fmla="*/ 149 w 436"/>
                <a:gd name="T41" fmla="*/ 330 h 356"/>
                <a:gd name="T42" fmla="*/ 197 w 436"/>
                <a:gd name="T43" fmla="*/ 311 h 356"/>
                <a:gd name="T44" fmla="*/ 233 w 436"/>
                <a:gd name="T45" fmla="*/ 276 h 356"/>
                <a:gd name="T46" fmla="*/ 239 w 436"/>
                <a:gd name="T47" fmla="*/ 230 h 356"/>
                <a:gd name="T48" fmla="*/ 229 w 436"/>
                <a:gd name="T49" fmla="*/ 189 h 356"/>
                <a:gd name="T50" fmla="*/ 207 w 436"/>
                <a:gd name="T51" fmla="*/ 152 h 356"/>
                <a:gd name="T52" fmla="*/ 189 w 436"/>
                <a:gd name="T53" fmla="*/ 138 h 356"/>
                <a:gd name="T54" fmla="*/ 211 w 436"/>
                <a:gd name="T55" fmla="*/ 118 h 356"/>
                <a:gd name="T56" fmla="*/ 255 w 436"/>
                <a:gd name="T57" fmla="*/ 109 h 356"/>
                <a:gd name="T58" fmla="*/ 300 w 436"/>
                <a:gd name="T59" fmla="*/ 103 h 356"/>
                <a:gd name="T60" fmla="*/ 324 w 436"/>
                <a:gd name="T61" fmla="*/ 110 h 356"/>
                <a:gd name="T62" fmla="*/ 347 w 436"/>
                <a:gd name="T63" fmla="*/ 114 h 356"/>
                <a:gd name="T64" fmla="*/ 359 w 436"/>
                <a:gd name="T65" fmla="*/ 110 h 356"/>
                <a:gd name="T66" fmla="*/ 338 w 436"/>
                <a:gd name="T67" fmla="*/ 105 h 356"/>
                <a:gd name="T68" fmla="*/ 321 w 436"/>
                <a:gd name="T69" fmla="*/ 102 h 356"/>
                <a:gd name="T70" fmla="*/ 306 w 436"/>
                <a:gd name="T71" fmla="*/ 97 h 356"/>
                <a:gd name="T72" fmla="*/ 298 w 436"/>
                <a:gd name="T73" fmla="*/ 89 h 356"/>
                <a:gd name="T74" fmla="*/ 321 w 436"/>
                <a:gd name="T75" fmla="*/ 77 h 356"/>
                <a:gd name="T76" fmla="*/ 346 w 436"/>
                <a:gd name="T77" fmla="*/ 66 h 356"/>
                <a:gd name="T78" fmla="*/ 334 w 436"/>
                <a:gd name="T79" fmla="*/ 64 h 356"/>
                <a:gd name="T80" fmla="*/ 308 w 436"/>
                <a:gd name="T81" fmla="*/ 76 h 356"/>
                <a:gd name="T82" fmla="*/ 284 w 436"/>
                <a:gd name="T83" fmla="*/ 94 h 356"/>
                <a:gd name="T84" fmla="*/ 305 w 436"/>
                <a:gd name="T85" fmla="*/ 46 h 356"/>
                <a:gd name="T86" fmla="*/ 295 w 436"/>
                <a:gd name="T87" fmla="*/ 46 h 356"/>
                <a:gd name="T88" fmla="*/ 290 w 436"/>
                <a:gd name="T89" fmla="*/ 49 h 356"/>
                <a:gd name="T90" fmla="*/ 306 w 436"/>
                <a:gd name="T91" fmla="*/ 0 h 356"/>
                <a:gd name="T92" fmla="*/ 350 w 436"/>
                <a:gd name="T93" fmla="*/ 37 h 356"/>
                <a:gd name="T94" fmla="*/ 399 w 436"/>
                <a:gd name="T9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6" h="356">
                  <a:moveTo>
                    <a:pt x="430" y="85"/>
                  </a:moveTo>
                  <a:lnTo>
                    <a:pt x="435" y="90"/>
                  </a:lnTo>
                  <a:lnTo>
                    <a:pt x="436" y="98"/>
                  </a:lnTo>
                  <a:lnTo>
                    <a:pt x="435" y="107"/>
                  </a:lnTo>
                  <a:lnTo>
                    <a:pt x="434" y="115"/>
                  </a:lnTo>
                  <a:lnTo>
                    <a:pt x="431" y="123"/>
                  </a:lnTo>
                  <a:lnTo>
                    <a:pt x="430" y="132"/>
                  </a:lnTo>
                  <a:lnTo>
                    <a:pt x="430" y="142"/>
                  </a:lnTo>
                  <a:lnTo>
                    <a:pt x="428" y="150"/>
                  </a:lnTo>
                  <a:lnTo>
                    <a:pt x="425" y="163"/>
                  </a:lnTo>
                  <a:lnTo>
                    <a:pt x="422" y="176"/>
                  </a:lnTo>
                  <a:lnTo>
                    <a:pt x="418" y="188"/>
                  </a:lnTo>
                  <a:lnTo>
                    <a:pt x="413" y="201"/>
                  </a:lnTo>
                  <a:lnTo>
                    <a:pt x="408" y="218"/>
                  </a:lnTo>
                  <a:lnTo>
                    <a:pt x="403" y="235"/>
                  </a:lnTo>
                  <a:lnTo>
                    <a:pt x="398" y="253"/>
                  </a:lnTo>
                  <a:lnTo>
                    <a:pt x="392" y="270"/>
                  </a:lnTo>
                  <a:lnTo>
                    <a:pt x="386" y="275"/>
                  </a:lnTo>
                  <a:lnTo>
                    <a:pt x="379" y="278"/>
                  </a:lnTo>
                  <a:lnTo>
                    <a:pt x="372" y="282"/>
                  </a:lnTo>
                  <a:lnTo>
                    <a:pt x="365" y="285"/>
                  </a:lnTo>
                  <a:lnTo>
                    <a:pt x="359" y="289"/>
                  </a:lnTo>
                  <a:lnTo>
                    <a:pt x="351" y="292"/>
                  </a:lnTo>
                  <a:lnTo>
                    <a:pt x="345" y="297"/>
                  </a:lnTo>
                  <a:lnTo>
                    <a:pt x="338" y="301"/>
                  </a:lnTo>
                  <a:lnTo>
                    <a:pt x="319" y="309"/>
                  </a:lnTo>
                  <a:lnTo>
                    <a:pt x="300" y="317"/>
                  </a:lnTo>
                  <a:lnTo>
                    <a:pt x="280" y="323"/>
                  </a:lnTo>
                  <a:lnTo>
                    <a:pt x="261" y="330"/>
                  </a:lnTo>
                  <a:lnTo>
                    <a:pt x="241" y="335"/>
                  </a:lnTo>
                  <a:lnTo>
                    <a:pt x="221" y="342"/>
                  </a:lnTo>
                  <a:lnTo>
                    <a:pt x="202" y="348"/>
                  </a:lnTo>
                  <a:lnTo>
                    <a:pt x="182" y="355"/>
                  </a:lnTo>
                  <a:lnTo>
                    <a:pt x="165" y="356"/>
                  </a:lnTo>
                  <a:lnTo>
                    <a:pt x="149" y="355"/>
                  </a:lnTo>
                  <a:lnTo>
                    <a:pt x="133" y="351"/>
                  </a:lnTo>
                  <a:lnTo>
                    <a:pt x="119" y="347"/>
                  </a:lnTo>
                  <a:lnTo>
                    <a:pt x="104" y="340"/>
                  </a:lnTo>
                  <a:lnTo>
                    <a:pt x="91" y="332"/>
                  </a:lnTo>
                  <a:lnTo>
                    <a:pt x="77" y="324"/>
                  </a:lnTo>
                  <a:lnTo>
                    <a:pt x="63" y="316"/>
                  </a:lnTo>
                  <a:lnTo>
                    <a:pt x="54" y="315"/>
                  </a:lnTo>
                  <a:lnTo>
                    <a:pt x="45" y="311"/>
                  </a:lnTo>
                  <a:lnTo>
                    <a:pt x="38" y="308"/>
                  </a:lnTo>
                  <a:lnTo>
                    <a:pt x="31" y="305"/>
                  </a:lnTo>
                  <a:lnTo>
                    <a:pt x="24" y="299"/>
                  </a:lnTo>
                  <a:lnTo>
                    <a:pt x="18" y="294"/>
                  </a:lnTo>
                  <a:lnTo>
                    <a:pt x="11" y="289"/>
                  </a:lnTo>
                  <a:lnTo>
                    <a:pt x="4" y="283"/>
                  </a:lnTo>
                  <a:lnTo>
                    <a:pt x="1" y="269"/>
                  </a:lnTo>
                  <a:lnTo>
                    <a:pt x="0" y="253"/>
                  </a:lnTo>
                  <a:lnTo>
                    <a:pt x="1" y="238"/>
                  </a:lnTo>
                  <a:lnTo>
                    <a:pt x="5" y="226"/>
                  </a:lnTo>
                  <a:lnTo>
                    <a:pt x="9" y="226"/>
                  </a:lnTo>
                  <a:lnTo>
                    <a:pt x="18" y="246"/>
                  </a:lnTo>
                  <a:lnTo>
                    <a:pt x="28" y="266"/>
                  </a:lnTo>
                  <a:lnTo>
                    <a:pt x="40" y="284"/>
                  </a:lnTo>
                  <a:lnTo>
                    <a:pt x="55" y="300"/>
                  </a:lnTo>
                  <a:lnTo>
                    <a:pt x="71" y="312"/>
                  </a:lnTo>
                  <a:lnTo>
                    <a:pt x="89" y="323"/>
                  </a:lnTo>
                  <a:lnTo>
                    <a:pt x="109" y="328"/>
                  </a:lnTo>
                  <a:lnTo>
                    <a:pt x="132" y="330"/>
                  </a:lnTo>
                  <a:lnTo>
                    <a:pt x="149" y="330"/>
                  </a:lnTo>
                  <a:lnTo>
                    <a:pt x="166" y="326"/>
                  </a:lnTo>
                  <a:lnTo>
                    <a:pt x="182" y="320"/>
                  </a:lnTo>
                  <a:lnTo>
                    <a:pt x="197" y="311"/>
                  </a:lnTo>
                  <a:lnTo>
                    <a:pt x="210" y="302"/>
                  </a:lnTo>
                  <a:lnTo>
                    <a:pt x="223" y="290"/>
                  </a:lnTo>
                  <a:lnTo>
                    <a:pt x="233" y="276"/>
                  </a:lnTo>
                  <a:lnTo>
                    <a:pt x="241" y="260"/>
                  </a:lnTo>
                  <a:lnTo>
                    <a:pt x="240" y="245"/>
                  </a:lnTo>
                  <a:lnTo>
                    <a:pt x="239" y="230"/>
                  </a:lnTo>
                  <a:lnTo>
                    <a:pt x="237" y="217"/>
                  </a:lnTo>
                  <a:lnTo>
                    <a:pt x="234" y="202"/>
                  </a:lnTo>
                  <a:lnTo>
                    <a:pt x="229" y="189"/>
                  </a:lnTo>
                  <a:lnTo>
                    <a:pt x="223" y="176"/>
                  </a:lnTo>
                  <a:lnTo>
                    <a:pt x="217" y="163"/>
                  </a:lnTo>
                  <a:lnTo>
                    <a:pt x="207" y="152"/>
                  </a:lnTo>
                  <a:lnTo>
                    <a:pt x="201" y="148"/>
                  </a:lnTo>
                  <a:lnTo>
                    <a:pt x="194" y="144"/>
                  </a:lnTo>
                  <a:lnTo>
                    <a:pt x="189" y="138"/>
                  </a:lnTo>
                  <a:lnTo>
                    <a:pt x="185" y="132"/>
                  </a:lnTo>
                  <a:lnTo>
                    <a:pt x="198" y="123"/>
                  </a:lnTo>
                  <a:lnTo>
                    <a:pt x="211" y="118"/>
                  </a:lnTo>
                  <a:lnTo>
                    <a:pt x="225" y="113"/>
                  </a:lnTo>
                  <a:lnTo>
                    <a:pt x="240" y="110"/>
                  </a:lnTo>
                  <a:lnTo>
                    <a:pt x="255" y="109"/>
                  </a:lnTo>
                  <a:lnTo>
                    <a:pt x="271" y="106"/>
                  </a:lnTo>
                  <a:lnTo>
                    <a:pt x="285" y="105"/>
                  </a:lnTo>
                  <a:lnTo>
                    <a:pt x="300" y="103"/>
                  </a:lnTo>
                  <a:lnTo>
                    <a:pt x="308" y="105"/>
                  </a:lnTo>
                  <a:lnTo>
                    <a:pt x="315" y="109"/>
                  </a:lnTo>
                  <a:lnTo>
                    <a:pt x="324" y="110"/>
                  </a:lnTo>
                  <a:lnTo>
                    <a:pt x="331" y="112"/>
                  </a:lnTo>
                  <a:lnTo>
                    <a:pt x="338" y="113"/>
                  </a:lnTo>
                  <a:lnTo>
                    <a:pt x="347" y="114"/>
                  </a:lnTo>
                  <a:lnTo>
                    <a:pt x="354" y="115"/>
                  </a:lnTo>
                  <a:lnTo>
                    <a:pt x="362" y="115"/>
                  </a:lnTo>
                  <a:lnTo>
                    <a:pt x="359" y="110"/>
                  </a:lnTo>
                  <a:lnTo>
                    <a:pt x="352" y="107"/>
                  </a:lnTo>
                  <a:lnTo>
                    <a:pt x="345" y="107"/>
                  </a:lnTo>
                  <a:lnTo>
                    <a:pt x="338" y="105"/>
                  </a:lnTo>
                  <a:lnTo>
                    <a:pt x="333" y="104"/>
                  </a:lnTo>
                  <a:lnTo>
                    <a:pt x="328" y="103"/>
                  </a:lnTo>
                  <a:lnTo>
                    <a:pt x="321" y="102"/>
                  </a:lnTo>
                  <a:lnTo>
                    <a:pt x="316" y="99"/>
                  </a:lnTo>
                  <a:lnTo>
                    <a:pt x="311" y="98"/>
                  </a:lnTo>
                  <a:lnTo>
                    <a:pt x="306" y="97"/>
                  </a:lnTo>
                  <a:lnTo>
                    <a:pt x="299" y="96"/>
                  </a:lnTo>
                  <a:lnTo>
                    <a:pt x="293" y="96"/>
                  </a:lnTo>
                  <a:lnTo>
                    <a:pt x="298" y="89"/>
                  </a:lnTo>
                  <a:lnTo>
                    <a:pt x="306" y="84"/>
                  </a:lnTo>
                  <a:lnTo>
                    <a:pt x="313" y="80"/>
                  </a:lnTo>
                  <a:lnTo>
                    <a:pt x="321" y="77"/>
                  </a:lnTo>
                  <a:lnTo>
                    <a:pt x="330" y="73"/>
                  </a:lnTo>
                  <a:lnTo>
                    <a:pt x="338" y="70"/>
                  </a:lnTo>
                  <a:lnTo>
                    <a:pt x="346" y="66"/>
                  </a:lnTo>
                  <a:lnTo>
                    <a:pt x="353" y="61"/>
                  </a:lnTo>
                  <a:lnTo>
                    <a:pt x="344" y="62"/>
                  </a:lnTo>
                  <a:lnTo>
                    <a:pt x="334" y="64"/>
                  </a:lnTo>
                  <a:lnTo>
                    <a:pt x="326" y="68"/>
                  </a:lnTo>
                  <a:lnTo>
                    <a:pt x="316" y="71"/>
                  </a:lnTo>
                  <a:lnTo>
                    <a:pt x="308" y="76"/>
                  </a:lnTo>
                  <a:lnTo>
                    <a:pt x="299" y="80"/>
                  </a:lnTo>
                  <a:lnTo>
                    <a:pt x="291" y="87"/>
                  </a:lnTo>
                  <a:lnTo>
                    <a:pt x="284" y="94"/>
                  </a:lnTo>
                  <a:lnTo>
                    <a:pt x="289" y="77"/>
                  </a:lnTo>
                  <a:lnTo>
                    <a:pt x="296" y="61"/>
                  </a:lnTo>
                  <a:lnTo>
                    <a:pt x="305" y="46"/>
                  </a:lnTo>
                  <a:lnTo>
                    <a:pt x="311" y="33"/>
                  </a:lnTo>
                  <a:lnTo>
                    <a:pt x="302" y="39"/>
                  </a:lnTo>
                  <a:lnTo>
                    <a:pt x="295" y="46"/>
                  </a:lnTo>
                  <a:lnTo>
                    <a:pt x="289" y="55"/>
                  </a:lnTo>
                  <a:lnTo>
                    <a:pt x="284" y="65"/>
                  </a:lnTo>
                  <a:lnTo>
                    <a:pt x="290" y="49"/>
                  </a:lnTo>
                  <a:lnTo>
                    <a:pt x="295" y="32"/>
                  </a:lnTo>
                  <a:lnTo>
                    <a:pt x="300" y="16"/>
                  </a:lnTo>
                  <a:lnTo>
                    <a:pt x="306" y="0"/>
                  </a:lnTo>
                  <a:lnTo>
                    <a:pt x="320" y="15"/>
                  </a:lnTo>
                  <a:lnTo>
                    <a:pt x="335" y="27"/>
                  </a:lnTo>
                  <a:lnTo>
                    <a:pt x="350" y="37"/>
                  </a:lnTo>
                  <a:lnTo>
                    <a:pt x="366" y="46"/>
                  </a:lnTo>
                  <a:lnTo>
                    <a:pt x="383" y="55"/>
                  </a:lnTo>
                  <a:lnTo>
                    <a:pt x="399" y="63"/>
                  </a:lnTo>
                  <a:lnTo>
                    <a:pt x="414" y="73"/>
                  </a:lnTo>
                  <a:lnTo>
                    <a:pt x="430" y="8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5074" y="531"/>
              <a:ext cx="42" cy="132"/>
            </a:xfrm>
            <a:custGeom>
              <a:avLst/>
              <a:gdLst>
                <a:gd name="T0" fmla="*/ 69 w 126"/>
                <a:gd name="T1" fmla="*/ 17 h 395"/>
                <a:gd name="T2" fmla="*/ 73 w 126"/>
                <a:gd name="T3" fmla="*/ 37 h 395"/>
                <a:gd name="T4" fmla="*/ 78 w 126"/>
                <a:gd name="T5" fmla="*/ 59 h 395"/>
                <a:gd name="T6" fmla="*/ 85 w 126"/>
                <a:gd name="T7" fmla="*/ 79 h 395"/>
                <a:gd name="T8" fmla="*/ 91 w 126"/>
                <a:gd name="T9" fmla="*/ 99 h 395"/>
                <a:gd name="T10" fmla="*/ 97 w 126"/>
                <a:gd name="T11" fmla="*/ 120 h 395"/>
                <a:gd name="T12" fmla="*/ 103 w 126"/>
                <a:gd name="T13" fmla="*/ 141 h 395"/>
                <a:gd name="T14" fmla="*/ 106 w 126"/>
                <a:gd name="T15" fmla="*/ 163 h 395"/>
                <a:gd name="T16" fmla="*/ 108 w 126"/>
                <a:gd name="T17" fmla="*/ 185 h 395"/>
                <a:gd name="T18" fmla="*/ 113 w 126"/>
                <a:gd name="T19" fmla="*/ 227 h 395"/>
                <a:gd name="T20" fmla="*/ 117 w 126"/>
                <a:gd name="T21" fmla="*/ 270 h 395"/>
                <a:gd name="T22" fmla="*/ 122 w 126"/>
                <a:gd name="T23" fmla="*/ 313 h 395"/>
                <a:gd name="T24" fmla="*/ 126 w 126"/>
                <a:gd name="T25" fmla="*/ 355 h 395"/>
                <a:gd name="T26" fmla="*/ 118 w 126"/>
                <a:gd name="T27" fmla="*/ 361 h 395"/>
                <a:gd name="T28" fmla="*/ 111 w 126"/>
                <a:gd name="T29" fmla="*/ 366 h 395"/>
                <a:gd name="T30" fmla="*/ 104 w 126"/>
                <a:gd name="T31" fmla="*/ 372 h 395"/>
                <a:gd name="T32" fmla="*/ 96 w 126"/>
                <a:gd name="T33" fmla="*/ 378 h 395"/>
                <a:gd name="T34" fmla="*/ 88 w 126"/>
                <a:gd name="T35" fmla="*/ 384 h 395"/>
                <a:gd name="T36" fmla="*/ 80 w 126"/>
                <a:gd name="T37" fmla="*/ 388 h 395"/>
                <a:gd name="T38" fmla="*/ 72 w 126"/>
                <a:gd name="T39" fmla="*/ 392 h 395"/>
                <a:gd name="T40" fmla="*/ 62 w 126"/>
                <a:gd name="T41" fmla="*/ 395 h 395"/>
                <a:gd name="T42" fmla="*/ 68 w 126"/>
                <a:gd name="T43" fmla="*/ 363 h 395"/>
                <a:gd name="T44" fmla="*/ 69 w 126"/>
                <a:gd name="T45" fmla="*/ 330 h 395"/>
                <a:gd name="T46" fmla="*/ 68 w 126"/>
                <a:gd name="T47" fmla="*/ 298 h 395"/>
                <a:gd name="T48" fmla="*/ 64 w 126"/>
                <a:gd name="T49" fmla="*/ 266 h 395"/>
                <a:gd name="T50" fmla="*/ 59 w 126"/>
                <a:gd name="T51" fmla="*/ 234 h 395"/>
                <a:gd name="T52" fmla="*/ 54 w 126"/>
                <a:gd name="T53" fmla="*/ 202 h 395"/>
                <a:gd name="T54" fmla="*/ 50 w 126"/>
                <a:gd name="T55" fmla="*/ 171 h 395"/>
                <a:gd name="T56" fmla="*/ 45 w 126"/>
                <a:gd name="T57" fmla="*/ 139 h 395"/>
                <a:gd name="T58" fmla="*/ 41 w 126"/>
                <a:gd name="T59" fmla="*/ 120 h 395"/>
                <a:gd name="T60" fmla="*/ 36 w 126"/>
                <a:gd name="T61" fmla="*/ 103 h 395"/>
                <a:gd name="T62" fmla="*/ 31 w 126"/>
                <a:gd name="T63" fmla="*/ 86 h 395"/>
                <a:gd name="T64" fmla="*/ 24 w 126"/>
                <a:gd name="T65" fmla="*/ 70 h 395"/>
                <a:gd name="T66" fmla="*/ 18 w 126"/>
                <a:gd name="T67" fmla="*/ 53 h 395"/>
                <a:gd name="T68" fmla="*/ 11 w 126"/>
                <a:gd name="T69" fmla="*/ 37 h 395"/>
                <a:gd name="T70" fmla="*/ 5 w 126"/>
                <a:gd name="T71" fmla="*/ 20 h 395"/>
                <a:gd name="T72" fmla="*/ 0 w 126"/>
                <a:gd name="T73" fmla="*/ 3 h 395"/>
                <a:gd name="T74" fmla="*/ 9 w 126"/>
                <a:gd name="T75" fmla="*/ 3 h 395"/>
                <a:gd name="T76" fmla="*/ 19 w 126"/>
                <a:gd name="T77" fmla="*/ 2 h 395"/>
                <a:gd name="T78" fmla="*/ 29 w 126"/>
                <a:gd name="T79" fmla="*/ 1 h 395"/>
                <a:gd name="T80" fmla="*/ 40 w 126"/>
                <a:gd name="T81" fmla="*/ 0 h 395"/>
                <a:gd name="T82" fmla="*/ 50 w 126"/>
                <a:gd name="T83" fmla="*/ 0 h 395"/>
                <a:gd name="T84" fmla="*/ 58 w 126"/>
                <a:gd name="T85" fmla="*/ 1 h 395"/>
                <a:gd name="T86" fmla="*/ 64 w 126"/>
                <a:gd name="T87" fmla="*/ 6 h 395"/>
                <a:gd name="T88" fmla="*/ 69 w 126"/>
                <a:gd name="T8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395">
                  <a:moveTo>
                    <a:pt x="69" y="17"/>
                  </a:moveTo>
                  <a:lnTo>
                    <a:pt x="73" y="37"/>
                  </a:lnTo>
                  <a:lnTo>
                    <a:pt x="78" y="59"/>
                  </a:lnTo>
                  <a:lnTo>
                    <a:pt x="85" y="79"/>
                  </a:lnTo>
                  <a:lnTo>
                    <a:pt x="91" y="99"/>
                  </a:lnTo>
                  <a:lnTo>
                    <a:pt x="97" y="120"/>
                  </a:lnTo>
                  <a:lnTo>
                    <a:pt x="103" y="141"/>
                  </a:lnTo>
                  <a:lnTo>
                    <a:pt x="106" y="163"/>
                  </a:lnTo>
                  <a:lnTo>
                    <a:pt x="108" y="185"/>
                  </a:lnTo>
                  <a:lnTo>
                    <a:pt x="113" y="227"/>
                  </a:lnTo>
                  <a:lnTo>
                    <a:pt x="117" y="270"/>
                  </a:lnTo>
                  <a:lnTo>
                    <a:pt x="122" y="313"/>
                  </a:lnTo>
                  <a:lnTo>
                    <a:pt x="126" y="355"/>
                  </a:lnTo>
                  <a:lnTo>
                    <a:pt x="118" y="361"/>
                  </a:lnTo>
                  <a:lnTo>
                    <a:pt x="111" y="366"/>
                  </a:lnTo>
                  <a:lnTo>
                    <a:pt x="104" y="372"/>
                  </a:lnTo>
                  <a:lnTo>
                    <a:pt x="96" y="378"/>
                  </a:lnTo>
                  <a:lnTo>
                    <a:pt x="88" y="384"/>
                  </a:lnTo>
                  <a:lnTo>
                    <a:pt x="80" y="388"/>
                  </a:lnTo>
                  <a:lnTo>
                    <a:pt x="72" y="392"/>
                  </a:lnTo>
                  <a:lnTo>
                    <a:pt x="62" y="395"/>
                  </a:lnTo>
                  <a:lnTo>
                    <a:pt x="68" y="363"/>
                  </a:lnTo>
                  <a:lnTo>
                    <a:pt x="69" y="330"/>
                  </a:lnTo>
                  <a:lnTo>
                    <a:pt x="68" y="298"/>
                  </a:lnTo>
                  <a:lnTo>
                    <a:pt x="64" y="266"/>
                  </a:lnTo>
                  <a:lnTo>
                    <a:pt x="59" y="234"/>
                  </a:lnTo>
                  <a:lnTo>
                    <a:pt x="54" y="202"/>
                  </a:lnTo>
                  <a:lnTo>
                    <a:pt x="50" y="171"/>
                  </a:lnTo>
                  <a:lnTo>
                    <a:pt x="45" y="139"/>
                  </a:lnTo>
                  <a:lnTo>
                    <a:pt x="41" y="120"/>
                  </a:lnTo>
                  <a:lnTo>
                    <a:pt x="36" y="103"/>
                  </a:lnTo>
                  <a:lnTo>
                    <a:pt x="31" y="86"/>
                  </a:lnTo>
                  <a:lnTo>
                    <a:pt x="24" y="70"/>
                  </a:lnTo>
                  <a:lnTo>
                    <a:pt x="18" y="53"/>
                  </a:lnTo>
                  <a:lnTo>
                    <a:pt x="11" y="37"/>
                  </a:lnTo>
                  <a:lnTo>
                    <a:pt x="5" y="2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6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986" y="533"/>
              <a:ext cx="109" cy="148"/>
            </a:xfrm>
            <a:custGeom>
              <a:avLst/>
              <a:gdLst>
                <a:gd name="T0" fmla="*/ 274 w 328"/>
                <a:gd name="T1" fmla="*/ 37 h 445"/>
                <a:gd name="T2" fmla="*/ 288 w 328"/>
                <a:gd name="T3" fmla="*/ 72 h 445"/>
                <a:gd name="T4" fmla="*/ 301 w 328"/>
                <a:gd name="T5" fmla="*/ 126 h 445"/>
                <a:gd name="T6" fmla="*/ 315 w 328"/>
                <a:gd name="T7" fmla="*/ 201 h 445"/>
                <a:gd name="T8" fmla="*/ 326 w 328"/>
                <a:gd name="T9" fmla="*/ 276 h 445"/>
                <a:gd name="T10" fmla="*/ 328 w 328"/>
                <a:gd name="T11" fmla="*/ 352 h 445"/>
                <a:gd name="T12" fmla="*/ 312 w 328"/>
                <a:gd name="T13" fmla="*/ 399 h 445"/>
                <a:gd name="T14" fmla="*/ 285 w 328"/>
                <a:gd name="T15" fmla="*/ 412 h 445"/>
                <a:gd name="T16" fmla="*/ 257 w 328"/>
                <a:gd name="T17" fmla="*/ 423 h 445"/>
                <a:gd name="T18" fmla="*/ 228 w 328"/>
                <a:gd name="T19" fmla="*/ 431 h 445"/>
                <a:gd name="T20" fmla="*/ 198 w 328"/>
                <a:gd name="T21" fmla="*/ 438 h 445"/>
                <a:gd name="T22" fmla="*/ 167 w 328"/>
                <a:gd name="T23" fmla="*/ 442 h 445"/>
                <a:gd name="T24" fmla="*/ 136 w 328"/>
                <a:gd name="T25" fmla="*/ 445 h 445"/>
                <a:gd name="T26" fmla="*/ 104 w 328"/>
                <a:gd name="T27" fmla="*/ 445 h 445"/>
                <a:gd name="T28" fmla="*/ 90 w 328"/>
                <a:gd name="T29" fmla="*/ 413 h 445"/>
                <a:gd name="T30" fmla="*/ 98 w 328"/>
                <a:gd name="T31" fmla="*/ 356 h 445"/>
                <a:gd name="T32" fmla="*/ 112 w 328"/>
                <a:gd name="T33" fmla="*/ 300 h 445"/>
                <a:gd name="T34" fmla="*/ 127 w 328"/>
                <a:gd name="T35" fmla="*/ 244 h 445"/>
                <a:gd name="T36" fmla="*/ 139 w 328"/>
                <a:gd name="T37" fmla="*/ 200 h 445"/>
                <a:gd name="T38" fmla="*/ 139 w 328"/>
                <a:gd name="T39" fmla="*/ 163 h 445"/>
                <a:gd name="T40" fmla="*/ 111 w 328"/>
                <a:gd name="T41" fmla="*/ 140 h 445"/>
                <a:gd name="T42" fmla="*/ 79 w 328"/>
                <a:gd name="T43" fmla="*/ 120 h 445"/>
                <a:gd name="T44" fmla="*/ 49 w 328"/>
                <a:gd name="T45" fmla="*/ 98 h 445"/>
                <a:gd name="T46" fmla="*/ 18 w 328"/>
                <a:gd name="T47" fmla="*/ 77 h 445"/>
                <a:gd name="T48" fmla="*/ 8 w 328"/>
                <a:gd name="T49" fmla="*/ 66 h 445"/>
                <a:gd name="T50" fmla="*/ 25 w 328"/>
                <a:gd name="T51" fmla="*/ 64 h 445"/>
                <a:gd name="T52" fmla="*/ 41 w 328"/>
                <a:gd name="T53" fmla="*/ 58 h 445"/>
                <a:gd name="T54" fmla="*/ 57 w 328"/>
                <a:gd name="T55" fmla="*/ 53 h 445"/>
                <a:gd name="T56" fmla="*/ 76 w 328"/>
                <a:gd name="T57" fmla="*/ 45 h 445"/>
                <a:gd name="T58" fmla="*/ 100 w 328"/>
                <a:gd name="T59" fmla="*/ 37 h 445"/>
                <a:gd name="T60" fmla="*/ 124 w 328"/>
                <a:gd name="T61" fmla="*/ 29 h 445"/>
                <a:gd name="T62" fmla="*/ 148 w 328"/>
                <a:gd name="T63" fmla="*/ 22 h 445"/>
                <a:gd name="T64" fmla="*/ 173 w 328"/>
                <a:gd name="T65" fmla="*/ 16 h 445"/>
                <a:gd name="T66" fmla="*/ 197 w 328"/>
                <a:gd name="T67" fmla="*/ 12 h 445"/>
                <a:gd name="T68" fmla="*/ 222 w 328"/>
                <a:gd name="T69" fmla="*/ 6 h 445"/>
                <a:gd name="T70" fmla="*/ 248 w 328"/>
                <a:gd name="T71" fmla="*/ 3 h 445"/>
                <a:gd name="T72" fmla="*/ 266 w 328"/>
                <a:gd name="T73" fmla="*/ 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" h="445">
                  <a:moveTo>
                    <a:pt x="266" y="20"/>
                  </a:moveTo>
                  <a:lnTo>
                    <a:pt x="274" y="37"/>
                  </a:lnTo>
                  <a:lnTo>
                    <a:pt x="282" y="54"/>
                  </a:lnTo>
                  <a:lnTo>
                    <a:pt x="288" y="72"/>
                  </a:lnTo>
                  <a:lnTo>
                    <a:pt x="294" y="89"/>
                  </a:lnTo>
                  <a:lnTo>
                    <a:pt x="301" y="126"/>
                  </a:lnTo>
                  <a:lnTo>
                    <a:pt x="308" y="163"/>
                  </a:lnTo>
                  <a:lnTo>
                    <a:pt x="315" y="201"/>
                  </a:lnTo>
                  <a:lnTo>
                    <a:pt x="321" y="238"/>
                  </a:lnTo>
                  <a:lnTo>
                    <a:pt x="326" y="276"/>
                  </a:lnTo>
                  <a:lnTo>
                    <a:pt x="328" y="314"/>
                  </a:lnTo>
                  <a:lnTo>
                    <a:pt x="328" y="352"/>
                  </a:lnTo>
                  <a:lnTo>
                    <a:pt x="325" y="391"/>
                  </a:lnTo>
                  <a:lnTo>
                    <a:pt x="312" y="399"/>
                  </a:lnTo>
                  <a:lnTo>
                    <a:pt x="299" y="406"/>
                  </a:lnTo>
                  <a:lnTo>
                    <a:pt x="285" y="412"/>
                  </a:lnTo>
                  <a:lnTo>
                    <a:pt x="271" y="417"/>
                  </a:lnTo>
                  <a:lnTo>
                    <a:pt x="257" y="423"/>
                  </a:lnTo>
                  <a:lnTo>
                    <a:pt x="243" y="428"/>
                  </a:lnTo>
                  <a:lnTo>
                    <a:pt x="228" y="431"/>
                  </a:lnTo>
                  <a:lnTo>
                    <a:pt x="213" y="434"/>
                  </a:lnTo>
                  <a:lnTo>
                    <a:pt x="198" y="438"/>
                  </a:lnTo>
                  <a:lnTo>
                    <a:pt x="182" y="440"/>
                  </a:lnTo>
                  <a:lnTo>
                    <a:pt x="167" y="442"/>
                  </a:lnTo>
                  <a:lnTo>
                    <a:pt x="151" y="443"/>
                  </a:lnTo>
                  <a:lnTo>
                    <a:pt x="136" y="445"/>
                  </a:lnTo>
                  <a:lnTo>
                    <a:pt x="120" y="445"/>
                  </a:lnTo>
                  <a:lnTo>
                    <a:pt x="104" y="445"/>
                  </a:lnTo>
                  <a:lnTo>
                    <a:pt x="88" y="443"/>
                  </a:lnTo>
                  <a:lnTo>
                    <a:pt x="90" y="413"/>
                  </a:lnTo>
                  <a:lnTo>
                    <a:pt x="93" y="384"/>
                  </a:lnTo>
                  <a:lnTo>
                    <a:pt x="98" y="356"/>
                  </a:lnTo>
                  <a:lnTo>
                    <a:pt x="105" y="327"/>
                  </a:lnTo>
                  <a:lnTo>
                    <a:pt x="112" y="300"/>
                  </a:lnTo>
                  <a:lnTo>
                    <a:pt x="120" y="271"/>
                  </a:lnTo>
                  <a:lnTo>
                    <a:pt x="127" y="244"/>
                  </a:lnTo>
                  <a:lnTo>
                    <a:pt x="134" y="217"/>
                  </a:lnTo>
                  <a:lnTo>
                    <a:pt x="139" y="200"/>
                  </a:lnTo>
                  <a:lnTo>
                    <a:pt x="141" y="181"/>
                  </a:lnTo>
                  <a:lnTo>
                    <a:pt x="139" y="163"/>
                  </a:lnTo>
                  <a:lnTo>
                    <a:pt x="129" y="150"/>
                  </a:lnTo>
                  <a:lnTo>
                    <a:pt x="111" y="140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5" y="110"/>
                  </a:lnTo>
                  <a:lnTo>
                    <a:pt x="49" y="98"/>
                  </a:lnTo>
                  <a:lnTo>
                    <a:pt x="34" y="87"/>
                  </a:lnTo>
                  <a:lnTo>
                    <a:pt x="18" y="77"/>
                  </a:lnTo>
                  <a:lnTo>
                    <a:pt x="0" y="66"/>
                  </a:lnTo>
                  <a:lnTo>
                    <a:pt x="8" y="66"/>
                  </a:lnTo>
                  <a:lnTo>
                    <a:pt x="17" y="65"/>
                  </a:lnTo>
                  <a:lnTo>
                    <a:pt x="25" y="64"/>
                  </a:lnTo>
                  <a:lnTo>
                    <a:pt x="34" y="62"/>
                  </a:lnTo>
                  <a:lnTo>
                    <a:pt x="41" y="58"/>
                  </a:lnTo>
                  <a:lnTo>
                    <a:pt x="49" y="56"/>
                  </a:lnTo>
                  <a:lnTo>
                    <a:pt x="57" y="53"/>
                  </a:lnTo>
                  <a:lnTo>
                    <a:pt x="65" y="49"/>
                  </a:lnTo>
                  <a:lnTo>
                    <a:pt x="76" y="45"/>
                  </a:lnTo>
                  <a:lnTo>
                    <a:pt x="88" y="40"/>
                  </a:lnTo>
                  <a:lnTo>
                    <a:pt x="100" y="37"/>
                  </a:lnTo>
                  <a:lnTo>
                    <a:pt x="111" y="32"/>
                  </a:lnTo>
                  <a:lnTo>
                    <a:pt x="124" y="29"/>
                  </a:lnTo>
                  <a:lnTo>
                    <a:pt x="136" y="25"/>
                  </a:lnTo>
                  <a:lnTo>
                    <a:pt x="148" y="22"/>
                  </a:lnTo>
                  <a:lnTo>
                    <a:pt x="160" y="20"/>
                  </a:lnTo>
                  <a:lnTo>
                    <a:pt x="173" y="16"/>
                  </a:lnTo>
                  <a:lnTo>
                    <a:pt x="185" y="14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2" y="6"/>
                  </a:lnTo>
                  <a:lnTo>
                    <a:pt x="235" y="5"/>
                  </a:lnTo>
                  <a:lnTo>
                    <a:pt x="248" y="3"/>
                  </a:lnTo>
                  <a:lnTo>
                    <a:pt x="261" y="0"/>
                  </a:lnTo>
                  <a:lnTo>
                    <a:pt x="266" y="20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5201" y="562"/>
              <a:ext cx="50" cy="29"/>
            </a:xfrm>
            <a:custGeom>
              <a:avLst/>
              <a:gdLst>
                <a:gd name="T0" fmla="*/ 106 w 148"/>
                <a:gd name="T1" fmla="*/ 8 h 86"/>
                <a:gd name="T2" fmla="*/ 113 w 148"/>
                <a:gd name="T3" fmla="*/ 14 h 86"/>
                <a:gd name="T4" fmla="*/ 120 w 148"/>
                <a:gd name="T5" fmla="*/ 21 h 86"/>
                <a:gd name="T6" fmla="*/ 125 w 148"/>
                <a:gd name="T7" fmla="*/ 28 h 86"/>
                <a:gd name="T8" fmla="*/ 130 w 148"/>
                <a:gd name="T9" fmla="*/ 34 h 86"/>
                <a:gd name="T10" fmla="*/ 136 w 148"/>
                <a:gd name="T11" fmla="*/ 42 h 86"/>
                <a:gd name="T12" fmla="*/ 140 w 148"/>
                <a:gd name="T13" fmla="*/ 49 h 86"/>
                <a:gd name="T14" fmla="*/ 144 w 148"/>
                <a:gd name="T15" fmla="*/ 58 h 86"/>
                <a:gd name="T16" fmla="*/ 148 w 148"/>
                <a:gd name="T17" fmla="*/ 66 h 86"/>
                <a:gd name="T18" fmla="*/ 132 w 148"/>
                <a:gd name="T19" fmla="*/ 63 h 86"/>
                <a:gd name="T20" fmla="*/ 116 w 148"/>
                <a:gd name="T21" fmla="*/ 61 h 86"/>
                <a:gd name="T22" fmla="*/ 101 w 148"/>
                <a:gd name="T23" fmla="*/ 61 h 86"/>
                <a:gd name="T24" fmla="*/ 85 w 148"/>
                <a:gd name="T25" fmla="*/ 63 h 86"/>
                <a:gd name="T26" fmla="*/ 68 w 148"/>
                <a:gd name="T27" fmla="*/ 67 h 86"/>
                <a:gd name="T28" fmla="*/ 53 w 148"/>
                <a:gd name="T29" fmla="*/ 72 h 86"/>
                <a:gd name="T30" fmla="*/ 38 w 148"/>
                <a:gd name="T31" fmla="*/ 79 h 86"/>
                <a:gd name="T32" fmla="*/ 23 w 148"/>
                <a:gd name="T33" fmla="*/ 86 h 86"/>
                <a:gd name="T34" fmla="*/ 16 w 148"/>
                <a:gd name="T35" fmla="*/ 79 h 86"/>
                <a:gd name="T36" fmla="*/ 10 w 148"/>
                <a:gd name="T37" fmla="*/ 69 h 86"/>
                <a:gd name="T38" fmla="*/ 4 w 148"/>
                <a:gd name="T39" fmla="*/ 58 h 86"/>
                <a:gd name="T40" fmla="*/ 0 w 148"/>
                <a:gd name="T41" fmla="*/ 47 h 86"/>
                <a:gd name="T42" fmla="*/ 2 w 148"/>
                <a:gd name="T43" fmla="*/ 38 h 86"/>
                <a:gd name="T44" fmla="*/ 3 w 148"/>
                <a:gd name="T45" fmla="*/ 28 h 86"/>
                <a:gd name="T46" fmla="*/ 6 w 148"/>
                <a:gd name="T47" fmla="*/ 20 h 86"/>
                <a:gd name="T48" fmla="*/ 13 w 148"/>
                <a:gd name="T49" fmla="*/ 12 h 86"/>
                <a:gd name="T50" fmla="*/ 21 w 148"/>
                <a:gd name="T51" fmla="*/ 9 h 86"/>
                <a:gd name="T52" fmla="*/ 30 w 148"/>
                <a:gd name="T53" fmla="*/ 7 h 86"/>
                <a:gd name="T54" fmla="*/ 38 w 148"/>
                <a:gd name="T55" fmla="*/ 5 h 86"/>
                <a:gd name="T56" fmla="*/ 48 w 148"/>
                <a:gd name="T57" fmla="*/ 2 h 86"/>
                <a:gd name="T58" fmla="*/ 56 w 148"/>
                <a:gd name="T59" fmla="*/ 1 h 86"/>
                <a:gd name="T60" fmla="*/ 66 w 148"/>
                <a:gd name="T61" fmla="*/ 0 h 86"/>
                <a:gd name="T62" fmla="*/ 74 w 148"/>
                <a:gd name="T63" fmla="*/ 1 h 86"/>
                <a:gd name="T64" fmla="*/ 84 w 148"/>
                <a:gd name="T65" fmla="*/ 5 h 86"/>
                <a:gd name="T66" fmla="*/ 106 w 148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86">
                  <a:moveTo>
                    <a:pt x="106" y="8"/>
                  </a:moveTo>
                  <a:lnTo>
                    <a:pt x="113" y="14"/>
                  </a:lnTo>
                  <a:lnTo>
                    <a:pt x="120" y="21"/>
                  </a:lnTo>
                  <a:lnTo>
                    <a:pt x="125" y="28"/>
                  </a:lnTo>
                  <a:lnTo>
                    <a:pt x="130" y="34"/>
                  </a:lnTo>
                  <a:lnTo>
                    <a:pt x="136" y="42"/>
                  </a:lnTo>
                  <a:lnTo>
                    <a:pt x="140" y="49"/>
                  </a:lnTo>
                  <a:lnTo>
                    <a:pt x="144" y="58"/>
                  </a:lnTo>
                  <a:lnTo>
                    <a:pt x="148" y="66"/>
                  </a:lnTo>
                  <a:lnTo>
                    <a:pt x="132" y="63"/>
                  </a:lnTo>
                  <a:lnTo>
                    <a:pt x="116" y="61"/>
                  </a:lnTo>
                  <a:lnTo>
                    <a:pt x="101" y="61"/>
                  </a:lnTo>
                  <a:lnTo>
                    <a:pt x="85" y="63"/>
                  </a:lnTo>
                  <a:lnTo>
                    <a:pt x="68" y="67"/>
                  </a:lnTo>
                  <a:lnTo>
                    <a:pt x="53" y="72"/>
                  </a:lnTo>
                  <a:lnTo>
                    <a:pt x="38" y="79"/>
                  </a:lnTo>
                  <a:lnTo>
                    <a:pt x="23" y="86"/>
                  </a:lnTo>
                  <a:lnTo>
                    <a:pt x="16" y="79"/>
                  </a:lnTo>
                  <a:lnTo>
                    <a:pt x="10" y="69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3" y="12"/>
                  </a:lnTo>
                  <a:lnTo>
                    <a:pt x="21" y="9"/>
                  </a:lnTo>
                  <a:lnTo>
                    <a:pt x="30" y="7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4" y="1"/>
                  </a:lnTo>
                  <a:lnTo>
                    <a:pt x="84" y="5"/>
                  </a:lnTo>
                  <a:lnTo>
                    <a:pt x="106" y="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5176" y="708"/>
              <a:ext cx="9" cy="20"/>
            </a:xfrm>
            <a:custGeom>
              <a:avLst/>
              <a:gdLst>
                <a:gd name="T0" fmla="*/ 12 w 27"/>
                <a:gd name="T1" fmla="*/ 0 h 58"/>
                <a:gd name="T2" fmla="*/ 16 w 27"/>
                <a:gd name="T3" fmla="*/ 2 h 58"/>
                <a:gd name="T4" fmla="*/ 20 w 27"/>
                <a:gd name="T5" fmla="*/ 4 h 58"/>
                <a:gd name="T6" fmla="*/ 24 w 27"/>
                <a:gd name="T7" fmla="*/ 6 h 58"/>
                <a:gd name="T8" fmla="*/ 27 w 27"/>
                <a:gd name="T9" fmla="*/ 8 h 58"/>
                <a:gd name="T10" fmla="*/ 17 w 27"/>
                <a:gd name="T11" fmla="*/ 16 h 58"/>
                <a:gd name="T12" fmla="*/ 10 w 27"/>
                <a:gd name="T13" fmla="*/ 28 h 58"/>
                <a:gd name="T14" fmla="*/ 8 w 27"/>
                <a:gd name="T15" fmla="*/ 43 h 58"/>
                <a:gd name="T16" fmla="*/ 7 w 27"/>
                <a:gd name="T17" fmla="*/ 58 h 58"/>
                <a:gd name="T18" fmla="*/ 3 w 27"/>
                <a:gd name="T19" fmla="*/ 55 h 58"/>
                <a:gd name="T20" fmla="*/ 1 w 27"/>
                <a:gd name="T21" fmla="*/ 50 h 58"/>
                <a:gd name="T22" fmla="*/ 1 w 27"/>
                <a:gd name="T23" fmla="*/ 44 h 58"/>
                <a:gd name="T24" fmla="*/ 0 w 27"/>
                <a:gd name="T25" fmla="*/ 38 h 58"/>
                <a:gd name="T26" fmla="*/ 1 w 27"/>
                <a:gd name="T27" fmla="*/ 27 h 58"/>
                <a:gd name="T28" fmla="*/ 5 w 27"/>
                <a:gd name="T29" fmla="*/ 18 h 58"/>
                <a:gd name="T30" fmla="*/ 10 w 27"/>
                <a:gd name="T31" fmla="*/ 9 h 58"/>
                <a:gd name="T32" fmla="*/ 12 w 27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12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0" y="28"/>
                  </a:lnTo>
                  <a:lnTo>
                    <a:pt x="8" y="43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8"/>
                  </a:lnTo>
                  <a:lnTo>
                    <a:pt x="1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5163" y="575"/>
              <a:ext cx="172" cy="178"/>
            </a:xfrm>
            <a:custGeom>
              <a:avLst/>
              <a:gdLst>
                <a:gd name="T0" fmla="*/ 31 w 517"/>
                <a:gd name="T1" fmla="*/ 443 h 535"/>
                <a:gd name="T2" fmla="*/ 47 w 517"/>
                <a:gd name="T3" fmla="*/ 471 h 535"/>
                <a:gd name="T4" fmla="*/ 57 w 517"/>
                <a:gd name="T5" fmla="*/ 427 h 535"/>
                <a:gd name="T6" fmla="*/ 112 w 517"/>
                <a:gd name="T7" fmla="*/ 433 h 535"/>
                <a:gd name="T8" fmla="*/ 193 w 517"/>
                <a:gd name="T9" fmla="*/ 433 h 535"/>
                <a:gd name="T10" fmla="*/ 260 w 517"/>
                <a:gd name="T11" fmla="*/ 411 h 535"/>
                <a:gd name="T12" fmla="*/ 298 w 517"/>
                <a:gd name="T13" fmla="*/ 397 h 535"/>
                <a:gd name="T14" fmla="*/ 332 w 517"/>
                <a:gd name="T15" fmla="*/ 385 h 535"/>
                <a:gd name="T16" fmla="*/ 360 w 517"/>
                <a:gd name="T17" fmla="*/ 367 h 535"/>
                <a:gd name="T18" fmla="*/ 355 w 517"/>
                <a:gd name="T19" fmla="*/ 362 h 535"/>
                <a:gd name="T20" fmla="*/ 295 w 517"/>
                <a:gd name="T21" fmla="*/ 391 h 535"/>
                <a:gd name="T22" fmla="*/ 223 w 517"/>
                <a:gd name="T23" fmla="*/ 414 h 535"/>
                <a:gd name="T24" fmla="*/ 148 w 517"/>
                <a:gd name="T25" fmla="*/ 436 h 535"/>
                <a:gd name="T26" fmla="*/ 66 w 517"/>
                <a:gd name="T27" fmla="*/ 400 h 535"/>
                <a:gd name="T28" fmla="*/ 11 w 517"/>
                <a:gd name="T29" fmla="*/ 335 h 535"/>
                <a:gd name="T30" fmla="*/ 12 w 517"/>
                <a:gd name="T31" fmla="*/ 245 h 535"/>
                <a:gd name="T32" fmla="*/ 11 w 517"/>
                <a:gd name="T33" fmla="*/ 275 h 535"/>
                <a:gd name="T34" fmla="*/ 30 w 517"/>
                <a:gd name="T35" fmla="*/ 343 h 535"/>
                <a:gd name="T36" fmla="*/ 59 w 517"/>
                <a:gd name="T37" fmla="*/ 278 h 535"/>
                <a:gd name="T38" fmla="*/ 116 w 517"/>
                <a:gd name="T39" fmla="*/ 310 h 535"/>
                <a:gd name="T40" fmla="*/ 185 w 517"/>
                <a:gd name="T41" fmla="*/ 322 h 535"/>
                <a:gd name="T42" fmla="*/ 238 w 517"/>
                <a:gd name="T43" fmla="*/ 312 h 535"/>
                <a:gd name="T44" fmla="*/ 275 w 517"/>
                <a:gd name="T45" fmla="*/ 296 h 535"/>
                <a:gd name="T46" fmla="*/ 308 w 517"/>
                <a:gd name="T47" fmla="*/ 280 h 535"/>
                <a:gd name="T48" fmla="*/ 391 w 517"/>
                <a:gd name="T49" fmla="*/ 297 h 535"/>
                <a:gd name="T50" fmla="*/ 381 w 517"/>
                <a:gd name="T51" fmla="*/ 350 h 535"/>
                <a:gd name="T52" fmla="*/ 416 w 517"/>
                <a:gd name="T53" fmla="*/ 330 h 535"/>
                <a:gd name="T54" fmla="*/ 429 w 517"/>
                <a:gd name="T55" fmla="*/ 255 h 535"/>
                <a:gd name="T56" fmla="*/ 432 w 517"/>
                <a:gd name="T57" fmla="*/ 206 h 535"/>
                <a:gd name="T58" fmla="*/ 393 w 517"/>
                <a:gd name="T59" fmla="*/ 226 h 535"/>
                <a:gd name="T60" fmla="*/ 336 w 517"/>
                <a:gd name="T61" fmla="*/ 256 h 535"/>
                <a:gd name="T62" fmla="*/ 267 w 517"/>
                <a:gd name="T63" fmla="*/ 289 h 535"/>
                <a:gd name="T64" fmla="*/ 223 w 517"/>
                <a:gd name="T65" fmla="*/ 305 h 535"/>
                <a:gd name="T66" fmla="*/ 166 w 517"/>
                <a:gd name="T67" fmla="*/ 313 h 535"/>
                <a:gd name="T68" fmla="*/ 72 w 517"/>
                <a:gd name="T69" fmla="*/ 275 h 535"/>
                <a:gd name="T70" fmla="*/ 38 w 517"/>
                <a:gd name="T71" fmla="*/ 245 h 535"/>
                <a:gd name="T72" fmla="*/ 25 w 517"/>
                <a:gd name="T73" fmla="*/ 220 h 535"/>
                <a:gd name="T74" fmla="*/ 48 w 517"/>
                <a:gd name="T75" fmla="*/ 124 h 535"/>
                <a:gd name="T76" fmla="*/ 41 w 517"/>
                <a:gd name="T77" fmla="*/ 140 h 535"/>
                <a:gd name="T78" fmla="*/ 42 w 517"/>
                <a:gd name="T79" fmla="*/ 231 h 535"/>
                <a:gd name="T80" fmla="*/ 69 w 517"/>
                <a:gd name="T81" fmla="*/ 148 h 535"/>
                <a:gd name="T82" fmla="*/ 97 w 517"/>
                <a:gd name="T83" fmla="*/ 150 h 535"/>
                <a:gd name="T84" fmla="*/ 154 w 517"/>
                <a:gd name="T85" fmla="*/ 176 h 535"/>
                <a:gd name="T86" fmla="*/ 240 w 517"/>
                <a:gd name="T87" fmla="*/ 179 h 535"/>
                <a:gd name="T88" fmla="*/ 329 w 517"/>
                <a:gd name="T89" fmla="*/ 151 h 535"/>
                <a:gd name="T90" fmla="*/ 418 w 517"/>
                <a:gd name="T91" fmla="*/ 114 h 535"/>
                <a:gd name="T92" fmla="*/ 460 w 517"/>
                <a:gd name="T93" fmla="*/ 15 h 535"/>
                <a:gd name="T94" fmla="*/ 500 w 517"/>
                <a:gd name="T95" fmla="*/ 35 h 535"/>
                <a:gd name="T96" fmla="*/ 503 w 517"/>
                <a:gd name="T97" fmla="*/ 114 h 535"/>
                <a:gd name="T98" fmla="*/ 490 w 517"/>
                <a:gd name="T99" fmla="*/ 215 h 535"/>
                <a:gd name="T100" fmla="*/ 476 w 517"/>
                <a:gd name="T101" fmla="*/ 285 h 535"/>
                <a:gd name="T102" fmla="*/ 446 w 517"/>
                <a:gd name="T103" fmla="*/ 371 h 535"/>
                <a:gd name="T104" fmla="*/ 388 w 517"/>
                <a:gd name="T105" fmla="*/ 428 h 535"/>
                <a:gd name="T106" fmla="*/ 290 w 517"/>
                <a:gd name="T107" fmla="*/ 493 h 535"/>
                <a:gd name="T108" fmla="*/ 206 w 517"/>
                <a:gd name="T109" fmla="*/ 522 h 535"/>
                <a:gd name="T110" fmla="*/ 162 w 517"/>
                <a:gd name="T111" fmla="*/ 531 h 535"/>
                <a:gd name="T112" fmla="*/ 130 w 517"/>
                <a:gd name="T113" fmla="*/ 533 h 535"/>
                <a:gd name="T114" fmla="*/ 70 w 517"/>
                <a:gd name="T115" fmla="*/ 508 h 535"/>
                <a:gd name="T116" fmla="*/ 22 w 517"/>
                <a:gd name="T117" fmla="*/ 434 h 535"/>
                <a:gd name="T118" fmla="*/ 37 w 517"/>
                <a:gd name="T119" fmla="*/ 38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7" h="535">
                  <a:moveTo>
                    <a:pt x="46" y="395"/>
                  </a:moveTo>
                  <a:lnTo>
                    <a:pt x="42" y="403"/>
                  </a:lnTo>
                  <a:lnTo>
                    <a:pt x="38" y="413"/>
                  </a:lnTo>
                  <a:lnTo>
                    <a:pt x="34" y="426"/>
                  </a:lnTo>
                  <a:lnTo>
                    <a:pt x="31" y="435"/>
                  </a:lnTo>
                  <a:lnTo>
                    <a:pt x="31" y="443"/>
                  </a:lnTo>
                  <a:lnTo>
                    <a:pt x="33" y="452"/>
                  </a:lnTo>
                  <a:lnTo>
                    <a:pt x="36" y="459"/>
                  </a:lnTo>
                  <a:lnTo>
                    <a:pt x="39" y="466"/>
                  </a:lnTo>
                  <a:lnTo>
                    <a:pt x="42" y="467"/>
                  </a:lnTo>
                  <a:lnTo>
                    <a:pt x="45" y="470"/>
                  </a:lnTo>
                  <a:lnTo>
                    <a:pt x="47" y="471"/>
                  </a:lnTo>
                  <a:lnTo>
                    <a:pt x="51" y="471"/>
                  </a:lnTo>
                  <a:lnTo>
                    <a:pt x="54" y="463"/>
                  </a:lnTo>
                  <a:lnTo>
                    <a:pt x="54" y="453"/>
                  </a:lnTo>
                  <a:lnTo>
                    <a:pt x="54" y="442"/>
                  </a:lnTo>
                  <a:lnTo>
                    <a:pt x="56" y="433"/>
                  </a:lnTo>
                  <a:lnTo>
                    <a:pt x="57" y="427"/>
                  </a:lnTo>
                  <a:lnTo>
                    <a:pt x="61" y="422"/>
                  </a:lnTo>
                  <a:lnTo>
                    <a:pt x="65" y="419"/>
                  </a:lnTo>
                  <a:lnTo>
                    <a:pt x="69" y="416"/>
                  </a:lnTo>
                  <a:lnTo>
                    <a:pt x="83" y="420"/>
                  </a:lnTo>
                  <a:lnTo>
                    <a:pt x="98" y="426"/>
                  </a:lnTo>
                  <a:lnTo>
                    <a:pt x="112" y="433"/>
                  </a:lnTo>
                  <a:lnTo>
                    <a:pt x="127" y="440"/>
                  </a:lnTo>
                  <a:lnTo>
                    <a:pt x="140" y="445"/>
                  </a:lnTo>
                  <a:lnTo>
                    <a:pt x="154" y="446"/>
                  </a:lnTo>
                  <a:lnTo>
                    <a:pt x="169" y="444"/>
                  </a:lnTo>
                  <a:lnTo>
                    <a:pt x="183" y="436"/>
                  </a:lnTo>
                  <a:lnTo>
                    <a:pt x="193" y="433"/>
                  </a:lnTo>
                  <a:lnTo>
                    <a:pt x="205" y="429"/>
                  </a:lnTo>
                  <a:lnTo>
                    <a:pt x="216" y="425"/>
                  </a:lnTo>
                  <a:lnTo>
                    <a:pt x="226" y="421"/>
                  </a:lnTo>
                  <a:lnTo>
                    <a:pt x="238" y="418"/>
                  </a:lnTo>
                  <a:lnTo>
                    <a:pt x="248" y="413"/>
                  </a:lnTo>
                  <a:lnTo>
                    <a:pt x="260" y="411"/>
                  </a:lnTo>
                  <a:lnTo>
                    <a:pt x="272" y="409"/>
                  </a:lnTo>
                  <a:lnTo>
                    <a:pt x="276" y="405"/>
                  </a:lnTo>
                  <a:lnTo>
                    <a:pt x="281" y="403"/>
                  </a:lnTo>
                  <a:lnTo>
                    <a:pt x="286" y="401"/>
                  </a:lnTo>
                  <a:lnTo>
                    <a:pt x="293" y="400"/>
                  </a:lnTo>
                  <a:lnTo>
                    <a:pt x="298" y="397"/>
                  </a:lnTo>
                  <a:lnTo>
                    <a:pt x="303" y="396"/>
                  </a:lnTo>
                  <a:lnTo>
                    <a:pt x="309" y="394"/>
                  </a:lnTo>
                  <a:lnTo>
                    <a:pt x="314" y="391"/>
                  </a:lnTo>
                  <a:lnTo>
                    <a:pt x="320" y="389"/>
                  </a:lnTo>
                  <a:lnTo>
                    <a:pt x="326" y="387"/>
                  </a:lnTo>
                  <a:lnTo>
                    <a:pt x="332" y="385"/>
                  </a:lnTo>
                  <a:lnTo>
                    <a:pt x="337" y="383"/>
                  </a:lnTo>
                  <a:lnTo>
                    <a:pt x="343" y="379"/>
                  </a:lnTo>
                  <a:lnTo>
                    <a:pt x="347" y="376"/>
                  </a:lnTo>
                  <a:lnTo>
                    <a:pt x="351" y="372"/>
                  </a:lnTo>
                  <a:lnTo>
                    <a:pt x="355" y="369"/>
                  </a:lnTo>
                  <a:lnTo>
                    <a:pt x="360" y="367"/>
                  </a:lnTo>
                  <a:lnTo>
                    <a:pt x="364" y="365"/>
                  </a:lnTo>
                  <a:lnTo>
                    <a:pt x="368" y="363"/>
                  </a:lnTo>
                  <a:lnTo>
                    <a:pt x="371" y="359"/>
                  </a:lnTo>
                  <a:lnTo>
                    <a:pt x="367" y="356"/>
                  </a:lnTo>
                  <a:lnTo>
                    <a:pt x="362" y="359"/>
                  </a:lnTo>
                  <a:lnTo>
                    <a:pt x="355" y="362"/>
                  </a:lnTo>
                  <a:lnTo>
                    <a:pt x="350" y="365"/>
                  </a:lnTo>
                  <a:lnTo>
                    <a:pt x="339" y="371"/>
                  </a:lnTo>
                  <a:lnTo>
                    <a:pt x="329" y="377"/>
                  </a:lnTo>
                  <a:lnTo>
                    <a:pt x="317" y="381"/>
                  </a:lnTo>
                  <a:lnTo>
                    <a:pt x="307" y="387"/>
                  </a:lnTo>
                  <a:lnTo>
                    <a:pt x="295" y="391"/>
                  </a:lnTo>
                  <a:lnTo>
                    <a:pt x="282" y="395"/>
                  </a:lnTo>
                  <a:lnTo>
                    <a:pt x="271" y="400"/>
                  </a:lnTo>
                  <a:lnTo>
                    <a:pt x="259" y="403"/>
                  </a:lnTo>
                  <a:lnTo>
                    <a:pt x="246" y="406"/>
                  </a:lnTo>
                  <a:lnTo>
                    <a:pt x="235" y="410"/>
                  </a:lnTo>
                  <a:lnTo>
                    <a:pt x="223" y="414"/>
                  </a:lnTo>
                  <a:lnTo>
                    <a:pt x="210" y="418"/>
                  </a:lnTo>
                  <a:lnTo>
                    <a:pt x="199" y="422"/>
                  </a:lnTo>
                  <a:lnTo>
                    <a:pt x="187" y="427"/>
                  </a:lnTo>
                  <a:lnTo>
                    <a:pt x="175" y="432"/>
                  </a:lnTo>
                  <a:lnTo>
                    <a:pt x="164" y="436"/>
                  </a:lnTo>
                  <a:lnTo>
                    <a:pt x="148" y="436"/>
                  </a:lnTo>
                  <a:lnTo>
                    <a:pt x="133" y="434"/>
                  </a:lnTo>
                  <a:lnTo>
                    <a:pt x="119" y="428"/>
                  </a:lnTo>
                  <a:lnTo>
                    <a:pt x="105" y="422"/>
                  </a:lnTo>
                  <a:lnTo>
                    <a:pt x="92" y="416"/>
                  </a:lnTo>
                  <a:lnTo>
                    <a:pt x="79" y="408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5" y="381"/>
                  </a:lnTo>
                  <a:lnTo>
                    <a:pt x="36" y="370"/>
                  </a:lnTo>
                  <a:lnTo>
                    <a:pt x="26" y="359"/>
                  </a:lnTo>
                  <a:lnTo>
                    <a:pt x="19" y="347"/>
                  </a:lnTo>
                  <a:lnTo>
                    <a:pt x="11" y="335"/>
                  </a:lnTo>
                  <a:lnTo>
                    <a:pt x="5" y="321"/>
                  </a:lnTo>
                  <a:lnTo>
                    <a:pt x="2" y="306"/>
                  </a:lnTo>
                  <a:lnTo>
                    <a:pt x="0" y="291"/>
                  </a:lnTo>
                  <a:lnTo>
                    <a:pt x="1" y="274"/>
                  </a:lnTo>
                  <a:lnTo>
                    <a:pt x="6" y="258"/>
                  </a:lnTo>
                  <a:lnTo>
                    <a:pt x="12" y="245"/>
                  </a:lnTo>
                  <a:lnTo>
                    <a:pt x="21" y="233"/>
                  </a:lnTo>
                  <a:lnTo>
                    <a:pt x="28" y="239"/>
                  </a:lnTo>
                  <a:lnTo>
                    <a:pt x="25" y="246"/>
                  </a:lnTo>
                  <a:lnTo>
                    <a:pt x="19" y="254"/>
                  </a:lnTo>
                  <a:lnTo>
                    <a:pt x="15" y="263"/>
                  </a:lnTo>
                  <a:lnTo>
                    <a:pt x="11" y="275"/>
                  </a:lnTo>
                  <a:lnTo>
                    <a:pt x="10" y="288"/>
                  </a:lnTo>
                  <a:lnTo>
                    <a:pt x="11" y="302"/>
                  </a:lnTo>
                  <a:lnTo>
                    <a:pt x="12" y="316"/>
                  </a:lnTo>
                  <a:lnTo>
                    <a:pt x="16" y="326"/>
                  </a:lnTo>
                  <a:lnTo>
                    <a:pt x="23" y="335"/>
                  </a:lnTo>
                  <a:lnTo>
                    <a:pt x="30" y="343"/>
                  </a:lnTo>
                  <a:lnTo>
                    <a:pt x="39" y="350"/>
                  </a:lnTo>
                  <a:lnTo>
                    <a:pt x="39" y="328"/>
                  </a:lnTo>
                  <a:lnTo>
                    <a:pt x="40" y="309"/>
                  </a:lnTo>
                  <a:lnTo>
                    <a:pt x="43" y="289"/>
                  </a:lnTo>
                  <a:lnTo>
                    <a:pt x="50" y="270"/>
                  </a:lnTo>
                  <a:lnTo>
                    <a:pt x="59" y="278"/>
                  </a:lnTo>
                  <a:lnTo>
                    <a:pt x="68" y="283"/>
                  </a:lnTo>
                  <a:lnTo>
                    <a:pt x="78" y="289"/>
                  </a:lnTo>
                  <a:lnTo>
                    <a:pt x="87" y="295"/>
                  </a:lnTo>
                  <a:lnTo>
                    <a:pt x="97" y="299"/>
                  </a:lnTo>
                  <a:lnTo>
                    <a:pt x="106" y="305"/>
                  </a:lnTo>
                  <a:lnTo>
                    <a:pt x="116" y="310"/>
                  </a:lnTo>
                  <a:lnTo>
                    <a:pt x="126" y="316"/>
                  </a:lnTo>
                  <a:lnTo>
                    <a:pt x="137" y="318"/>
                  </a:lnTo>
                  <a:lnTo>
                    <a:pt x="149" y="319"/>
                  </a:lnTo>
                  <a:lnTo>
                    <a:pt x="162" y="321"/>
                  </a:lnTo>
                  <a:lnTo>
                    <a:pt x="173" y="322"/>
                  </a:lnTo>
                  <a:lnTo>
                    <a:pt x="185" y="322"/>
                  </a:lnTo>
                  <a:lnTo>
                    <a:pt x="195" y="321"/>
                  </a:lnTo>
                  <a:lnTo>
                    <a:pt x="207" y="319"/>
                  </a:lnTo>
                  <a:lnTo>
                    <a:pt x="218" y="313"/>
                  </a:lnTo>
                  <a:lnTo>
                    <a:pt x="225" y="315"/>
                  </a:lnTo>
                  <a:lnTo>
                    <a:pt x="231" y="314"/>
                  </a:lnTo>
                  <a:lnTo>
                    <a:pt x="238" y="312"/>
                  </a:lnTo>
                  <a:lnTo>
                    <a:pt x="243" y="307"/>
                  </a:lnTo>
                  <a:lnTo>
                    <a:pt x="249" y="304"/>
                  </a:lnTo>
                  <a:lnTo>
                    <a:pt x="256" y="301"/>
                  </a:lnTo>
                  <a:lnTo>
                    <a:pt x="262" y="299"/>
                  </a:lnTo>
                  <a:lnTo>
                    <a:pt x="270" y="299"/>
                  </a:lnTo>
                  <a:lnTo>
                    <a:pt x="275" y="296"/>
                  </a:lnTo>
                  <a:lnTo>
                    <a:pt x="280" y="294"/>
                  </a:lnTo>
                  <a:lnTo>
                    <a:pt x="285" y="290"/>
                  </a:lnTo>
                  <a:lnTo>
                    <a:pt x="292" y="287"/>
                  </a:lnTo>
                  <a:lnTo>
                    <a:pt x="297" y="285"/>
                  </a:lnTo>
                  <a:lnTo>
                    <a:pt x="302" y="282"/>
                  </a:lnTo>
                  <a:lnTo>
                    <a:pt x="308" y="280"/>
                  </a:lnTo>
                  <a:lnTo>
                    <a:pt x="314" y="278"/>
                  </a:lnTo>
                  <a:lnTo>
                    <a:pt x="365" y="250"/>
                  </a:lnTo>
                  <a:lnTo>
                    <a:pt x="375" y="260"/>
                  </a:lnTo>
                  <a:lnTo>
                    <a:pt x="382" y="270"/>
                  </a:lnTo>
                  <a:lnTo>
                    <a:pt x="387" y="283"/>
                  </a:lnTo>
                  <a:lnTo>
                    <a:pt x="391" y="297"/>
                  </a:lnTo>
                  <a:lnTo>
                    <a:pt x="391" y="310"/>
                  </a:lnTo>
                  <a:lnTo>
                    <a:pt x="390" y="323"/>
                  </a:lnTo>
                  <a:lnTo>
                    <a:pt x="387" y="336"/>
                  </a:lnTo>
                  <a:lnTo>
                    <a:pt x="381" y="346"/>
                  </a:lnTo>
                  <a:lnTo>
                    <a:pt x="381" y="348"/>
                  </a:lnTo>
                  <a:lnTo>
                    <a:pt x="381" y="350"/>
                  </a:lnTo>
                  <a:lnTo>
                    <a:pt x="382" y="352"/>
                  </a:lnTo>
                  <a:lnTo>
                    <a:pt x="383" y="353"/>
                  </a:lnTo>
                  <a:lnTo>
                    <a:pt x="391" y="347"/>
                  </a:lnTo>
                  <a:lnTo>
                    <a:pt x="400" y="342"/>
                  </a:lnTo>
                  <a:lnTo>
                    <a:pt x="408" y="336"/>
                  </a:lnTo>
                  <a:lnTo>
                    <a:pt x="416" y="330"/>
                  </a:lnTo>
                  <a:lnTo>
                    <a:pt x="422" y="323"/>
                  </a:lnTo>
                  <a:lnTo>
                    <a:pt x="427" y="315"/>
                  </a:lnTo>
                  <a:lnTo>
                    <a:pt x="431" y="305"/>
                  </a:lnTo>
                  <a:lnTo>
                    <a:pt x="432" y="293"/>
                  </a:lnTo>
                  <a:lnTo>
                    <a:pt x="432" y="274"/>
                  </a:lnTo>
                  <a:lnTo>
                    <a:pt x="429" y="255"/>
                  </a:lnTo>
                  <a:lnTo>
                    <a:pt x="423" y="237"/>
                  </a:lnTo>
                  <a:lnTo>
                    <a:pt x="411" y="223"/>
                  </a:lnTo>
                  <a:lnTo>
                    <a:pt x="418" y="220"/>
                  </a:lnTo>
                  <a:lnTo>
                    <a:pt x="423" y="216"/>
                  </a:lnTo>
                  <a:lnTo>
                    <a:pt x="427" y="213"/>
                  </a:lnTo>
                  <a:lnTo>
                    <a:pt x="432" y="206"/>
                  </a:lnTo>
                  <a:lnTo>
                    <a:pt x="426" y="206"/>
                  </a:lnTo>
                  <a:lnTo>
                    <a:pt x="422" y="209"/>
                  </a:lnTo>
                  <a:lnTo>
                    <a:pt x="418" y="214"/>
                  </a:lnTo>
                  <a:lnTo>
                    <a:pt x="411" y="216"/>
                  </a:lnTo>
                  <a:lnTo>
                    <a:pt x="402" y="221"/>
                  </a:lnTo>
                  <a:lnTo>
                    <a:pt x="393" y="226"/>
                  </a:lnTo>
                  <a:lnTo>
                    <a:pt x="384" y="231"/>
                  </a:lnTo>
                  <a:lnTo>
                    <a:pt x="374" y="237"/>
                  </a:lnTo>
                  <a:lnTo>
                    <a:pt x="365" y="242"/>
                  </a:lnTo>
                  <a:lnTo>
                    <a:pt x="355" y="248"/>
                  </a:lnTo>
                  <a:lnTo>
                    <a:pt x="346" y="253"/>
                  </a:lnTo>
                  <a:lnTo>
                    <a:pt x="336" y="256"/>
                  </a:lnTo>
                  <a:lnTo>
                    <a:pt x="326" y="262"/>
                  </a:lnTo>
                  <a:lnTo>
                    <a:pt x="314" y="269"/>
                  </a:lnTo>
                  <a:lnTo>
                    <a:pt x="302" y="274"/>
                  </a:lnTo>
                  <a:lnTo>
                    <a:pt x="291" y="279"/>
                  </a:lnTo>
                  <a:lnTo>
                    <a:pt x="279" y="285"/>
                  </a:lnTo>
                  <a:lnTo>
                    <a:pt x="267" y="289"/>
                  </a:lnTo>
                  <a:lnTo>
                    <a:pt x="256" y="293"/>
                  </a:lnTo>
                  <a:lnTo>
                    <a:pt x="244" y="297"/>
                  </a:lnTo>
                  <a:lnTo>
                    <a:pt x="240" y="302"/>
                  </a:lnTo>
                  <a:lnTo>
                    <a:pt x="235" y="304"/>
                  </a:lnTo>
                  <a:lnTo>
                    <a:pt x="228" y="305"/>
                  </a:lnTo>
                  <a:lnTo>
                    <a:pt x="223" y="305"/>
                  </a:lnTo>
                  <a:lnTo>
                    <a:pt x="217" y="306"/>
                  </a:lnTo>
                  <a:lnTo>
                    <a:pt x="210" y="306"/>
                  </a:lnTo>
                  <a:lnTo>
                    <a:pt x="205" y="309"/>
                  </a:lnTo>
                  <a:lnTo>
                    <a:pt x="201" y="313"/>
                  </a:lnTo>
                  <a:lnTo>
                    <a:pt x="183" y="314"/>
                  </a:lnTo>
                  <a:lnTo>
                    <a:pt x="166" y="313"/>
                  </a:lnTo>
                  <a:lnTo>
                    <a:pt x="149" y="311"/>
                  </a:lnTo>
                  <a:lnTo>
                    <a:pt x="132" y="306"/>
                  </a:lnTo>
                  <a:lnTo>
                    <a:pt x="116" y="302"/>
                  </a:lnTo>
                  <a:lnTo>
                    <a:pt x="101" y="295"/>
                  </a:lnTo>
                  <a:lnTo>
                    <a:pt x="85" y="286"/>
                  </a:lnTo>
                  <a:lnTo>
                    <a:pt x="72" y="275"/>
                  </a:lnTo>
                  <a:lnTo>
                    <a:pt x="66" y="270"/>
                  </a:lnTo>
                  <a:lnTo>
                    <a:pt x="60" y="265"/>
                  </a:lnTo>
                  <a:lnTo>
                    <a:pt x="55" y="261"/>
                  </a:lnTo>
                  <a:lnTo>
                    <a:pt x="48" y="255"/>
                  </a:lnTo>
                  <a:lnTo>
                    <a:pt x="43" y="250"/>
                  </a:lnTo>
                  <a:lnTo>
                    <a:pt x="38" y="245"/>
                  </a:lnTo>
                  <a:lnTo>
                    <a:pt x="33" y="239"/>
                  </a:lnTo>
                  <a:lnTo>
                    <a:pt x="30" y="231"/>
                  </a:lnTo>
                  <a:lnTo>
                    <a:pt x="30" y="228"/>
                  </a:lnTo>
                  <a:lnTo>
                    <a:pt x="29" y="225"/>
                  </a:lnTo>
                  <a:lnTo>
                    <a:pt x="26" y="223"/>
                  </a:lnTo>
                  <a:lnTo>
                    <a:pt x="25" y="220"/>
                  </a:lnTo>
                  <a:lnTo>
                    <a:pt x="20" y="193"/>
                  </a:lnTo>
                  <a:lnTo>
                    <a:pt x="21" y="167"/>
                  </a:lnTo>
                  <a:lnTo>
                    <a:pt x="29" y="143"/>
                  </a:lnTo>
                  <a:lnTo>
                    <a:pt x="44" y="123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9" y="124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6" y="133"/>
                  </a:lnTo>
                  <a:lnTo>
                    <a:pt x="43" y="138"/>
                  </a:lnTo>
                  <a:lnTo>
                    <a:pt x="41" y="140"/>
                  </a:lnTo>
                  <a:lnTo>
                    <a:pt x="31" y="159"/>
                  </a:lnTo>
                  <a:lnTo>
                    <a:pt x="26" y="181"/>
                  </a:lnTo>
                  <a:lnTo>
                    <a:pt x="26" y="203"/>
                  </a:lnTo>
                  <a:lnTo>
                    <a:pt x="33" y="223"/>
                  </a:lnTo>
                  <a:lnTo>
                    <a:pt x="38" y="228"/>
                  </a:lnTo>
                  <a:lnTo>
                    <a:pt x="42" y="231"/>
                  </a:lnTo>
                  <a:lnTo>
                    <a:pt x="46" y="233"/>
                  </a:lnTo>
                  <a:lnTo>
                    <a:pt x="51" y="234"/>
                  </a:lnTo>
                  <a:lnTo>
                    <a:pt x="50" y="212"/>
                  </a:lnTo>
                  <a:lnTo>
                    <a:pt x="51" y="189"/>
                  </a:lnTo>
                  <a:lnTo>
                    <a:pt x="57" y="167"/>
                  </a:lnTo>
                  <a:lnTo>
                    <a:pt x="69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7" y="147"/>
                  </a:lnTo>
                  <a:lnTo>
                    <a:pt x="79" y="144"/>
                  </a:lnTo>
                  <a:lnTo>
                    <a:pt x="88" y="147"/>
                  </a:lnTo>
                  <a:lnTo>
                    <a:pt x="97" y="150"/>
                  </a:lnTo>
                  <a:lnTo>
                    <a:pt x="106" y="155"/>
                  </a:lnTo>
                  <a:lnTo>
                    <a:pt x="115" y="160"/>
                  </a:lnTo>
                  <a:lnTo>
                    <a:pt x="124" y="165"/>
                  </a:lnTo>
                  <a:lnTo>
                    <a:pt x="134" y="171"/>
                  </a:lnTo>
                  <a:lnTo>
                    <a:pt x="144" y="174"/>
                  </a:lnTo>
                  <a:lnTo>
                    <a:pt x="154" y="176"/>
                  </a:lnTo>
                  <a:lnTo>
                    <a:pt x="165" y="185"/>
                  </a:lnTo>
                  <a:lnTo>
                    <a:pt x="180" y="185"/>
                  </a:lnTo>
                  <a:lnTo>
                    <a:pt x="195" y="184"/>
                  </a:lnTo>
                  <a:lnTo>
                    <a:pt x="210" y="183"/>
                  </a:lnTo>
                  <a:lnTo>
                    <a:pt x="225" y="181"/>
                  </a:lnTo>
                  <a:lnTo>
                    <a:pt x="240" y="179"/>
                  </a:lnTo>
                  <a:lnTo>
                    <a:pt x="255" y="175"/>
                  </a:lnTo>
                  <a:lnTo>
                    <a:pt x="270" y="172"/>
                  </a:lnTo>
                  <a:lnTo>
                    <a:pt x="285" y="167"/>
                  </a:lnTo>
                  <a:lnTo>
                    <a:pt x="299" y="163"/>
                  </a:lnTo>
                  <a:lnTo>
                    <a:pt x="314" y="157"/>
                  </a:lnTo>
                  <a:lnTo>
                    <a:pt x="329" y="151"/>
                  </a:lnTo>
                  <a:lnTo>
                    <a:pt x="343" y="146"/>
                  </a:lnTo>
                  <a:lnTo>
                    <a:pt x="357" y="139"/>
                  </a:lnTo>
                  <a:lnTo>
                    <a:pt x="371" y="133"/>
                  </a:lnTo>
                  <a:lnTo>
                    <a:pt x="385" y="126"/>
                  </a:lnTo>
                  <a:lnTo>
                    <a:pt x="399" y="119"/>
                  </a:lnTo>
                  <a:lnTo>
                    <a:pt x="418" y="114"/>
                  </a:lnTo>
                  <a:lnTo>
                    <a:pt x="432" y="102"/>
                  </a:lnTo>
                  <a:lnTo>
                    <a:pt x="441" y="88"/>
                  </a:lnTo>
                  <a:lnTo>
                    <a:pt x="446" y="69"/>
                  </a:lnTo>
                  <a:lnTo>
                    <a:pt x="451" y="51"/>
                  </a:lnTo>
                  <a:lnTo>
                    <a:pt x="455" y="32"/>
                  </a:lnTo>
                  <a:lnTo>
                    <a:pt x="460" y="15"/>
                  </a:lnTo>
                  <a:lnTo>
                    <a:pt x="469" y="0"/>
                  </a:lnTo>
                  <a:lnTo>
                    <a:pt x="474" y="8"/>
                  </a:lnTo>
                  <a:lnTo>
                    <a:pt x="479" y="15"/>
                  </a:lnTo>
                  <a:lnTo>
                    <a:pt x="486" y="21"/>
                  </a:lnTo>
                  <a:lnTo>
                    <a:pt x="493" y="28"/>
                  </a:lnTo>
                  <a:lnTo>
                    <a:pt x="500" y="35"/>
                  </a:lnTo>
                  <a:lnTo>
                    <a:pt x="507" y="42"/>
                  </a:lnTo>
                  <a:lnTo>
                    <a:pt x="512" y="50"/>
                  </a:lnTo>
                  <a:lnTo>
                    <a:pt x="517" y="58"/>
                  </a:lnTo>
                  <a:lnTo>
                    <a:pt x="515" y="77"/>
                  </a:lnTo>
                  <a:lnTo>
                    <a:pt x="510" y="95"/>
                  </a:lnTo>
                  <a:lnTo>
                    <a:pt x="503" y="114"/>
                  </a:lnTo>
                  <a:lnTo>
                    <a:pt x="494" y="131"/>
                  </a:lnTo>
                  <a:lnTo>
                    <a:pt x="487" y="148"/>
                  </a:lnTo>
                  <a:lnTo>
                    <a:pt x="482" y="166"/>
                  </a:lnTo>
                  <a:lnTo>
                    <a:pt x="482" y="185"/>
                  </a:lnTo>
                  <a:lnTo>
                    <a:pt x="490" y="206"/>
                  </a:lnTo>
                  <a:lnTo>
                    <a:pt x="490" y="215"/>
                  </a:lnTo>
                  <a:lnTo>
                    <a:pt x="492" y="224"/>
                  </a:lnTo>
                  <a:lnTo>
                    <a:pt x="495" y="232"/>
                  </a:lnTo>
                  <a:lnTo>
                    <a:pt x="497" y="241"/>
                  </a:lnTo>
                  <a:lnTo>
                    <a:pt x="493" y="257"/>
                  </a:lnTo>
                  <a:lnTo>
                    <a:pt x="486" y="271"/>
                  </a:lnTo>
                  <a:lnTo>
                    <a:pt x="476" y="285"/>
                  </a:lnTo>
                  <a:lnTo>
                    <a:pt x="467" y="297"/>
                  </a:lnTo>
                  <a:lnTo>
                    <a:pt x="458" y="310"/>
                  </a:lnTo>
                  <a:lnTo>
                    <a:pt x="453" y="324"/>
                  </a:lnTo>
                  <a:lnTo>
                    <a:pt x="450" y="340"/>
                  </a:lnTo>
                  <a:lnTo>
                    <a:pt x="453" y="359"/>
                  </a:lnTo>
                  <a:lnTo>
                    <a:pt x="446" y="371"/>
                  </a:lnTo>
                  <a:lnTo>
                    <a:pt x="438" y="384"/>
                  </a:lnTo>
                  <a:lnTo>
                    <a:pt x="429" y="394"/>
                  </a:lnTo>
                  <a:lnTo>
                    <a:pt x="420" y="403"/>
                  </a:lnTo>
                  <a:lnTo>
                    <a:pt x="409" y="412"/>
                  </a:lnTo>
                  <a:lnTo>
                    <a:pt x="399" y="420"/>
                  </a:lnTo>
                  <a:lnTo>
                    <a:pt x="388" y="428"/>
                  </a:lnTo>
                  <a:lnTo>
                    <a:pt x="378" y="436"/>
                  </a:lnTo>
                  <a:lnTo>
                    <a:pt x="361" y="450"/>
                  </a:lnTo>
                  <a:lnTo>
                    <a:pt x="344" y="462"/>
                  </a:lnTo>
                  <a:lnTo>
                    <a:pt x="327" y="473"/>
                  </a:lnTo>
                  <a:lnTo>
                    <a:pt x="309" y="483"/>
                  </a:lnTo>
                  <a:lnTo>
                    <a:pt x="290" y="493"/>
                  </a:lnTo>
                  <a:lnTo>
                    <a:pt x="271" y="501"/>
                  </a:lnTo>
                  <a:lnTo>
                    <a:pt x="250" y="509"/>
                  </a:lnTo>
                  <a:lnTo>
                    <a:pt x="230" y="516"/>
                  </a:lnTo>
                  <a:lnTo>
                    <a:pt x="222" y="517"/>
                  </a:lnTo>
                  <a:lnTo>
                    <a:pt x="214" y="519"/>
                  </a:lnTo>
                  <a:lnTo>
                    <a:pt x="206" y="522"/>
                  </a:lnTo>
                  <a:lnTo>
                    <a:pt x="199" y="524"/>
                  </a:lnTo>
                  <a:lnTo>
                    <a:pt x="191" y="526"/>
                  </a:lnTo>
                  <a:lnTo>
                    <a:pt x="183" y="528"/>
                  </a:lnTo>
                  <a:lnTo>
                    <a:pt x="175" y="530"/>
                  </a:lnTo>
                  <a:lnTo>
                    <a:pt x="167" y="531"/>
                  </a:lnTo>
                  <a:lnTo>
                    <a:pt x="162" y="531"/>
                  </a:lnTo>
                  <a:lnTo>
                    <a:pt x="156" y="532"/>
                  </a:lnTo>
                  <a:lnTo>
                    <a:pt x="151" y="533"/>
                  </a:lnTo>
                  <a:lnTo>
                    <a:pt x="146" y="534"/>
                  </a:lnTo>
                  <a:lnTo>
                    <a:pt x="140" y="535"/>
                  </a:lnTo>
                  <a:lnTo>
                    <a:pt x="135" y="534"/>
                  </a:lnTo>
                  <a:lnTo>
                    <a:pt x="130" y="533"/>
                  </a:lnTo>
                  <a:lnTo>
                    <a:pt x="126" y="531"/>
                  </a:lnTo>
                  <a:lnTo>
                    <a:pt x="113" y="530"/>
                  </a:lnTo>
                  <a:lnTo>
                    <a:pt x="101" y="526"/>
                  </a:lnTo>
                  <a:lnTo>
                    <a:pt x="91" y="520"/>
                  </a:lnTo>
                  <a:lnTo>
                    <a:pt x="81" y="515"/>
                  </a:lnTo>
                  <a:lnTo>
                    <a:pt x="70" y="508"/>
                  </a:lnTo>
                  <a:lnTo>
                    <a:pt x="61" y="501"/>
                  </a:lnTo>
                  <a:lnTo>
                    <a:pt x="51" y="493"/>
                  </a:lnTo>
                  <a:lnTo>
                    <a:pt x="42" y="486"/>
                  </a:lnTo>
                  <a:lnTo>
                    <a:pt x="32" y="470"/>
                  </a:lnTo>
                  <a:lnTo>
                    <a:pt x="26" y="452"/>
                  </a:lnTo>
                  <a:lnTo>
                    <a:pt x="22" y="434"/>
                  </a:lnTo>
                  <a:lnTo>
                    <a:pt x="23" y="416"/>
                  </a:lnTo>
                  <a:lnTo>
                    <a:pt x="26" y="408"/>
                  </a:lnTo>
                  <a:lnTo>
                    <a:pt x="28" y="400"/>
                  </a:lnTo>
                  <a:lnTo>
                    <a:pt x="31" y="393"/>
                  </a:lnTo>
                  <a:lnTo>
                    <a:pt x="33" y="386"/>
                  </a:lnTo>
                  <a:lnTo>
                    <a:pt x="37" y="387"/>
                  </a:lnTo>
                  <a:lnTo>
                    <a:pt x="40" y="391"/>
                  </a:lnTo>
                  <a:lnTo>
                    <a:pt x="43" y="393"/>
                  </a:lnTo>
                  <a:lnTo>
                    <a:pt x="46" y="39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5173" y="619"/>
              <a:ext cx="14" cy="31"/>
            </a:xfrm>
            <a:custGeom>
              <a:avLst/>
              <a:gdLst>
                <a:gd name="T0" fmla="*/ 27 w 41"/>
                <a:gd name="T1" fmla="*/ 0 h 94"/>
                <a:gd name="T2" fmla="*/ 29 w 41"/>
                <a:gd name="T3" fmla="*/ 2 h 94"/>
                <a:gd name="T4" fmla="*/ 33 w 41"/>
                <a:gd name="T5" fmla="*/ 4 h 94"/>
                <a:gd name="T6" fmla="*/ 37 w 41"/>
                <a:gd name="T7" fmla="*/ 8 h 94"/>
                <a:gd name="T8" fmla="*/ 41 w 41"/>
                <a:gd name="T9" fmla="*/ 9 h 94"/>
                <a:gd name="T10" fmla="*/ 25 w 41"/>
                <a:gd name="T11" fmla="*/ 26 h 94"/>
                <a:gd name="T12" fmla="*/ 16 w 41"/>
                <a:gd name="T13" fmla="*/ 47 h 94"/>
                <a:gd name="T14" fmla="*/ 13 w 41"/>
                <a:gd name="T15" fmla="*/ 70 h 94"/>
                <a:gd name="T16" fmla="*/ 15 w 41"/>
                <a:gd name="T17" fmla="*/ 94 h 94"/>
                <a:gd name="T18" fmla="*/ 6 w 41"/>
                <a:gd name="T19" fmla="*/ 84 h 94"/>
                <a:gd name="T20" fmla="*/ 2 w 41"/>
                <a:gd name="T21" fmla="*/ 72 h 94"/>
                <a:gd name="T22" fmla="*/ 1 w 41"/>
                <a:gd name="T23" fmla="*/ 58 h 94"/>
                <a:gd name="T24" fmla="*/ 0 w 41"/>
                <a:gd name="T25" fmla="*/ 44 h 94"/>
                <a:gd name="T26" fmla="*/ 5 w 41"/>
                <a:gd name="T27" fmla="*/ 33 h 94"/>
                <a:gd name="T28" fmla="*/ 11 w 41"/>
                <a:gd name="T29" fmla="*/ 20 h 94"/>
                <a:gd name="T30" fmla="*/ 19 w 41"/>
                <a:gd name="T31" fmla="*/ 9 h 94"/>
                <a:gd name="T32" fmla="*/ 27 w 41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94">
                  <a:moveTo>
                    <a:pt x="27" y="0"/>
                  </a:moveTo>
                  <a:lnTo>
                    <a:pt x="29" y="2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25" y="26"/>
                  </a:lnTo>
                  <a:lnTo>
                    <a:pt x="16" y="47"/>
                  </a:lnTo>
                  <a:lnTo>
                    <a:pt x="13" y="70"/>
                  </a:lnTo>
                  <a:lnTo>
                    <a:pt x="15" y="94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0"/>
                  </a:lnTo>
                  <a:lnTo>
                    <a:pt x="19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5169" y="579"/>
              <a:ext cx="7" cy="30"/>
            </a:xfrm>
            <a:custGeom>
              <a:avLst/>
              <a:gdLst>
                <a:gd name="T0" fmla="*/ 13 w 22"/>
                <a:gd name="T1" fmla="*/ 44 h 90"/>
                <a:gd name="T2" fmla="*/ 13 w 22"/>
                <a:gd name="T3" fmla="*/ 90 h 90"/>
                <a:gd name="T4" fmla="*/ 3 w 22"/>
                <a:gd name="T5" fmla="*/ 72 h 90"/>
                <a:gd name="T6" fmla="*/ 0 w 22"/>
                <a:gd name="T7" fmla="*/ 53 h 90"/>
                <a:gd name="T8" fmla="*/ 1 w 22"/>
                <a:gd name="T9" fmla="*/ 32 h 90"/>
                <a:gd name="T10" fmla="*/ 5 w 22"/>
                <a:gd name="T11" fmla="*/ 13 h 90"/>
                <a:gd name="T12" fmla="*/ 15 w 22"/>
                <a:gd name="T13" fmla="*/ 0 h 90"/>
                <a:gd name="T14" fmla="*/ 19 w 22"/>
                <a:gd name="T15" fmla="*/ 11 h 90"/>
                <a:gd name="T16" fmla="*/ 22 w 22"/>
                <a:gd name="T17" fmla="*/ 22 h 90"/>
                <a:gd name="T18" fmla="*/ 22 w 22"/>
                <a:gd name="T19" fmla="*/ 33 h 90"/>
                <a:gd name="T20" fmla="*/ 13 w 22"/>
                <a:gd name="T2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90">
                  <a:moveTo>
                    <a:pt x="13" y="44"/>
                  </a:moveTo>
                  <a:lnTo>
                    <a:pt x="13" y="90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1" y="32"/>
                  </a:lnTo>
                  <a:lnTo>
                    <a:pt x="5" y="13"/>
                  </a:lnTo>
                  <a:lnTo>
                    <a:pt x="15" y="0"/>
                  </a:lnTo>
                  <a:lnTo>
                    <a:pt x="19" y="11"/>
                  </a:lnTo>
                  <a:lnTo>
                    <a:pt x="22" y="22"/>
                  </a:lnTo>
                  <a:lnTo>
                    <a:pt x="22" y="33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5289" y="652"/>
              <a:ext cx="15" cy="34"/>
            </a:xfrm>
            <a:custGeom>
              <a:avLst/>
              <a:gdLst>
                <a:gd name="T0" fmla="*/ 40 w 46"/>
                <a:gd name="T1" fmla="*/ 11 h 103"/>
                <a:gd name="T2" fmla="*/ 46 w 46"/>
                <a:gd name="T3" fmla="*/ 31 h 103"/>
                <a:gd name="T4" fmla="*/ 46 w 46"/>
                <a:gd name="T5" fmla="*/ 52 h 103"/>
                <a:gd name="T6" fmla="*/ 41 w 46"/>
                <a:gd name="T7" fmla="*/ 74 h 103"/>
                <a:gd name="T8" fmla="*/ 36 w 46"/>
                <a:gd name="T9" fmla="*/ 93 h 103"/>
                <a:gd name="T10" fmla="*/ 30 w 46"/>
                <a:gd name="T11" fmla="*/ 95 h 103"/>
                <a:gd name="T12" fmla="*/ 27 w 46"/>
                <a:gd name="T13" fmla="*/ 98 h 103"/>
                <a:gd name="T14" fmla="*/ 23 w 46"/>
                <a:gd name="T15" fmla="*/ 101 h 103"/>
                <a:gd name="T16" fmla="*/ 18 w 46"/>
                <a:gd name="T17" fmla="*/ 103 h 103"/>
                <a:gd name="T18" fmla="*/ 23 w 46"/>
                <a:gd name="T19" fmla="*/ 89 h 103"/>
                <a:gd name="T20" fmla="*/ 26 w 46"/>
                <a:gd name="T21" fmla="*/ 73 h 103"/>
                <a:gd name="T22" fmla="*/ 26 w 46"/>
                <a:gd name="T23" fmla="*/ 58 h 103"/>
                <a:gd name="T24" fmla="*/ 23 w 46"/>
                <a:gd name="T25" fmla="*/ 43 h 103"/>
                <a:gd name="T26" fmla="*/ 19 w 46"/>
                <a:gd name="T27" fmla="*/ 34 h 103"/>
                <a:gd name="T28" fmla="*/ 14 w 46"/>
                <a:gd name="T29" fmla="*/ 25 h 103"/>
                <a:gd name="T30" fmla="*/ 8 w 46"/>
                <a:gd name="T31" fmla="*/ 17 h 103"/>
                <a:gd name="T32" fmla="*/ 0 w 46"/>
                <a:gd name="T33" fmla="*/ 10 h 103"/>
                <a:gd name="T34" fmla="*/ 5 w 46"/>
                <a:gd name="T35" fmla="*/ 7 h 103"/>
                <a:gd name="T36" fmla="*/ 10 w 46"/>
                <a:gd name="T37" fmla="*/ 5 h 103"/>
                <a:gd name="T38" fmla="*/ 16 w 46"/>
                <a:gd name="T39" fmla="*/ 1 h 103"/>
                <a:gd name="T40" fmla="*/ 22 w 46"/>
                <a:gd name="T41" fmla="*/ 0 h 103"/>
                <a:gd name="T42" fmla="*/ 27 w 46"/>
                <a:gd name="T43" fmla="*/ 0 h 103"/>
                <a:gd name="T44" fmla="*/ 32 w 46"/>
                <a:gd name="T45" fmla="*/ 1 h 103"/>
                <a:gd name="T46" fmla="*/ 37 w 46"/>
                <a:gd name="T47" fmla="*/ 6 h 103"/>
                <a:gd name="T48" fmla="*/ 40 w 46"/>
                <a:gd name="T49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03">
                  <a:moveTo>
                    <a:pt x="40" y="11"/>
                  </a:moveTo>
                  <a:lnTo>
                    <a:pt x="46" y="31"/>
                  </a:lnTo>
                  <a:lnTo>
                    <a:pt x="46" y="52"/>
                  </a:lnTo>
                  <a:lnTo>
                    <a:pt x="41" y="74"/>
                  </a:lnTo>
                  <a:lnTo>
                    <a:pt x="36" y="93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3" y="101"/>
                  </a:lnTo>
                  <a:lnTo>
                    <a:pt x="18" y="103"/>
                  </a:lnTo>
                  <a:lnTo>
                    <a:pt x="23" y="89"/>
                  </a:lnTo>
                  <a:lnTo>
                    <a:pt x="26" y="73"/>
                  </a:lnTo>
                  <a:lnTo>
                    <a:pt x="26" y="58"/>
                  </a:lnTo>
                  <a:lnTo>
                    <a:pt x="23" y="43"/>
                  </a:lnTo>
                  <a:lnTo>
                    <a:pt x="19" y="34"/>
                  </a:lnTo>
                  <a:lnTo>
                    <a:pt x="14" y="25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6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CCB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5169" y="658"/>
              <a:ext cx="10" cy="29"/>
            </a:xfrm>
            <a:custGeom>
              <a:avLst/>
              <a:gdLst>
                <a:gd name="T0" fmla="*/ 30 w 30"/>
                <a:gd name="T1" fmla="*/ 16 h 87"/>
                <a:gd name="T2" fmla="*/ 27 w 30"/>
                <a:gd name="T3" fmla="*/ 20 h 87"/>
                <a:gd name="T4" fmla="*/ 24 w 30"/>
                <a:gd name="T5" fmla="*/ 23 h 87"/>
                <a:gd name="T6" fmla="*/ 21 w 30"/>
                <a:gd name="T7" fmla="*/ 27 h 87"/>
                <a:gd name="T8" fmla="*/ 21 w 30"/>
                <a:gd name="T9" fmla="*/ 31 h 87"/>
                <a:gd name="T10" fmla="*/ 19 w 30"/>
                <a:gd name="T11" fmla="*/ 36 h 87"/>
                <a:gd name="T12" fmla="*/ 16 w 30"/>
                <a:gd name="T13" fmla="*/ 43 h 87"/>
                <a:gd name="T14" fmla="*/ 15 w 30"/>
                <a:gd name="T15" fmla="*/ 48 h 87"/>
                <a:gd name="T16" fmla="*/ 13 w 30"/>
                <a:gd name="T17" fmla="*/ 55 h 87"/>
                <a:gd name="T18" fmla="*/ 18 w 30"/>
                <a:gd name="T19" fmla="*/ 87 h 87"/>
                <a:gd name="T20" fmla="*/ 7 w 30"/>
                <a:gd name="T21" fmla="*/ 74 h 87"/>
                <a:gd name="T22" fmla="*/ 1 w 30"/>
                <a:gd name="T23" fmla="*/ 59 h 87"/>
                <a:gd name="T24" fmla="*/ 0 w 30"/>
                <a:gd name="T25" fmla="*/ 39 h 87"/>
                <a:gd name="T26" fmla="*/ 2 w 30"/>
                <a:gd name="T27" fmla="*/ 20 h 87"/>
                <a:gd name="T28" fmla="*/ 5 w 30"/>
                <a:gd name="T29" fmla="*/ 15 h 87"/>
                <a:gd name="T30" fmla="*/ 7 w 30"/>
                <a:gd name="T31" fmla="*/ 11 h 87"/>
                <a:gd name="T32" fmla="*/ 9 w 30"/>
                <a:gd name="T33" fmla="*/ 6 h 87"/>
                <a:gd name="T34" fmla="*/ 12 w 30"/>
                <a:gd name="T35" fmla="*/ 0 h 87"/>
                <a:gd name="T36" fmla="*/ 30 w 30"/>
                <a:gd name="T3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87">
                  <a:moveTo>
                    <a:pt x="30" y="16"/>
                  </a:moveTo>
                  <a:lnTo>
                    <a:pt x="27" y="20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43"/>
                  </a:lnTo>
                  <a:lnTo>
                    <a:pt x="15" y="48"/>
                  </a:lnTo>
                  <a:lnTo>
                    <a:pt x="13" y="55"/>
                  </a:lnTo>
                  <a:lnTo>
                    <a:pt x="18" y="87"/>
                  </a:lnTo>
                  <a:lnTo>
                    <a:pt x="7" y="74"/>
                  </a:lnTo>
                  <a:lnTo>
                    <a:pt x="1" y="59"/>
                  </a:lnTo>
                  <a:lnTo>
                    <a:pt x="0" y="39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Rounded Rectangle 94"/>
          <p:cNvSpPr/>
          <p:nvPr/>
        </p:nvSpPr>
        <p:spPr>
          <a:xfrm>
            <a:off x="457200" y="1412776"/>
            <a:ext cx="8216676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u="sng" dirty="0"/>
              <a:t>The Greedy Algorithm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Let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dirty="0">
                <a:sym typeface="Wingdings 3" panose="05040102010807070707" pitchFamily="18" charset="2"/>
              </a:rPr>
              <a:t> </a:t>
            </a:r>
            <a:r>
              <a:rPr lang="en-US" sz="2200" dirty="0">
                <a:sym typeface="Symbol" panose="05050102010706020507" pitchFamily="18" charset="2"/>
              </a:rPr>
              <a:t>.</a:t>
            </a:r>
            <a:endParaRPr lang="en-US" sz="2200" dirty="0"/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While there are edges that do not intersect any edge of </a:t>
            </a:r>
            <a:r>
              <a:rPr lang="en-US" sz="2200" i="1" dirty="0"/>
              <a:t>M</a:t>
            </a:r>
            <a:r>
              <a:rPr lang="en-US" sz="2200" dirty="0"/>
              <a:t>: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Pick among them the maximum weight edge.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Add it to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470124" y="3383632"/>
            <a:ext cx="8216676" cy="17015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Performance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187624" y="3874403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Linear functions</a:t>
            </a:r>
            <a:endParaRPr lang="he-IL" sz="2400" dirty="0"/>
          </a:p>
          <a:p>
            <a:r>
              <a:rPr lang="en-US" sz="2200" dirty="0"/>
              <a:t>Guaranteed approx. ratio of </a:t>
            </a:r>
            <a:r>
              <a:rPr lang="en-US" sz="2200" i="1" dirty="0"/>
              <a:t>k</a:t>
            </a:r>
            <a:endParaRPr lang="en-US" sz="2200" dirty="0"/>
          </a:p>
        </p:txBody>
      </p:sp>
      <p:sp>
        <p:nvSpPr>
          <p:cNvPr id="99" name="TextBox 98"/>
          <p:cNvSpPr txBox="1"/>
          <p:nvPr/>
        </p:nvSpPr>
        <p:spPr>
          <a:xfrm>
            <a:off x="4497290" y="3874403"/>
            <a:ext cx="3960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Submodular functions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No guaranteed approx.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Good performance in practice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67544" y="5157192"/>
            <a:ext cx="8216676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Speed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0241" y="5618299"/>
            <a:ext cx="681639" cy="763029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830021" y="5539879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The greedy algorithm is fast,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2160" y="5539879"/>
            <a:ext cx="248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not fast enough for Big Data.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86" y="5515247"/>
            <a:ext cx="759265" cy="8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More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0124" y="1268760"/>
            <a:ext cx="8216676" cy="1797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2400" dirty="0"/>
              <a:t>Previous work suggested implementations for the greedy algorithm that are faster either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 [</a:t>
            </a:r>
            <a:r>
              <a:rPr lang="en-US" sz="2400" dirty="0" err="1"/>
              <a:t>Minoux</a:t>
            </a:r>
            <a:r>
              <a:rPr lang="en-US" sz="2400" dirty="0"/>
              <a:t>, 1978],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or in theory [</a:t>
            </a:r>
            <a:r>
              <a:rPr lang="en-US" sz="2400" dirty="0" err="1"/>
              <a:t>Badanidiyuru</a:t>
            </a:r>
            <a:r>
              <a:rPr lang="en-US" sz="2400" dirty="0"/>
              <a:t> and </a:t>
            </a:r>
            <a:r>
              <a:rPr lang="en-US" sz="2400" dirty="0" err="1"/>
              <a:t>Vondrák</a:t>
            </a:r>
            <a:r>
              <a:rPr lang="en-US" sz="2400" dirty="0"/>
              <a:t>, 2014].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7584" y="3272495"/>
            <a:ext cx="3672408" cy="2906377"/>
            <a:chOff x="971601" y="896231"/>
            <a:chExt cx="3672408" cy="29063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970" y="2257290"/>
              <a:ext cx="1068201" cy="1545318"/>
            </a:xfrm>
            <a:prstGeom prst="rect">
              <a:avLst/>
            </a:prstGeom>
          </p:spPr>
        </p:pic>
        <p:sp>
          <p:nvSpPr>
            <p:cNvPr id="9" name="Cloud Callout 8"/>
            <p:cNvSpPr/>
            <p:nvPr/>
          </p:nvSpPr>
          <p:spPr>
            <a:xfrm>
              <a:off x="971601" y="896231"/>
              <a:ext cx="3672408" cy="1440160"/>
            </a:xfrm>
            <a:prstGeom prst="cloudCallout">
              <a:avLst>
                <a:gd name="adj1" fmla="val -22384"/>
                <a:gd name="adj2" fmla="val 7650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Can we gain speed by modifying the greedy algorithm?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87949" y="3164473"/>
            <a:ext cx="3628467" cy="3354878"/>
            <a:chOff x="4687949" y="3164473"/>
            <a:chExt cx="3628467" cy="33548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186" y="4293075"/>
              <a:ext cx="1855230" cy="2226276"/>
            </a:xfrm>
            <a:prstGeom prst="rect">
              <a:avLst/>
            </a:prstGeom>
          </p:spPr>
        </p:pic>
        <p:sp>
          <p:nvSpPr>
            <p:cNvPr id="12" name="Cloud Callout 11"/>
            <p:cNvSpPr/>
            <p:nvPr/>
          </p:nvSpPr>
          <p:spPr>
            <a:xfrm>
              <a:off x="4687949" y="3164473"/>
              <a:ext cx="3049150" cy="1440160"/>
            </a:xfrm>
            <a:prstGeom prst="cloudCallout">
              <a:avLst>
                <a:gd name="adj1" fmla="val 31540"/>
                <a:gd name="adj2" fmla="val 6311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Sure, just remove a (random) part of the input.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8" y="373775"/>
            <a:ext cx="843955" cy="9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41896" y="1937141"/>
            <a:ext cx="2920879" cy="37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35665" y="2321986"/>
            <a:ext cx="7336465" cy="3195246"/>
            <a:chOff x="935665" y="2321986"/>
            <a:chExt cx="7336465" cy="3195246"/>
          </a:xfrm>
        </p:grpSpPr>
        <p:sp>
          <p:nvSpPr>
            <p:cNvPr id="6" name="Rectangle 5"/>
            <p:cNvSpPr/>
            <p:nvPr/>
          </p:nvSpPr>
          <p:spPr>
            <a:xfrm>
              <a:off x="935665" y="2321986"/>
              <a:ext cx="7336465" cy="3195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4738" name="Picture 2" descr="\\192.168.2.52\Active Files\Research\Papers\Submodular\Set Systems\Git\figures\comp_ratio_4_large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2321986"/>
              <a:ext cx="6552728" cy="317947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44741" name="Picture 5" descr="C:\Users\Julia\Downloads\provette-architetto-fran-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85758"/>
            <a:ext cx="936104" cy="95501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470124" y="1367408"/>
            <a:ext cx="8216676" cy="8282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dirty="0"/>
              <a:t>Objective: suggest a diverse set of </a:t>
            </a:r>
            <a:r>
              <a:rPr lang="en-US" sz="2200" i="1" dirty="0"/>
              <a:t>m</a:t>
            </a:r>
            <a:r>
              <a:rPr lang="en-US" sz="2200" dirty="0"/>
              <a:t> films so that at most </a:t>
            </a:r>
            <a:r>
              <a:rPr lang="en-US" sz="2200" i="1" dirty="0"/>
              <a:t>g</a:t>
            </a:r>
            <a:r>
              <a:rPr lang="en-US" sz="2200" dirty="0"/>
              <a:t> of them belong to any particular genre out of the user’s favorite genres.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187624" y="5301208"/>
            <a:ext cx="1944216" cy="1116284"/>
            <a:chOff x="1187624" y="5301208"/>
            <a:chExt cx="1944216" cy="1116284"/>
          </a:xfrm>
        </p:grpSpPr>
        <p:sp>
          <p:nvSpPr>
            <p:cNvPr id="12" name="Rounded Rectangle 11"/>
            <p:cNvSpPr/>
            <p:nvPr/>
          </p:nvSpPr>
          <p:spPr>
            <a:xfrm>
              <a:off x="1187624" y="5589240"/>
              <a:ext cx="1944216" cy="8282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2200" dirty="0"/>
                <a:t>previous state of the art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123728" y="5301208"/>
              <a:ext cx="0" cy="2880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051720" y="5301208"/>
            <a:ext cx="2592288" cy="1116284"/>
            <a:chOff x="827584" y="5301208"/>
            <a:chExt cx="2592288" cy="1116284"/>
          </a:xfrm>
        </p:grpSpPr>
        <p:sp>
          <p:nvSpPr>
            <p:cNvPr id="22" name="Rounded Rectangle 21"/>
            <p:cNvSpPr/>
            <p:nvPr/>
          </p:nvSpPr>
          <p:spPr>
            <a:xfrm>
              <a:off x="827584" y="5589240"/>
              <a:ext cx="2592288" cy="8282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2200" dirty="0"/>
                <a:t>new state of the art for det. algorithms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123728" y="5301208"/>
              <a:ext cx="0" cy="2880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84168" y="5301208"/>
            <a:ext cx="1872208" cy="1116284"/>
            <a:chOff x="1187624" y="5301208"/>
            <a:chExt cx="1872208" cy="1116284"/>
          </a:xfrm>
        </p:grpSpPr>
        <p:sp>
          <p:nvSpPr>
            <p:cNvPr id="25" name="Rounded Rectangle 24"/>
            <p:cNvSpPr/>
            <p:nvPr/>
          </p:nvSpPr>
          <p:spPr>
            <a:xfrm>
              <a:off x="1187624" y="5589240"/>
              <a:ext cx="1872208" cy="82825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>
                <a:spcAft>
                  <a:spcPts val="600"/>
                </a:spcAft>
              </a:pPr>
              <a:r>
                <a:rPr lang="en-US" sz="2200" dirty="0"/>
                <a:t>the suggested algorithm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2123728" y="5301208"/>
              <a:ext cx="0" cy="2880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It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0124" y="1196752"/>
            <a:ext cx="8216676" cy="126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Removing elements that do not belong to </a:t>
            </a:r>
            <a:r>
              <a:rPr lang="en-US" sz="2200" i="1" dirty="0"/>
              <a:t>OPT</a:t>
            </a:r>
            <a:r>
              <a:rPr lang="en-US" sz="2200" dirty="0"/>
              <a:t> is not a problem.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Removing elements of </a:t>
            </a:r>
            <a:r>
              <a:rPr lang="en-US" sz="2200" i="1" dirty="0"/>
              <a:t>OPT</a:t>
            </a:r>
            <a:r>
              <a:rPr lang="en-US" sz="2200" dirty="0"/>
              <a:t> is a problem only if greedy would have taken them otherwise.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0" y="399613"/>
            <a:ext cx="912440" cy="100683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0124" y="2538264"/>
            <a:ext cx="8216676" cy="27103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Reminder</a:t>
            </a:r>
          </a:p>
          <a:p>
            <a:pPr algn="just">
              <a:spcAft>
                <a:spcPts val="600"/>
              </a:spcAft>
            </a:pPr>
            <a:r>
              <a:rPr lang="en-US" sz="2200" dirty="0"/>
              <a:t>When adding every element </a:t>
            </a:r>
            <a:r>
              <a:rPr lang="en-US" sz="2200" i="1" dirty="0"/>
              <a:t>e:</a:t>
            </a:r>
          </a:p>
          <a:p>
            <a:pPr algn="just">
              <a:spcAft>
                <a:spcPts val="600"/>
              </a:spcAft>
            </a:pPr>
            <a:endParaRPr lang="en-US" sz="2200" i="1" dirty="0"/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US" sz="2400" dirty="0"/>
              <a:t>               = Increase in the value of the solution.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en-US" sz="2400" dirty="0"/>
              <a:t>               = Decrease in the weight of </a:t>
            </a:r>
            <a:r>
              <a:rPr lang="en-US" sz="2400" i="1" dirty="0"/>
              <a:t>OPT</a:t>
            </a:r>
            <a:r>
              <a:rPr lang="en-US" sz="2400" dirty="0"/>
              <a:t> edges that can be 	           added to the solution.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26459" y="2672178"/>
            <a:ext cx="2940758" cy="1010646"/>
            <a:chOff x="4626459" y="2672178"/>
            <a:chExt cx="2940758" cy="1010646"/>
          </a:xfrm>
        </p:grpSpPr>
        <p:pic>
          <p:nvPicPr>
            <p:cNvPr id="8" name="Picture 4" descr="C:\Users\Julia\AppData\Local\Microsoft\Windows\INetCache\IE\JDBY80EK\tree-42301_64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6459" y="2672178"/>
              <a:ext cx="1008112" cy="504056"/>
            </a:xfrm>
            <a:prstGeom prst="rect">
              <a:avLst/>
            </a:prstGeom>
            <a:noFill/>
          </p:spPr>
        </p:pic>
        <p:pic>
          <p:nvPicPr>
            <p:cNvPr id="9" name="Picture 3" descr="C:\Users\Julia\AppData\Local\Microsoft\Windows\INetCache\IE\G8S0YYGX\coins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1407" y="3250776"/>
              <a:ext cx="1063503" cy="432048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4860032" y="2998748"/>
              <a:ext cx="1584176" cy="4756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20272" y="2940695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≤ </a:t>
              </a:r>
              <a:r>
                <a:rPr lang="en-US" sz="2400" i="1" dirty="0"/>
                <a:t>k</a:t>
              </a:r>
              <a:endParaRPr lang="en-US" sz="2400" dirty="0"/>
            </a:p>
          </p:txBody>
        </p:sp>
      </p:grpSp>
      <p:pic>
        <p:nvPicPr>
          <p:cNvPr id="13" name="Picture 3" descr="C:\Users\Julia\AppData\Local\Microsoft\Windows\INetCache\IE\G8S0YYGX\coins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78424"/>
            <a:ext cx="1063503" cy="432048"/>
          </a:xfrm>
          <a:prstGeom prst="rect">
            <a:avLst/>
          </a:prstGeom>
          <a:noFill/>
        </p:spPr>
      </p:pic>
      <p:pic>
        <p:nvPicPr>
          <p:cNvPr id="14" name="Picture 4" descr="C:\Users\Julia\AppData\Local\Microsoft\Windows\INetCache\IE\JDBY80EK\tree-42301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94969"/>
            <a:ext cx="1008112" cy="504056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457200" y="5356452"/>
            <a:ext cx="8216676" cy="1168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200" dirty="0"/>
              <a:t>If </a:t>
            </a:r>
            <a:r>
              <a:rPr lang="en-US" sz="2200" i="1" dirty="0"/>
              <a:t>e</a:t>
            </a:r>
            <a:r>
              <a:rPr lang="en-US" sz="2200" dirty="0"/>
              <a:t> is an </a:t>
            </a:r>
            <a:r>
              <a:rPr lang="en-US" sz="2200" i="1" dirty="0"/>
              <a:t>OPT</a:t>
            </a:r>
            <a:r>
              <a:rPr lang="en-US" sz="2200" dirty="0"/>
              <a:t> element: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26459" y="5457054"/>
            <a:ext cx="2879683" cy="1010646"/>
            <a:chOff x="4626459" y="5457054"/>
            <a:chExt cx="2879683" cy="1010646"/>
          </a:xfrm>
        </p:grpSpPr>
        <p:pic>
          <p:nvPicPr>
            <p:cNvPr id="16" name="Picture 4" descr="C:\Users\Julia\AppData\Local\Microsoft\Windows\INetCache\IE\JDBY80EK\tree-42301_64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6459" y="5457054"/>
              <a:ext cx="1008112" cy="504056"/>
            </a:xfrm>
            <a:prstGeom prst="rect">
              <a:avLst/>
            </a:prstGeom>
            <a:noFill/>
          </p:spPr>
        </p:pic>
        <p:pic>
          <p:nvPicPr>
            <p:cNvPr id="17" name="Picture 3" descr="C:\Users\Julia\AppData\Local\Microsoft\Windows\INetCache\IE\G8S0YYGX\coins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1407" y="6035652"/>
              <a:ext cx="1063503" cy="432048"/>
            </a:xfrm>
            <a:prstGeom prst="rect">
              <a:avLst/>
            </a:prstGeom>
            <a:noFill/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4860032" y="5783624"/>
              <a:ext cx="1584176" cy="4756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12096" y="5707428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=1</a:t>
              </a:r>
            </a:p>
          </p:txBody>
        </p:sp>
      </p:grpSp>
      <p:sp>
        <p:nvSpPr>
          <p:cNvPr id="20" name="Up-Down Arrow 19"/>
          <p:cNvSpPr/>
          <p:nvPr/>
        </p:nvSpPr>
        <p:spPr>
          <a:xfrm>
            <a:off x="1008647" y="2339752"/>
            <a:ext cx="2490869" cy="3117302"/>
          </a:xfrm>
          <a:prstGeom prst="upDownArrow">
            <a:avLst>
              <a:gd name="adj1" fmla="val 50000"/>
              <a:gd name="adj2" fmla="val 208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Balance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each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other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3608571" y="1628800"/>
            <a:ext cx="5078229" cy="2592288"/>
          </a:xfrm>
          <a:prstGeom prst="cloudCallout">
            <a:avLst>
              <a:gd name="adj1" fmla="val -60480"/>
              <a:gd name="adj2" fmla="val 349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200" b="1" u="sng" dirty="0"/>
              <a:t>Take Home Message</a:t>
            </a:r>
          </a:p>
          <a:p>
            <a:r>
              <a:rPr lang="en-US" sz="2200" dirty="0"/>
              <a:t>Removing random parts of the input makes sense when </a:t>
            </a:r>
            <a:r>
              <a:rPr lang="en-US" sz="2200" i="1" dirty="0"/>
              <a:t>accidently</a:t>
            </a:r>
            <a:r>
              <a:rPr lang="en-US" sz="2200" dirty="0"/>
              <a:t> picking parts of </a:t>
            </a:r>
            <a:r>
              <a:rPr lang="en-US" sz="2200" i="1" dirty="0"/>
              <a:t>OPT</a:t>
            </a:r>
            <a:r>
              <a:rPr lang="en-US" sz="2200" dirty="0"/>
              <a:t> helps the algorithm.</a:t>
            </a:r>
            <a:endParaRPr lang="en-US" sz="2200" i="1" dirty="0"/>
          </a:p>
        </p:txBody>
      </p:sp>
      <p:sp>
        <p:nvSpPr>
          <p:cNvPr id="24" name="Cloud Callout 23"/>
          <p:cNvSpPr/>
          <p:nvPr/>
        </p:nvSpPr>
        <p:spPr>
          <a:xfrm>
            <a:off x="3203848" y="1628800"/>
            <a:ext cx="5592007" cy="2592288"/>
          </a:xfrm>
          <a:prstGeom prst="cloudCallout">
            <a:avLst>
              <a:gd name="adj1" fmla="val -54246"/>
              <a:gd name="adj2" fmla="val 362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200" b="1" u="sng" dirty="0" smtClean="0"/>
              <a:t>Results</a:t>
            </a:r>
            <a:endParaRPr lang="en-US" sz="22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 loss for linear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Now the algorithm has a guaranteed approximation ratio for submodular functions.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0035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0" grpId="0" animBg="1"/>
      <p:bldP spid="23" grpId="0" animBg="1"/>
      <p:bldP spid="23" grpId="1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(Semi-)Streaming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0124" y="1340768"/>
            <a:ext cx="8216676" cy="1629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400" dirty="0"/>
              <a:t>A computational model for the case in which the input is too large to store in memory.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Extracting from a long surveillance video a set of frames representing the “action” taking place.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08304" y="268271"/>
            <a:ext cx="1296147" cy="1195536"/>
            <a:chOff x="6470393" y="4365104"/>
            <a:chExt cx="1053935" cy="1008112"/>
          </a:xfrm>
        </p:grpSpPr>
        <p:pic>
          <p:nvPicPr>
            <p:cNvPr id="6" name="Picture 9" descr="C:\Users\User\AppData\Local\Microsoft\Windows\INetCache\IE\R3T6GX03\tape-8677_64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4365104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7" name="Picture 10" descr="C:\Users\User\AppData\Local\Microsoft\Windows\INetCache\IE\HBQU0C7V\Tower_torre_pc_clon_server.svg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0393" y="4548397"/>
              <a:ext cx="547092" cy="780253"/>
            </a:xfrm>
            <a:prstGeom prst="rect">
              <a:avLst/>
            </a:prstGeom>
            <a:noFill/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8" y="3094000"/>
            <a:ext cx="8215221" cy="35487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sz="2400" dirty="0">
                <a:sym typeface="Symbol"/>
              </a:rPr>
              <a:t>The edges of the hypergraph arrive one after the other.</a:t>
            </a:r>
          </a:p>
          <a:p>
            <a:endParaRPr lang="en-US" sz="2200" dirty="0">
              <a:sym typeface="Symbol"/>
            </a:endParaRPr>
          </a:p>
          <a:p>
            <a:endParaRPr lang="en-US" sz="2200" dirty="0">
              <a:sym typeface="Symbol"/>
            </a:endParaRPr>
          </a:p>
          <a:p>
            <a:endParaRPr lang="en-US" sz="2200" dirty="0">
              <a:sym typeface="Symbol"/>
            </a:endParaRPr>
          </a:p>
          <a:p>
            <a:endParaRPr lang="en-US" sz="2200" dirty="0">
              <a:sym typeface="Symbol"/>
            </a:endParaRPr>
          </a:p>
          <a:p>
            <a:endParaRPr lang="en-US" sz="2200" dirty="0">
              <a:sym typeface="Symbol"/>
            </a:endParaRPr>
          </a:p>
          <a:p>
            <a:endParaRPr lang="en-US" sz="2200" dirty="0">
              <a:sym typeface="Symbol"/>
            </a:endParaRPr>
          </a:p>
          <a:p>
            <a:endParaRPr lang="en-US" sz="1600" dirty="0">
              <a:sym typeface="Symbol"/>
            </a:endParaRPr>
          </a:p>
          <a:p>
            <a:r>
              <a:rPr lang="en-US" sz="2400" dirty="0">
                <a:sym typeface="Symbol"/>
              </a:rPr>
              <a:t>We only allowed memory linear in the size of the maximum possible solution (up to poly-logarithmic terms).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698001" y="3545836"/>
            <a:ext cx="7618416" cy="22655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endParaRPr lang="en-US" sz="2400" i="1" dirty="0">
              <a:sym typeface="Symbol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10594" y="3864961"/>
            <a:ext cx="2190680" cy="1889225"/>
          </a:xfrm>
          <a:custGeom>
            <a:avLst/>
            <a:gdLst>
              <a:gd name="connsiteX0" fmla="*/ 2079 w 2190680"/>
              <a:gd name="connsiteY0" fmla="*/ 1694056 h 1889225"/>
              <a:gd name="connsiteX1" fmla="*/ 166540 w 2190680"/>
              <a:gd name="connsiteY1" fmla="*/ 1411184 h 1889225"/>
              <a:gd name="connsiteX2" fmla="*/ 1212508 w 2190680"/>
              <a:gd name="connsiteY2" fmla="*/ 1036215 h 1889225"/>
              <a:gd name="connsiteX3" fmla="*/ 1146724 w 2190680"/>
              <a:gd name="connsiteY3" fmla="*/ 496784 h 1889225"/>
              <a:gd name="connsiteX4" fmla="*/ 771754 w 2190680"/>
              <a:gd name="connsiteY4" fmla="*/ 352059 h 1889225"/>
              <a:gd name="connsiteX5" fmla="*/ 969107 w 2190680"/>
              <a:gd name="connsiteY5" fmla="*/ 9981 h 1889225"/>
              <a:gd name="connsiteX6" fmla="*/ 1383547 w 2190680"/>
              <a:gd name="connsiteY6" fmla="*/ 108658 h 1889225"/>
              <a:gd name="connsiteX7" fmla="*/ 1495380 w 2190680"/>
              <a:gd name="connsiteY7" fmla="*/ 286275 h 1889225"/>
              <a:gd name="connsiteX8" fmla="*/ 2034810 w 2190680"/>
              <a:gd name="connsiteY8" fmla="*/ 253383 h 1889225"/>
              <a:gd name="connsiteX9" fmla="*/ 2186114 w 2190680"/>
              <a:gd name="connsiteY9" fmla="*/ 503363 h 1889225"/>
              <a:gd name="connsiteX10" fmla="*/ 1903242 w 2190680"/>
              <a:gd name="connsiteY10" fmla="*/ 720451 h 1889225"/>
              <a:gd name="connsiteX11" fmla="*/ 1561164 w 2190680"/>
              <a:gd name="connsiteY11" fmla="*/ 825705 h 1889225"/>
              <a:gd name="connsiteX12" fmla="*/ 1692733 w 2190680"/>
              <a:gd name="connsiteY12" fmla="*/ 1398028 h 1889225"/>
              <a:gd name="connsiteX13" fmla="*/ 1751938 w 2190680"/>
              <a:gd name="connsiteY13" fmla="*/ 1694056 h 1889225"/>
              <a:gd name="connsiteX14" fmla="*/ 1370390 w 2190680"/>
              <a:gd name="connsiteY14" fmla="*/ 1726948 h 1889225"/>
              <a:gd name="connsiteX15" fmla="*/ 1061205 w 2190680"/>
              <a:gd name="connsiteY15" fmla="*/ 1417763 h 1889225"/>
              <a:gd name="connsiteX16" fmla="*/ 390206 w 2190680"/>
              <a:gd name="connsiteY16" fmla="*/ 1819046 h 1889225"/>
              <a:gd name="connsiteX17" fmla="*/ 94177 w 2190680"/>
              <a:gd name="connsiteY17" fmla="*/ 1878252 h 1889225"/>
              <a:gd name="connsiteX18" fmla="*/ 2079 w 2190680"/>
              <a:gd name="connsiteY18" fmla="*/ 1694056 h 18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0680" h="1889225">
                <a:moveTo>
                  <a:pt x="2079" y="1694056"/>
                </a:moveTo>
                <a:cubicBezTo>
                  <a:pt x="14139" y="1616211"/>
                  <a:pt x="-35198" y="1520824"/>
                  <a:pt x="166540" y="1411184"/>
                </a:cubicBezTo>
                <a:cubicBezTo>
                  <a:pt x="368278" y="1301544"/>
                  <a:pt x="1049144" y="1188615"/>
                  <a:pt x="1212508" y="1036215"/>
                </a:cubicBezTo>
                <a:cubicBezTo>
                  <a:pt x="1375872" y="883815"/>
                  <a:pt x="1220183" y="610810"/>
                  <a:pt x="1146724" y="496784"/>
                </a:cubicBezTo>
                <a:cubicBezTo>
                  <a:pt x="1073265" y="382758"/>
                  <a:pt x="801357" y="433193"/>
                  <a:pt x="771754" y="352059"/>
                </a:cubicBezTo>
                <a:cubicBezTo>
                  <a:pt x="742151" y="270925"/>
                  <a:pt x="867142" y="50548"/>
                  <a:pt x="969107" y="9981"/>
                </a:cubicBezTo>
                <a:cubicBezTo>
                  <a:pt x="1071072" y="-30586"/>
                  <a:pt x="1295835" y="62609"/>
                  <a:pt x="1383547" y="108658"/>
                </a:cubicBezTo>
                <a:cubicBezTo>
                  <a:pt x="1471259" y="154707"/>
                  <a:pt x="1386836" y="262154"/>
                  <a:pt x="1495380" y="286275"/>
                </a:cubicBezTo>
                <a:cubicBezTo>
                  <a:pt x="1603924" y="310396"/>
                  <a:pt x="1919688" y="217202"/>
                  <a:pt x="2034810" y="253383"/>
                </a:cubicBezTo>
                <a:cubicBezTo>
                  <a:pt x="2149932" y="289564"/>
                  <a:pt x="2208042" y="425518"/>
                  <a:pt x="2186114" y="503363"/>
                </a:cubicBezTo>
                <a:cubicBezTo>
                  <a:pt x="2164186" y="581208"/>
                  <a:pt x="2007400" y="666727"/>
                  <a:pt x="1903242" y="720451"/>
                </a:cubicBezTo>
                <a:cubicBezTo>
                  <a:pt x="1799084" y="774175"/>
                  <a:pt x="1596249" y="712776"/>
                  <a:pt x="1561164" y="825705"/>
                </a:cubicBezTo>
                <a:cubicBezTo>
                  <a:pt x="1526079" y="938634"/>
                  <a:pt x="1660937" y="1253303"/>
                  <a:pt x="1692733" y="1398028"/>
                </a:cubicBezTo>
                <a:cubicBezTo>
                  <a:pt x="1724529" y="1542753"/>
                  <a:pt x="1805662" y="1639236"/>
                  <a:pt x="1751938" y="1694056"/>
                </a:cubicBezTo>
                <a:cubicBezTo>
                  <a:pt x="1698214" y="1748876"/>
                  <a:pt x="1485512" y="1772997"/>
                  <a:pt x="1370390" y="1726948"/>
                </a:cubicBezTo>
                <a:cubicBezTo>
                  <a:pt x="1255268" y="1680899"/>
                  <a:pt x="1224569" y="1402413"/>
                  <a:pt x="1061205" y="1417763"/>
                </a:cubicBezTo>
                <a:cubicBezTo>
                  <a:pt x="897841" y="1433113"/>
                  <a:pt x="551377" y="1742298"/>
                  <a:pt x="390206" y="1819046"/>
                </a:cubicBezTo>
                <a:cubicBezTo>
                  <a:pt x="229035" y="1895794"/>
                  <a:pt x="156672" y="1899084"/>
                  <a:pt x="94177" y="1878252"/>
                </a:cubicBezTo>
                <a:cubicBezTo>
                  <a:pt x="31682" y="1857420"/>
                  <a:pt x="-9981" y="1771901"/>
                  <a:pt x="2079" y="169405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86120" y="3699886"/>
            <a:ext cx="2550132" cy="2066308"/>
          </a:xfrm>
          <a:custGeom>
            <a:avLst/>
            <a:gdLst>
              <a:gd name="connsiteX0" fmla="*/ 20136 w 2550132"/>
              <a:gd name="connsiteY0" fmla="*/ 319782 h 2066308"/>
              <a:gd name="connsiteX1" fmla="*/ 263538 w 2550132"/>
              <a:gd name="connsiteY1" fmla="*/ 96115 h 2066308"/>
              <a:gd name="connsiteX2" fmla="*/ 1184516 w 2550132"/>
              <a:gd name="connsiteY2" fmla="*/ 556605 h 2066308"/>
              <a:gd name="connsiteX3" fmla="*/ 1631848 w 2550132"/>
              <a:gd name="connsiteY3" fmla="*/ 69802 h 2066308"/>
              <a:gd name="connsiteX4" fmla="*/ 2033132 w 2550132"/>
              <a:gd name="connsiteY4" fmla="*/ 36910 h 2066308"/>
              <a:gd name="connsiteX5" fmla="*/ 2000240 w 2550132"/>
              <a:gd name="connsiteY5" fmla="*/ 392144 h 2066308"/>
              <a:gd name="connsiteX6" fmla="*/ 1697633 w 2550132"/>
              <a:gd name="connsiteY6" fmla="*/ 1128927 h 2066308"/>
              <a:gd name="connsiteX7" fmla="*/ 2513356 w 2550132"/>
              <a:gd name="connsiteY7" fmla="*/ 1773612 h 2066308"/>
              <a:gd name="connsiteX8" fmla="*/ 2362053 w 2550132"/>
              <a:gd name="connsiteY8" fmla="*/ 2063062 h 2066308"/>
              <a:gd name="connsiteX9" fmla="*/ 1934456 w 2550132"/>
              <a:gd name="connsiteY9" fmla="*/ 1905180 h 2066308"/>
              <a:gd name="connsiteX10" fmla="*/ 1559486 w 2550132"/>
              <a:gd name="connsiteY10" fmla="*/ 1543367 h 2066308"/>
              <a:gd name="connsiteX11" fmla="*/ 1059526 w 2550132"/>
              <a:gd name="connsiteY11" fmla="*/ 1543367 h 2066308"/>
              <a:gd name="connsiteX12" fmla="*/ 664821 w 2550132"/>
              <a:gd name="connsiteY12" fmla="*/ 1576259 h 2066308"/>
              <a:gd name="connsiteX13" fmla="*/ 585880 w 2550132"/>
              <a:gd name="connsiteY13" fmla="*/ 1174976 h 2066308"/>
              <a:gd name="connsiteX14" fmla="*/ 947693 w 2550132"/>
              <a:gd name="connsiteY14" fmla="*/ 1082878 h 2066308"/>
              <a:gd name="connsiteX15" fmla="*/ 835860 w 2550132"/>
              <a:gd name="connsiteY15" fmla="*/ 780271 h 2066308"/>
              <a:gd name="connsiteX16" fmla="*/ 493782 w 2550132"/>
              <a:gd name="connsiteY16" fmla="*/ 523713 h 2066308"/>
              <a:gd name="connsiteX17" fmla="*/ 66185 w 2550132"/>
              <a:gd name="connsiteY17" fmla="*/ 576340 h 2066308"/>
              <a:gd name="connsiteX18" fmla="*/ 20136 w 2550132"/>
              <a:gd name="connsiteY18" fmla="*/ 319782 h 20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50132" h="2066308">
                <a:moveTo>
                  <a:pt x="20136" y="319782"/>
                </a:moveTo>
                <a:cubicBezTo>
                  <a:pt x="53028" y="239744"/>
                  <a:pt x="69475" y="56645"/>
                  <a:pt x="263538" y="96115"/>
                </a:cubicBezTo>
                <a:cubicBezTo>
                  <a:pt x="457601" y="135585"/>
                  <a:pt x="956464" y="560990"/>
                  <a:pt x="1184516" y="556605"/>
                </a:cubicBezTo>
                <a:cubicBezTo>
                  <a:pt x="1412568" y="552220"/>
                  <a:pt x="1490412" y="156418"/>
                  <a:pt x="1631848" y="69802"/>
                </a:cubicBezTo>
                <a:cubicBezTo>
                  <a:pt x="1773284" y="-16814"/>
                  <a:pt x="1971733" y="-16814"/>
                  <a:pt x="2033132" y="36910"/>
                </a:cubicBezTo>
                <a:cubicBezTo>
                  <a:pt x="2094531" y="90634"/>
                  <a:pt x="2056157" y="210141"/>
                  <a:pt x="2000240" y="392144"/>
                </a:cubicBezTo>
                <a:cubicBezTo>
                  <a:pt x="1944323" y="574147"/>
                  <a:pt x="1612114" y="898682"/>
                  <a:pt x="1697633" y="1128927"/>
                </a:cubicBezTo>
                <a:cubicBezTo>
                  <a:pt x="1783152" y="1359172"/>
                  <a:pt x="2402619" y="1617923"/>
                  <a:pt x="2513356" y="1773612"/>
                </a:cubicBezTo>
                <a:cubicBezTo>
                  <a:pt x="2624093" y="1929301"/>
                  <a:pt x="2458536" y="2041134"/>
                  <a:pt x="2362053" y="2063062"/>
                </a:cubicBezTo>
                <a:cubicBezTo>
                  <a:pt x="2265570" y="2084990"/>
                  <a:pt x="2068217" y="1991796"/>
                  <a:pt x="1934456" y="1905180"/>
                </a:cubicBezTo>
                <a:cubicBezTo>
                  <a:pt x="1800695" y="1818564"/>
                  <a:pt x="1705308" y="1603669"/>
                  <a:pt x="1559486" y="1543367"/>
                </a:cubicBezTo>
                <a:cubicBezTo>
                  <a:pt x="1413664" y="1483065"/>
                  <a:pt x="1208637" y="1537885"/>
                  <a:pt x="1059526" y="1543367"/>
                </a:cubicBezTo>
                <a:cubicBezTo>
                  <a:pt x="910415" y="1548849"/>
                  <a:pt x="743762" y="1637657"/>
                  <a:pt x="664821" y="1576259"/>
                </a:cubicBezTo>
                <a:cubicBezTo>
                  <a:pt x="585880" y="1514861"/>
                  <a:pt x="538735" y="1257206"/>
                  <a:pt x="585880" y="1174976"/>
                </a:cubicBezTo>
                <a:cubicBezTo>
                  <a:pt x="633025" y="1092746"/>
                  <a:pt x="906030" y="1148662"/>
                  <a:pt x="947693" y="1082878"/>
                </a:cubicBezTo>
                <a:cubicBezTo>
                  <a:pt x="989356" y="1017094"/>
                  <a:pt x="911512" y="873465"/>
                  <a:pt x="835860" y="780271"/>
                </a:cubicBezTo>
                <a:cubicBezTo>
                  <a:pt x="760208" y="687077"/>
                  <a:pt x="622061" y="557702"/>
                  <a:pt x="493782" y="523713"/>
                </a:cubicBezTo>
                <a:cubicBezTo>
                  <a:pt x="365503" y="489724"/>
                  <a:pt x="142933" y="618003"/>
                  <a:pt x="66185" y="576340"/>
                </a:cubicBezTo>
                <a:cubicBezTo>
                  <a:pt x="-10563" y="534677"/>
                  <a:pt x="-12756" y="399820"/>
                  <a:pt x="20136" y="319782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57357" y="3793185"/>
            <a:ext cx="2177590" cy="1681920"/>
          </a:xfrm>
          <a:custGeom>
            <a:avLst/>
            <a:gdLst>
              <a:gd name="connsiteX0" fmla="*/ 62137 w 2177590"/>
              <a:gd name="connsiteY0" fmla="*/ 529090 h 1681920"/>
              <a:gd name="connsiteX1" fmla="*/ 259489 w 2177590"/>
              <a:gd name="connsiteY1" fmla="*/ 292267 h 1681920"/>
              <a:gd name="connsiteX2" fmla="*/ 917331 w 2177590"/>
              <a:gd name="connsiteY2" fmla="*/ 489619 h 1681920"/>
              <a:gd name="connsiteX3" fmla="*/ 1094948 w 2177590"/>
              <a:gd name="connsiteY3" fmla="*/ 29130 h 1681920"/>
              <a:gd name="connsiteX4" fmla="*/ 1575172 w 2177590"/>
              <a:gd name="connsiteY4" fmla="*/ 94914 h 1681920"/>
              <a:gd name="connsiteX5" fmla="*/ 1430447 w 2177590"/>
              <a:gd name="connsiteY5" fmla="*/ 483041 h 1681920"/>
              <a:gd name="connsiteX6" fmla="*/ 1443604 w 2177590"/>
              <a:gd name="connsiteY6" fmla="*/ 923795 h 1681920"/>
              <a:gd name="connsiteX7" fmla="*/ 2134338 w 2177590"/>
              <a:gd name="connsiteY7" fmla="*/ 1127726 h 1681920"/>
              <a:gd name="connsiteX8" fmla="*/ 2055397 w 2177590"/>
              <a:gd name="connsiteY8" fmla="*/ 1496117 h 1681920"/>
              <a:gd name="connsiteX9" fmla="*/ 1647535 w 2177590"/>
              <a:gd name="connsiteY9" fmla="*/ 1397441 h 1681920"/>
              <a:gd name="connsiteX10" fmla="*/ 1279144 w 2177590"/>
              <a:gd name="connsiteY10" fmla="*/ 1180353 h 1681920"/>
              <a:gd name="connsiteX11" fmla="*/ 976537 w 2177590"/>
              <a:gd name="connsiteY11" fmla="*/ 1357970 h 1681920"/>
              <a:gd name="connsiteX12" fmla="*/ 930488 w 2177590"/>
              <a:gd name="connsiteY12" fmla="*/ 1667156 h 1681920"/>
              <a:gd name="connsiteX13" fmla="*/ 535783 w 2177590"/>
              <a:gd name="connsiteY13" fmla="*/ 1594793 h 1681920"/>
              <a:gd name="connsiteX14" fmla="*/ 548939 w 2177590"/>
              <a:gd name="connsiteY14" fmla="*/ 1265873 h 1681920"/>
              <a:gd name="connsiteX15" fmla="*/ 687086 w 2177590"/>
              <a:gd name="connsiteY15" fmla="*/ 904060 h 1681920"/>
              <a:gd name="connsiteX16" fmla="*/ 48980 w 2177590"/>
              <a:gd name="connsiteY16" fmla="*/ 700129 h 1681920"/>
              <a:gd name="connsiteX17" fmla="*/ 62137 w 2177590"/>
              <a:gd name="connsiteY17" fmla="*/ 529090 h 1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77590" h="1681920">
                <a:moveTo>
                  <a:pt x="62137" y="529090"/>
                </a:moveTo>
                <a:cubicBezTo>
                  <a:pt x="97222" y="461113"/>
                  <a:pt x="116957" y="298845"/>
                  <a:pt x="259489" y="292267"/>
                </a:cubicBezTo>
                <a:cubicBezTo>
                  <a:pt x="402021" y="285689"/>
                  <a:pt x="778088" y="533475"/>
                  <a:pt x="917331" y="489619"/>
                </a:cubicBezTo>
                <a:cubicBezTo>
                  <a:pt x="1056574" y="445763"/>
                  <a:pt x="985308" y="94914"/>
                  <a:pt x="1094948" y="29130"/>
                </a:cubicBezTo>
                <a:cubicBezTo>
                  <a:pt x="1204588" y="-36654"/>
                  <a:pt x="1519256" y="19262"/>
                  <a:pt x="1575172" y="94914"/>
                </a:cubicBezTo>
                <a:cubicBezTo>
                  <a:pt x="1631089" y="170566"/>
                  <a:pt x="1452375" y="344894"/>
                  <a:pt x="1430447" y="483041"/>
                </a:cubicBezTo>
                <a:cubicBezTo>
                  <a:pt x="1408519" y="621188"/>
                  <a:pt x="1326289" y="816348"/>
                  <a:pt x="1443604" y="923795"/>
                </a:cubicBezTo>
                <a:cubicBezTo>
                  <a:pt x="1560919" y="1031242"/>
                  <a:pt x="2032373" y="1032339"/>
                  <a:pt x="2134338" y="1127726"/>
                </a:cubicBezTo>
                <a:cubicBezTo>
                  <a:pt x="2236303" y="1223113"/>
                  <a:pt x="2136531" y="1451165"/>
                  <a:pt x="2055397" y="1496117"/>
                </a:cubicBezTo>
                <a:cubicBezTo>
                  <a:pt x="1974263" y="1541070"/>
                  <a:pt x="1776911" y="1450068"/>
                  <a:pt x="1647535" y="1397441"/>
                </a:cubicBezTo>
                <a:cubicBezTo>
                  <a:pt x="1518160" y="1344814"/>
                  <a:pt x="1390977" y="1186931"/>
                  <a:pt x="1279144" y="1180353"/>
                </a:cubicBezTo>
                <a:cubicBezTo>
                  <a:pt x="1167311" y="1173775"/>
                  <a:pt x="1034646" y="1276836"/>
                  <a:pt x="976537" y="1357970"/>
                </a:cubicBezTo>
                <a:cubicBezTo>
                  <a:pt x="918428" y="1439104"/>
                  <a:pt x="1003947" y="1627686"/>
                  <a:pt x="930488" y="1667156"/>
                </a:cubicBezTo>
                <a:cubicBezTo>
                  <a:pt x="857029" y="1706627"/>
                  <a:pt x="599374" y="1661673"/>
                  <a:pt x="535783" y="1594793"/>
                </a:cubicBezTo>
                <a:cubicBezTo>
                  <a:pt x="472192" y="1527913"/>
                  <a:pt x="523722" y="1380995"/>
                  <a:pt x="548939" y="1265873"/>
                </a:cubicBezTo>
                <a:cubicBezTo>
                  <a:pt x="574156" y="1150751"/>
                  <a:pt x="770412" y="998351"/>
                  <a:pt x="687086" y="904060"/>
                </a:cubicBezTo>
                <a:cubicBezTo>
                  <a:pt x="603760" y="809769"/>
                  <a:pt x="148753" y="764817"/>
                  <a:pt x="48980" y="700129"/>
                </a:cubicBezTo>
                <a:cubicBezTo>
                  <a:pt x="-50793" y="635441"/>
                  <a:pt x="27052" y="597067"/>
                  <a:pt x="62137" y="52909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16325" y="3618384"/>
            <a:ext cx="2532858" cy="1961686"/>
          </a:xfrm>
          <a:custGeom>
            <a:avLst/>
            <a:gdLst>
              <a:gd name="connsiteX0" fmla="*/ 207261 w 2532858"/>
              <a:gd name="connsiteY0" fmla="*/ 1355154 h 1961686"/>
              <a:gd name="connsiteX1" fmla="*/ 3330 w 2532858"/>
              <a:gd name="connsiteY1" fmla="*/ 980184 h 1961686"/>
              <a:gd name="connsiteX2" fmla="*/ 325672 w 2532858"/>
              <a:gd name="connsiteY2" fmla="*/ 756518 h 1961686"/>
              <a:gd name="connsiteX3" fmla="*/ 1016406 w 2532858"/>
              <a:gd name="connsiteY3" fmla="*/ 684156 h 1961686"/>
              <a:gd name="connsiteX4" fmla="*/ 1174288 w 2532858"/>
              <a:gd name="connsiteY4" fmla="*/ 217088 h 1961686"/>
              <a:gd name="connsiteX5" fmla="*/ 1378219 w 2532858"/>
              <a:gd name="connsiteY5" fmla="*/ 0 h 1961686"/>
              <a:gd name="connsiteX6" fmla="*/ 1661091 w 2532858"/>
              <a:gd name="connsiteY6" fmla="*/ 217088 h 1961686"/>
              <a:gd name="connsiteX7" fmla="*/ 1812394 w 2532858"/>
              <a:gd name="connsiteY7" fmla="*/ 578901 h 1961686"/>
              <a:gd name="connsiteX8" fmla="*/ 2424187 w 2532858"/>
              <a:gd name="connsiteY8" fmla="*/ 460489 h 1961686"/>
              <a:gd name="connsiteX9" fmla="*/ 2509707 w 2532858"/>
              <a:gd name="connsiteY9" fmla="*/ 874930 h 1961686"/>
              <a:gd name="connsiteX10" fmla="*/ 2161051 w 2532858"/>
              <a:gd name="connsiteY10" fmla="*/ 1006498 h 1961686"/>
              <a:gd name="connsiteX11" fmla="*/ 1680826 w 2532858"/>
              <a:gd name="connsiteY11" fmla="*/ 1184115 h 1961686"/>
              <a:gd name="connsiteX12" fmla="*/ 1641356 w 2532858"/>
              <a:gd name="connsiteY12" fmla="*/ 1815643 h 1961686"/>
              <a:gd name="connsiteX13" fmla="*/ 1496630 w 2532858"/>
              <a:gd name="connsiteY13" fmla="*/ 1960369 h 1961686"/>
              <a:gd name="connsiteX14" fmla="*/ 1167710 w 2532858"/>
              <a:gd name="connsiteY14" fmla="*/ 1769594 h 1961686"/>
              <a:gd name="connsiteX15" fmla="*/ 937465 w 2532858"/>
              <a:gd name="connsiteY15" fmla="*/ 1276213 h 1961686"/>
              <a:gd name="connsiteX16" fmla="*/ 207261 w 2532858"/>
              <a:gd name="connsiteY16" fmla="*/ 1355154 h 196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2858" h="1961686">
                <a:moveTo>
                  <a:pt x="207261" y="1355154"/>
                </a:moveTo>
                <a:cubicBezTo>
                  <a:pt x="51572" y="1305816"/>
                  <a:pt x="-16405" y="1079957"/>
                  <a:pt x="3330" y="980184"/>
                </a:cubicBezTo>
                <a:cubicBezTo>
                  <a:pt x="23065" y="880411"/>
                  <a:pt x="156826" y="805856"/>
                  <a:pt x="325672" y="756518"/>
                </a:cubicBezTo>
                <a:cubicBezTo>
                  <a:pt x="494518" y="707180"/>
                  <a:pt x="874970" y="774061"/>
                  <a:pt x="1016406" y="684156"/>
                </a:cubicBezTo>
                <a:cubicBezTo>
                  <a:pt x="1157842" y="594251"/>
                  <a:pt x="1113986" y="331114"/>
                  <a:pt x="1174288" y="217088"/>
                </a:cubicBezTo>
                <a:cubicBezTo>
                  <a:pt x="1234590" y="103062"/>
                  <a:pt x="1297085" y="0"/>
                  <a:pt x="1378219" y="0"/>
                </a:cubicBezTo>
                <a:cubicBezTo>
                  <a:pt x="1459353" y="0"/>
                  <a:pt x="1588729" y="120605"/>
                  <a:pt x="1661091" y="217088"/>
                </a:cubicBezTo>
                <a:cubicBezTo>
                  <a:pt x="1733453" y="313571"/>
                  <a:pt x="1685211" y="538334"/>
                  <a:pt x="1812394" y="578901"/>
                </a:cubicBezTo>
                <a:cubicBezTo>
                  <a:pt x="1939577" y="619468"/>
                  <a:pt x="2307968" y="411151"/>
                  <a:pt x="2424187" y="460489"/>
                </a:cubicBezTo>
                <a:cubicBezTo>
                  <a:pt x="2540406" y="509827"/>
                  <a:pt x="2553563" y="783929"/>
                  <a:pt x="2509707" y="874930"/>
                </a:cubicBezTo>
                <a:cubicBezTo>
                  <a:pt x="2465851" y="965931"/>
                  <a:pt x="2161051" y="1006498"/>
                  <a:pt x="2161051" y="1006498"/>
                </a:cubicBezTo>
                <a:cubicBezTo>
                  <a:pt x="2022904" y="1058029"/>
                  <a:pt x="1767442" y="1049257"/>
                  <a:pt x="1680826" y="1184115"/>
                </a:cubicBezTo>
                <a:cubicBezTo>
                  <a:pt x="1594210" y="1318972"/>
                  <a:pt x="1672055" y="1686267"/>
                  <a:pt x="1641356" y="1815643"/>
                </a:cubicBezTo>
                <a:cubicBezTo>
                  <a:pt x="1610657" y="1945019"/>
                  <a:pt x="1575571" y="1968044"/>
                  <a:pt x="1496630" y="1960369"/>
                </a:cubicBezTo>
                <a:cubicBezTo>
                  <a:pt x="1417689" y="1952694"/>
                  <a:pt x="1260904" y="1883620"/>
                  <a:pt x="1167710" y="1769594"/>
                </a:cubicBezTo>
                <a:cubicBezTo>
                  <a:pt x="1074516" y="1655568"/>
                  <a:pt x="1096443" y="1349672"/>
                  <a:pt x="937465" y="1276213"/>
                </a:cubicBezTo>
                <a:cubicBezTo>
                  <a:pt x="778487" y="1202754"/>
                  <a:pt x="362950" y="1404492"/>
                  <a:pt x="207261" y="135515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87624" y="3771253"/>
            <a:ext cx="6858265" cy="1908212"/>
            <a:chOff x="1187624" y="4113076"/>
            <a:chExt cx="6858265" cy="1908212"/>
          </a:xfrm>
        </p:grpSpPr>
        <p:sp>
          <p:nvSpPr>
            <p:cNvPr id="16" name="Oval 15"/>
            <p:cNvSpPr/>
            <p:nvPr/>
          </p:nvSpPr>
          <p:spPr>
            <a:xfrm>
              <a:off x="2267744" y="4113076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87624" y="4856671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90829" y="5517232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31840" y="4532635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563888" y="5445224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083913" y="4244603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692931" y="5258571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12050" y="4139152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084168" y="5733256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57857" y="4532635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964233" y="4306447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368695" y="5589240"/>
              <a:ext cx="288032" cy="2880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0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0124" y="1367408"/>
            <a:ext cx="8216676" cy="22776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spcAft>
                <a:spcPts val="600"/>
              </a:spcAft>
            </a:pPr>
            <a:r>
              <a:rPr lang="en-US" sz="2400" dirty="0"/>
              <a:t>A natural algorithm for the problem is: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560" y="1943472"/>
            <a:ext cx="7920880" cy="1629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en-US" sz="2200" dirty="0"/>
              <a:t>Start with an empty matching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en-US" sz="2200" dirty="0"/>
              <a:t>Whenever an edge </a:t>
            </a:r>
            <a:r>
              <a:rPr lang="en-US" sz="2200" i="1" dirty="0"/>
              <a:t>e</a:t>
            </a:r>
            <a:r>
              <a:rPr lang="en-US" sz="2200" dirty="0"/>
              <a:t> arrives:</a:t>
            </a:r>
          </a:p>
          <a:p>
            <a:pPr marL="687388" indent="-687388">
              <a:spcAft>
                <a:spcPts val="600"/>
              </a:spcAft>
              <a:buAutoNum type="arabicPeriod"/>
            </a:pPr>
            <a:r>
              <a:rPr lang="en-US" sz="2200" dirty="0"/>
              <a:t>If it is beneficial to add </a:t>
            </a:r>
            <a:r>
              <a:rPr lang="en-US" sz="2200" i="1" dirty="0"/>
              <a:t>e</a:t>
            </a:r>
            <a:r>
              <a:rPr lang="en-US" sz="2200" dirty="0"/>
              <a:t> to </a:t>
            </a:r>
            <a:r>
              <a:rPr lang="en-US" sz="2200" i="1" dirty="0"/>
              <a:t>M</a:t>
            </a:r>
            <a:r>
              <a:rPr lang="en-US" sz="2200" dirty="0"/>
              <a:t> and remove all the edges intersecting it, do it.</a:t>
            </a:r>
          </a:p>
        </p:txBody>
      </p:sp>
      <p:pic>
        <p:nvPicPr>
          <p:cNvPr id="5" name="Picture 2" descr="C:\Users\User\AppData\Local\Microsoft\Windows\INetCache\IE\3PNZHOW0\comicMachine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553" y="425716"/>
            <a:ext cx="1837903" cy="1131076"/>
          </a:xfrm>
          <a:prstGeom prst="rect">
            <a:avLst/>
          </a:prstGeom>
          <a:noFill/>
        </p:spPr>
      </p:pic>
      <p:sp>
        <p:nvSpPr>
          <p:cNvPr id="26" name="Rounded Rectangle 25"/>
          <p:cNvSpPr/>
          <p:nvPr/>
        </p:nvSpPr>
        <p:spPr>
          <a:xfrm>
            <a:off x="470123" y="3954834"/>
            <a:ext cx="3462193" cy="22776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/>
              <a:t>Intuitive Problem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Adversary can make the algorithm change its solution in any desired way for a negligible gain.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D7BC77-BF7E-4F42-A90C-9524E57ABFC3}"/>
              </a:ext>
            </a:extLst>
          </p:cNvPr>
          <p:cNvGrpSpPr/>
          <p:nvPr/>
        </p:nvGrpSpPr>
        <p:grpSpPr>
          <a:xfrm>
            <a:off x="3995936" y="3908078"/>
            <a:ext cx="4690864" cy="2304256"/>
            <a:chOff x="3995936" y="3908078"/>
            <a:chExt cx="4690864" cy="230425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3995936" y="3908078"/>
              <a:ext cx="4690864" cy="23042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just"/>
              <a:endParaRPr lang="en-US" sz="2400" i="1" dirty="0">
                <a:sym typeface="Symbo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13976" y="4099616"/>
              <a:ext cx="2271214" cy="2066308"/>
            </a:xfrm>
            <a:custGeom>
              <a:avLst/>
              <a:gdLst>
                <a:gd name="connsiteX0" fmla="*/ 20136 w 2550132"/>
                <a:gd name="connsiteY0" fmla="*/ 319782 h 2066308"/>
                <a:gd name="connsiteX1" fmla="*/ 263538 w 2550132"/>
                <a:gd name="connsiteY1" fmla="*/ 96115 h 2066308"/>
                <a:gd name="connsiteX2" fmla="*/ 1184516 w 2550132"/>
                <a:gd name="connsiteY2" fmla="*/ 556605 h 2066308"/>
                <a:gd name="connsiteX3" fmla="*/ 1631848 w 2550132"/>
                <a:gd name="connsiteY3" fmla="*/ 69802 h 2066308"/>
                <a:gd name="connsiteX4" fmla="*/ 2033132 w 2550132"/>
                <a:gd name="connsiteY4" fmla="*/ 36910 h 2066308"/>
                <a:gd name="connsiteX5" fmla="*/ 2000240 w 2550132"/>
                <a:gd name="connsiteY5" fmla="*/ 392144 h 2066308"/>
                <a:gd name="connsiteX6" fmla="*/ 1697633 w 2550132"/>
                <a:gd name="connsiteY6" fmla="*/ 1128927 h 2066308"/>
                <a:gd name="connsiteX7" fmla="*/ 2513356 w 2550132"/>
                <a:gd name="connsiteY7" fmla="*/ 1773612 h 2066308"/>
                <a:gd name="connsiteX8" fmla="*/ 2362053 w 2550132"/>
                <a:gd name="connsiteY8" fmla="*/ 2063062 h 2066308"/>
                <a:gd name="connsiteX9" fmla="*/ 1934456 w 2550132"/>
                <a:gd name="connsiteY9" fmla="*/ 1905180 h 2066308"/>
                <a:gd name="connsiteX10" fmla="*/ 1559486 w 2550132"/>
                <a:gd name="connsiteY10" fmla="*/ 1543367 h 2066308"/>
                <a:gd name="connsiteX11" fmla="*/ 1059526 w 2550132"/>
                <a:gd name="connsiteY11" fmla="*/ 1543367 h 2066308"/>
                <a:gd name="connsiteX12" fmla="*/ 664821 w 2550132"/>
                <a:gd name="connsiteY12" fmla="*/ 1576259 h 2066308"/>
                <a:gd name="connsiteX13" fmla="*/ 585880 w 2550132"/>
                <a:gd name="connsiteY13" fmla="*/ 1174976 h 2066308"/>
                <a:gd name="connsiteX14" fmla="*/ 947693 w 2550132"/>
                <a:gd name="connsiteY14" fmla="*/ 1082878 h 2066308"/>
                <a:gd name="connsiteX15" fmla="*/ 835860 w 2550132"/>
                <a:gd name="connsiteY15" fmla="*/ 780271 h 2066308"/>
                <a:gd name="connsiteX16" fmla="*/ 493782 w 2550132"/>
                <a:gd name="connsiteY16" fmla="*/ 523713 h 2066308"/>
                <a:gd name="connsiteX17" fmla="*/ 66185 w 2550132"/>
                <a:gd name="connsiteY17" fmla="*/ 576340 h 2066308"/>
                <a:gd name="connsiteX18" fmla="*/ 20136 w 2550132"/>
                <a:gd name="connsiteY18" fmla="*/ 319782 h 20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50132" h="2066308">
                  <a:moveTo>
                    <a:pt x="20136" y="319782"/>
                  </a:moveTo>
                  <a:cubicBezTo>
                    <a:pt x="53028" y="239744"/>
                    <a:pt x="69475" y="56645"/>
                    <a:pt x="263538" y="96115"/>
                  </a:cubicBezTo>
                  <a:cubicBezTo>
                    <a:pt x="457601" y="135585"/>
                    <a:pt x="956464" y="560990"/>
                    <a:pt x="1184516" y="556605"/>
                  </a:cubicBezTo>
                  <a:cubicBezTo>
                    <a:pt x="1412568" y="552220"/>
                    <a:pt x="1490412" y="156418"/>
                    <a:pt x="1631848" y="69802"/>
                  </a:cubicBezTo>
                  <a:cubicBezTo>
                    <a:pt x="1773284" y="-16814"/>
                    <a:pt x="1971733" y="-16814"/>
                    <a:pt x="2033132" y="36910"/>
                  </a:cubicBezTo>
                  <a:cubicBezTo>
                    <a:pt x="2094531" y="90634"/>
                    <a:pt x="2056157" y="210141"/>
                    <a:pt x="2000240" y="392144"/>
                  </a:cubicBezTo>
                  <a:cubicBezTo>
                    <a:pt x="1944323" y="574147"/>
                    <a:pt x="1612114" y="898682"/>
                    <a:pt x="1697633" y="1128927"/>
                  </a:cubicBezTo>
                  <a:cubicBezTo>
                    <a:pt x="1783152" y="1359172"/>
                    <a:pt x="2402619" y="1617923"/>
                    <a:pt x="2513356" y="1773612"/>
                  </a:cubicBezTo>
                  <a:cubicBezTo>
                    <a:pt x="2624093" y="1929301"/>
                    <a:pt x="2458536" y="2041134"/>
                    <a:pt x="2362053" y="2063062"/>
                  </a:cubicBezTo>
                  <a:cubicBezTo>
                    <a:pt x="2265570" y="2084990"/>
                    <a:pt x="2068217" y="1991796"/>
                    <a:pt x="1934456" y="1905180"/>
                  </a:cubicBezTo>
                  <a:cubicBezTo>
                    <a:pt x="1800695" y="1818564"/>
                    <a:pt x="1705308" y="1603669"/>
                    <a:pt x="1559486" y="1543367"/>
                  </a:cubicBezTo>
                  <a:cubicBezTo>
                    <a:pt x="1413664" y="1483065"/>
                    <a:pt x="1208637" y="1537885"/>
                    <a:pt x="1059526" y="1543367"/>
                  </a:cubicBezTo>
                  <a:cubicBezTo>
                    <a:pt x="910415" y="1548849"/>
                    <a:pt x="743762" y="1637657"/>
                    <a:pt x="664821" y="1576259"/>
                  </a:cubicBezTo>
                  <a:cubicBezTo>
                    <a:pt x="585880" y="1514861"/>
                    <a:pt x="538735" y="1257206"/>
                    <a:pt x="585880" y="1174976"/>
                  </a:cubicBezTo>
                  <a:cubicBezTo>
                    <a:pt x="633025" y="1092746"/>
                    <a:pt x="906030" y="1148662"/>
                    <a:pt x="947693" y="1082878"/>
                  </a:cubicBezTo>
                  <a:cubicBezTo>
                    <a:pt x="989356" y="1017094"/>
                    <a:pt x="911512" y="873465"/>
                    <a:pt x="835860" y="780271"/>
                  </a:cubicBezTo>
                  <a:cubicBezTo>
                    <a:pt x="760208" y="687077"/>
                    <a:pt x="622061" y="557702"/>
                    <a:pt x="493782" y="523713"/>
                  </a:cubicBezTo>
                  <a:cubicBezTo>
                    <a:pt x="365503" y="489724"/>
                    <a:pt x="142933" y="618003"/>
                    <a:pt x="66185" y="576340"/>
                  </a:cubicBezTo>
                  <a:cubicBezTo>
                    <a:pt x="-10563" y="534677"/>
                    <a:pt x="-12756" y="399820"/>
                    <a:pt x="20136" y="319782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96095" y="4018114"/>
              <a:ext cx="1728734" cy="1961686"/>
            </a:xfrm>
            <a:custGeom>
              <a:avLst/>
              <a:gdLst>
                <a:gd name="connsiteX0" fmla="*/ 207261 w 2532858"/>
                <a:gd name="connsiteY0" fmla="*/ 1355154 h 1961686"/>
                <a:gd name="connsiteX1" fmla="*/ 3330 w 2532858"/>
                <a:gd name="connsiteY1" fmla="*/ 980184 h 1961686"/>
                <a:gd name="connsiteX2" fmla="*/ 325672 w 2532858"/>
                <a:gd name="connsiteY2" fmla="*/ 756518 h 1961686"/>
                <a:gd name="connsiteX3" fmla="*/ 1016406 w 2532858"/>
                <a:gd name="connsiteY3" fmla="*/ 684156 h 1961686"/>
                <a:gd name="connsiteX4" fmla="*/ 1174288 w 2532858"/>
                <a:gd name="connsiteY4" fmla="*/ 217088 h 1961686"/>
                <a:gd name="connsiteX5" fmla="*/ 1378219 w 2532858"/>
                <a:gd name="connsiteY5" fmla="*/ 0 h 1961686"/>
                <a:gd name="connsiteX6" fmla="*/ 1661091 w 2532858"/>
                <a:gd name="connsiteY6" fmla="*/ 217088 h 1961686"/>
                <a:gd name="connsiteX7" fmla="*/ 1812394 w 2532858"/>
                <a:gd name="connsiteY7" fmla="*/ 578901 h 1961686"/>
                <a:gd name="connsiteX8" fmla="*/ 2424187 w 2532858"/>
                <a:gd name="connsiteY8" fmla="*/ 460489 h 1961686"/>
                <a:gd name="connsiteX9" fmla="*/ 2509707 w 2532858"/>
                <a:gd name="connsiteY9" fmla="*/ 874930 h 1961686"/>
                <a:gd name="connsiteX10" fmla="*/ 2161051 w 2532858"/>
                <a:gd name="connsiteY10" fmla="*/ 1006498 h 1961686"/>
                <a:gd name="connsiteX11" fmla="*/ 1680826 w 2532858"/>
                <a:gd name="connsiteY11" fmla="*/ 1184115 h 1961686"/>
                <a:gd name="connsiteX12" fmla="*/ 1641356 w 2532858"/>
                <a:gd name="connsiteY12" fmla="*/ 1815643 h 1961686"/>
                <a:gd name="connsiteX13" fmla="*/ 1496630 w 2532858"/>
                <a:gd name="connsiteY13" fmla="*/ 1960369 h 1961686"/>
                <a:gd name="connsiteX14" fmla="*/ 1167710 w 2532858"/>
                <a:gd name="connsiteY14" fmla="*/ 1769594 h 1961686"/>
                <a:gd name="connsiteX15" fmla="*/ 937465 w 2532858"/>
                <a:gd name="connsiteY15" fmla="*/ 1276213 h 1961686"/>
                <a:gd name="connsiteX16" fmla="*/ 207261 w 2532858"/>
                <a:gd name="connsiteY16" fmla="*/ 1355154 h 196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858" h="1961686">
                  <a:moveTo>
                    <a:pt x="207261" y="1355154"/>
                  </a:moveTo>
                  <a:cubicBezTo>
                    <a:pt x="51572" y="1305816"/>
                    <a:pt x="-16405" y="1079957"/>
                    <a:pt x="3330" y="980184"/>
                  </a:cubicBezTo>
                  <a:cubicBezTo>
                    <a:pt x="23065" y="880411"/>
                    <a:pt x="156826" y="805856"/>
                    <a:pt x="325672" y="756518"/>
                  </a:cubicBezTo>
                  <a:cubicBezTo>
                    <a:pt x="494518" y="707180"/>
                    <a:pt x="874970" y="774061"/>
                    <a:pt x="1016406" y="684156"/>
                  </a:cubicBezTo>
                  <a:cubicBezTo>
                    <a:pt x="1157842" y="594251"/>
                    <a:pt x="1113986" y="331114"/>
                    <a:pt x="1174288" y="217088"/>
                  </a:cubicBezTo>
                  <a:cubicBezTo>
                    <a:pt x="1234590" y="103062"/>
                    <a:pt x="1297085" y="0"/>
                    <a:pt x="1378219" y="0"/>
                  </a:cubicBezTo>
                  <a:cubicBezTo>
                    <a:pt x="1459353" y="0"/>
                    <a:pt x="1588729" y="120605"/>
                    <a:pt x="1661091" y="217088"/>
                  </a:cubicBezTo>
                  <a:cubicBezTo>
                    <a:pt x="1733453" y="313571"/>
                    <a:pt x="1685211" y="538334"/>
                    <a:pt x="1812394" y="578901"/>
                  </a:cubicBezTo>
                  <a:cubicBezTo>
                    <a:pt x="1939577" y="619468"/>
                    <a:pt x="2307968" y="411151"/>
                    <a:pt x="2424187" y="460489"/>
                  </a:cubicBezTo>
                  <a:cubicBezTo>
                    <a:pt x="2540406" y="509827"/>
                    <a:pt x="2553563" y="783929"/>
                    <a:pt x="2509707" y="874930"/>
                  </a:cubicBezTo>
                  <a:cubicBezTo>
                    <a:pt x="2465851" y="965931"/>
                    <a:pt x="2161051" y="1006498"/>
                    <a:pt x="2161051" y="1006498"/>
                  </a:cubicBezTo>
                  <a:cubicBezTo>
                    <a:pt x="2022904" y="1058029"/>
                    <a:pt x="1767442" y="1049257"/>
                    <a:pt x="1680826" y="1184115"/>
                  </a:cubicBezTo>
                  <a:cubicBezTo>
                    <a:pt x="1594210" y="1318972"/>
                    <a:pt x="1672055" y="1686267"/>
                    <a:pt x="1641356" y="1815643"/>
                  </a:cubicBezTo>
                  <a:cubicBezTo>
                    <a:pt x="1610657" y="1945019"/>
                    <a:pt x="1575571" y="1968044"/>
                    <a:pt x="1496630" y="1960369"/>
                  </a:cubicBezTo>
                  <a:cubicBezTo>
                    <a:pt x="1417689" y="1952694"/>
                    <a:pt x="1260904" y="1883620"/>
                    <a:pt x="1167710" y="1769594"/>
                  </a:cubicBezTo>
                  <a:cubicBezTo>
                    <a:pt x="1074516" y="1655568"/>
                    <a:pt x="1096443" y="1349672"/>
                    <a:pt x="937465" y="1276213"/>
                  </a:cubicBezTo>
                  <a:cubicBezTo>
                    <a:pt x="778487" y="1202754"/>
                    <a:pt x="362950" y="1404492"/>
                    <a:pt x="207261" y="13551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97733" y="4192915"/>
              <a:ext cx="1939419" cy="1681920"/>
            </a:xfrm>
            <a:custGeom>
              <a:avLst/>
              <a:gdLst>
                <a:gd name="connsiteX0" fmla="*/ 62137 w 2177590"/>
                <a:gd name="connsiteY0" fmla="*/ 529090 h 1681920"/>
                <a:gd name="connsiteX1" fmla="*/ 259489 w 2177590"/>
                <a:gd name="connsiteY1" fmla="*/ 292267 h 1681920"/>
                <a:gd name="connsiteX2" fmla="*/ 917331 w 2177590"/>
                <a:gd name="connsiteY2" fmla="*/ 489619 h 1681920"/>
                <a:gd name="connsiteX3" fmla="*/ 1094948 w 2177590"/>
                <a:gd name="connsiteY3" fmla="*/ 29130 h 1681920"/>
                <a:gd name="connsiteX4" fmla="*/ 1575172 w 2177590"/>
                <a:gd name="connsiteY4" fmla="*/ 94914 h 1681920"/>
                <a:gd name="connsiteX5" fmla="*/ 1430447 w 2177590"/>
                <a:gd name="connsiteY5" fmla="*/ 483041 h 1681920"/>
                <a:gd name="connsiteX6" fmla="*/ 1443604 w 2177590"/>
                <a:gd name="connsiteY6" fmla="*/ 923795 h 1681920"/>
                <a:gd name="connsiteX7" fmla="*/ 2134338 w 2177590"/>
                <a:gd name="connsiteY7" fmla="*/ 1127726 h 1681920"/>
                <a:gd name="connsiteX8" fmla="*/ 2055397 w 2177590"/>
                <a:gd name="connsiteY8" fmla="*/ 1496117 h 1681920"/>
                <a:gd name="connsiteX9" fmla="*/ 1647535 w 2177590"/>
                <a:gd name="connsiteY9" fmla="*/ 1397441 h 1681920"/>
                <a:gd name="connsiteX10" fmla="*/ 1279144 w 2177590"/>
                <a:gd name="connsiteY10" fmla="*/ 1180353 h 1681920"/>
                <a:gd name="connsiteX11" fmla="*/ 976537 w 2177590"/>
                <a:gd name="connsiteY11" fmla="*/ 1357970 h 1681920"/>
                <a:gd name="connsiteX12" fmla="*/ 930488 w 2177590"/>
                <a:gd name="connsiteY12" fmla="*/ 1667156 h 1681920"/>
                <a:gd name="connsiteX13" fmla="*/ 535783 w 2177590"/>
                <a:gd name="connsiteY13" fmla="*/ 1594793 h 1681920"/>
                <a:gd name="connsiteX14" fmla="*/ 548939 w 2177590"/>
                <a:gd name="connsiteY14" fmla="*/ 1265873 h 1681920"/>
                <a:gd name="connsiteX15" fmla="*/ 687086 w 2177590"/>
                <a:gd name="connsiteY15" fmla="*/ 904060 h 1681920"/>
                <a:gd name="connsiteX16" fmla="*/ 48980 w 2177590"/>
                <a:gd name="connsiteY16" fmla="*/ 700129 h 1681920"/>
                <a:gd name="connsiteX17" fmla="*/ 62137 w 2177590"/>
                <a:gd name="connsiteY17" fmla="*/ 529090 h 168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7590" h="1681920">
                  <a:moveTo>
                    <a:pt x="62137" y="529090"/>
                  </a:moveTo>
                  <a:cubicBezTo>
                    <a:pt x="97222" y="461113"/>
                    <a:pt x="116957" y="298845"/>
                    <a:pt x="259489" y="292267"/>
                  </a:cubicBezTo>
                  <a:cubicBezTo>
                    <a:pt x="402021" y="285689"/>
                    <a:pt x="778088" y="533475"/>
                    <a:pt x="917331" y="489619"/>
                  </a:cubicBezTo>
                  <a:cubicBezTo>
                    <a:pt x="1056574" y="445763"/>
                    <a:pt x="985308" y="94914"/>
                    <a:pt x="1094948" y="29130"/>
                  </a:cubicBezTo>
                  <a:cubicBezTo>
                    <a:pt x="1204588" y="-36654"/>
                    <a:pt x="1519256" y="19262"/>
                    <a:pt x="1575172" y="94914"/>
                  </a:cubicBezTo>
                  <a:cubicBezTo>
                    <a:pt x="1631089" y="170566"/>
                    <a:pt x="1452375" y="344894"/>
                    <a:pt x="1430447" y="483041"/>
                  </a:cubicBezTo>
                  <a:cubicBezTo>
                    <a:pt x="1408519" y="621188"/>
                    <a:pt x="1326289" y="816348"/>
                    <a:pt x="1443604" y="923795"/>
                  </a:cubicBezTo>
                  <a:cubicBezTo>
                    <a:pt x="1560919" y="1031242"/>
                    <a:pt x="2032373" y="1032339"/>
                    <a:pt x="2134338" y="1127726"/>
                  </a:cubicBezTo>
                  <a:cubicBezTo>
                    <a:pt x="2236303" y="1223113"/>
                    <a:pt x="2136531" y="1451165"/>
                    <a:pt x="2055397" y="1496117"/>
                  </a:cubicBezTo>
                  <a:cubicBezTo>
                    <a:pt x="1974263" y="1541070"/>
                    <a:pt x="1776911" y="1450068"/>
                    <a:pt x="1647535" y="1397441"/>
                  </a:cubicBezTo>
                  <a:cubicBezTo>
                    <a:pt x="1518160" y="1344814"/>
                    <a:pt x="1390977" y="1186931"/>
                    <a:pt x="1279144" y="1180353"/>
                  </a:cubicBezTo>
                  <a:cubicBezTo>
                    <a:pt x="1167311" y="1173775"/>
                    <a:pt x="1034646" y="1276836"/>
                    <a:pt x="976537" y="1357970"/>
                  </a:cubicBezTo>
                  <a:cubicBezTo>
                    <a:pt x="918428" y="1439104"/>
                    <a:pt x="1003947" y="1627686"/>
                    <a:pt x="930488" y="1667156"/>
                  </a:cubicBezTo>
                  <a:cubicBezTo>
                    <a:pt x="857029" y="1706627"/>
                    <a:pt x="599374" y="1661673"/>
                    <a:pt x="535783" y="1594793"/>
                  </a:cubicBezTo>
                  <a:cubicBezTo>
                    <a:pt x="472192" y="1527913"/>
                    <a:pt x="523722" y="1380995"/>
                    <a:pt x="548939" y="1265873"/>
                  </a:cubicBezTo>
                  <a:cubicBezTo>
                    <a:pt x="574156" y="1150751"/>
                    <a:pt x="770412" y="998351"/>
                    <a:pt x="687086" y="904060"/>
                  </a:cubicBezTo>
                  <a:cubicBezTo>
                    <a:pt x="603760" y="809769"/>
                    <a:pt x="148753" y="764817"/>
                    <a:pt x="48980" y="700129"/>
                  </a:cubicBezTo>
                  <a:cubicBezTo>
                    <a:pt x="-50793" y="635441"/>
                    <a:pt x="27052" y="597067"/>
                    <a:pt x="62137" y="529090"/>
                  </a:cubicBez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176837" y="4197059"/>
              <a:ext cx="4162244" cy="1882136"/>
              <a:chOff x="1698809" y="4139152"/>
              <a:chExt cx="4673391" cy="188213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71364" y="4143119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98809" y="48319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44031" y="5498317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131840" y="4532635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63888" y="544522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83913" y="4244603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692931" y="5258571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12050" y="4139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84168" y="57332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6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7EA2166-1884-4CBE-954A-5E054A7B9E63}"/>
              </a:ext>
            </a:extLst>
          </p:cNvPr>
          <p:cNvSpPr/>
          <p:nvPr/>
        </p:nvSpPr>
        <p:spPr>
          <a:xfrm>
            <a:off x="5508104" y="1535455"/>
            <a:ext cx="3096344" cy="20375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endParaRPr lang="en-US" sz="2800" dirty="0"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Combinatorial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43714" name="Picture 2" descr="C:\Users\Julia\AppData\Local\Microsoft\Windows\INetCache\IE\WTCXZS2D\book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1411"/>
            <a:ext cx="1152128" cy="75935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9552" y="1628800"/>
            <a:ext cx="46085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max	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</a:p>
          <a:p>
            <a:pPr algn="just"/>
            <a:r>
              <a:rPr lang="en-US" sz="2800" dirty="0" err="1">
                <a:sym typeface="Symbol"/>
              </a:rPr>
              <a:t>s.t</a:t>
            </a:r>
            <a:r>
              <a:rPr lang="en-US" sz="2800" dirty="0">
                <a:sym typeface="Symbol"/>
              </a:rPr>
              <a:t>.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 </a:t>
            </a:r>
            <a:r>
              <a:rPr lang="en-US" sz="2800" i="1" dirty="0">
                <a:sym typeface="Symbol"/>
              </a:rPr>
              <a:t>N</a:t>
            </a:r>
            <a:endParaRPr lang="en-US" sz="2800" dirty="0">
              <a:sym typeface="Symbol"/>
            </a:endParaRPr>
          </a:p>
          <a:p>
            <a:pPr algn="just"/>
            <a:r>
              <a:rPr lang="en-US" sz="2800" dirty="0">
                <a:sym typeface="Symbol"/>
              </a:rPr>
              <a:t>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obeys a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114853"/>
            <a:ext cx="3550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>
                <a:sym typeface="Symbol"/>
              </a:rPr>
              <a:t>Given a ground set </a:t>
            </a:r>
            <a:r>
              <a:rPr lang="en-US" sz="2800" i="1" dirty="0">
                <a:sym typeface="Symbol"/>
              </a:rPr>
              <a:t>N</a:t>
            </a:r>
            <a:r>
              <a:rPr lang="en-US" sz="2800" dirty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B8088D9-61D3-4BC0-A9C3-105A13530FC8}"/>
              </a:ext>
            </a:extLst>
          </p:cNvPr>
          <p:cNvSpPr/>
          <p:nvPr/>
        </p:nvSpPr>
        <p:spPr>
          <a:xfrm>
            <a:off x="570384" y="3971904"/>
            <a:ext cx="8003232" cy="25782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sym typeface="Symbol"/>
              </a:rPr>
              <a:t>N</a:t>
            </a:r>
            <a:r>
              <a:rPr lang="en-US" sz="2800" dirty="0">
                <a:sym typeface="Symbol"/>
              </a:rPr>
              <a:t> is the set of edges of a graph.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ym typeface="Symbol"/>
              </a:rPr>
              <a:t>The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 allows only legal matchings.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 = |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| is the size of the set </a:t>
            </a:r>
            <a:r>
              <a:rPr lang="en-US" sz="2800" i="1" dirty="0">
                <a:sym typeface="Symbol"/>
              </a:rPr>
              <a:t>S.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3E123CD-E6F0-45CC-9593-B0BA220FA689}"/>
              </a:ext>
            </a:extLst>
          </p:cNvPr>
          <p:cNvSpPr/>
          <p:nvPr/>
        </p:nvSpPr>
        <p:spPr>
          <a:xfrm>
            <a:off x="2375756" y="3312241"/>
            <a:ext cx="792088" cy="5876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D77EF564-A4A7-4548-9259-18C14A1CBAC3}"/>
              </a:ext>
            </a:extLst>
          </p:cNvPr>
          <p:cNvSpPr/>
          <p:nvPr/>
        </p:nvSpPr>
        <p:spPr>
          <a:xfrm>
            <a:off x="1042628" y="5582676"/>
            <a:ext cx="7202760" cy="799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ym typeface="Symbol"/>
              </a:rPr>
              <a:t>Maximum Matching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22861D-7DBB-4412-A310-1976D7F968C5}"/>
              </a:ext>
            </a:extLst>
          </p:cNvPr>
          <p:cNvCxnSpPr>
            <a:stCxn id="23" idx="2"/>
            <a:endCxn id="15" idx="6"/>
          </p:cNvCxnSpPr>
          <p:nvPr/>
        </p:nvCxnSpPr>
        <p:spPr bwMode="auto">
          <a:xfrm flipH="1">
            <a:off x="5921265" y="1800792"/>
            <a:ext cx="1379958" cy="43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6FD08C-5EF2-460D-8693-7F33D1D1528C}"/>
              </a:ext>
            </a:extLst>
          </p:cNvPr>
          <p:cNvCxnSpPr>
            <a:endCxn id="26" idx="2"/>
          </p:cNvCxnSpPr>
          <p:nvPr/>
        </p:nvCxnSpPr>
        <p:spPr bwMode="auto">
          <a:xfrm flipV="1">
            <a:off x="6908238" y="2571952"/>
            <a:ext cx="1167119" cy="70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1A618A-F8A4-42CA-948C-5886737A4EBE}"/>
              </a:ext>
            </a:extLst>
          </p:cNvPr>
          <p:cNvCxnSpPr>
            <a:stCxn id="29" idx="3"/>
            <a:endCxn id="20" idx="6"/>
          </p:cNvCxnSpPr>
          <p:nvPr/>
        </p:nvCxnSpPr>
        <p:spPr bwMode="auto">
          <a:xfrm flipH="1" flipV="1">
            <a:off x="6837251" y="3255872"/>
            <a:ext cx="1389784" cy="576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3F56734-98EF-48DF-AA28-4D407D75871C}"/>
              </a:ext>
            </a:extLst>
          </p:cNvPr>
          <p:cNvGrpSpPr/>
          <p:nvPr/>
        </p:nvGrpSpPr>
        <p:grpSpPr>
          <a:xfrm>
            <a:off x="5724128" y="1699672"/>
            <a:ext cx="2671174" cy="1657320"/>
            <a:chOff x="5724128" y="1699672"/>
            <a:chExt cx="2671174" cy="16573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52104B-FB1F-4F86-93AF-9BE8D3C6206D}"/>
                </a:ext>
              </a:extLst>
            </p:cNvPr>
            <p:cNvSpPr/>
            <p:nvPr/>
          </p:nvSpPr>
          <p:spPr>
            <a:xfrm>
              <a:off x="5724128" y="1743168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1EDB00-E38A-4C95-87E9-45CB5BF0E988}"/>
                </a:ext>
              </a:extLst>
            </p:cNvPr>
            <p:cNvCxnSpPr>
              <a:stCxn id="15" idx="5"/>
              <a:endCxn id="17" idx="1"/>
            </p:cNvCxnSpPr>
            <p:nvPr/>
          </p:nvCxnSpPr>
          <p:spPr bwMode="auto">
            <a:xfrm>
              <a:off x="5892395" y="1915790"/>
              <a:ext cx="846288" cy="598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DE20C5-C2B6-41A0-AA0A-DEB904E13947}"/>
                </a:ext>
              </a:extLst>
            </p:cNvPr>
            <p:cNvSpPr/>
            <p:nvPr/>
          </p:nvSpPr>
          <p:spPr>
            <a:xfrm>
              <a:off x="6709813" y="2484712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44D987-C078-49A5-9E9C-514F0CBA9486}"/>
                </a:ext>
              </a:extLst>
            </p:cNvPr>
            <p:cNvSpPr/>
            <p:nvPr/>
          </p:nvSpPr>
          <p:spPr>
            <a:xfrm>
              <a:off x="5752998" y="2479425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8786B78-2E34-451E-9803-1689919DB4AB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 bwMode="auto">
            <a:xfrm>
              <a:off x="5921265" y="2652046"/>
              <a:ext cx="747720" cy="5323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D544CD-02BB-4D18-88C6-982305683F20}"/>
                </a:ext>
              </a:extLst>
            </p:cNvPr>
            <p:cNvSpPr/>
            <p:nvPr/>
          </p:nvSpPr>
          <p:spPr>
            <a:xfrm>
              <a:off x="6640114" y="3154753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662A12F-2913-4494-8171-D38FD4703C79}"/>
                </a:ext>
              </a:extLst>
            </p:cNvPr>
            <p:cNvCxnSpPr>
              <a:stCxn id="15" idx="4"/>
              <a:endCxn id="18" idx="0"/>
            </p:cNvCxnSpPr>
            <p:nvPr/>
          </p:nvCxnSpPr>
          <p:spPr bwMode="auto">
            <a:xfrm>
              <a:off x="5822696" y="1945408"/>
              <a:ext cx="28870" cy="5340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B4C72F8-DEE1-47C5-86A1-A43717D73D05}"/>
                </a:ext>
              </a:extLst>
            </p:cNvPr>
            <p:cNvCxnSpPr>
              <a:stCxn id="17" idx="7"/>
              <a:endCxn id="23" idx="4"/>
            </p:cNvCxnSpPr>
            <p:nvPr/>
          </p:nvCxnSpPr>
          <p:spPr bwMode="auto">
            <a:xfrm flipV="1">
              <a:off x="6878079" y="1901911"/>
              <a:ext cx="521713" cy="6124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66F888-E328-4030-A8D0-C0F9C34D1FA7}"/>
                </a:ext>
              </a:extLst>
            </p:cNvPr>
            <p:cNvSpPr/>
            <p:nvPr/>
          </p:nvSpPr>
          <p:spPr>
            <a:xfrm>
              <a:off x="7301223" y="1699672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47B7373-D446-464B-A004-F2789CB5D773}"/>
                </a:ext>
              </a:extLst>
            </p:cNvPr>
            <p:cNvCxnSpPr>
              <a:stCxn id="17" idx="5"/>
              <a:endCxn id="29" idx="2"/>
            </p:cNvCxnSpPr>
            <p:nvPr/>
          </p:nvCxnSpPr>
          <p:spPr bwMode="auto">
            <a:xfrm>
              <a:off x="6878079" y="2657333"/>
              <a:ext cx="1320086" cy="5846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0502398-EDE4-4F59-BE98-BE3191150B29}"/>
                </a:ext>
              </a:extLst>
            </p:cNvPr>
            <p:cNvSpPr/>
            <p:nvPr/>
          </p:nvSpPr>
          <p:spPr>
            <a:xfrm>
              <a:off x="8075356" y="2470833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F3B67CC-2CA7-4A41-85A8-FCB24A1C5672}"/>
                </a:ext>
              </a:extLst>
            </p:cNvPr>
            <p:cNvCxnSpPr>
              <a:stCxn id="26" idx="1"/>
              <a:endCxn id="23" idx="6"/>
            </p:cNvCxnSpPr>
            <p:nvPr/>
          </p:nvCxnSpPr>
          <p:spPr bwMode="auto">
            <a:xfrm flipH="1" flipV="1">
              <a:off x="7498360" y="1800792"/>
              <a:ext cx="605867" cy="6996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DDFAD-CE7D-4D08-99E8-71E65712FD03}"/>
                </a:ext>
              </a:extLst>
            </p:cNvPr>
            <p:cNvSpPr/>
            <p:nvPr/>
          </p:nvSpPr>
          <p:spPr>
            <a:xfrm>
              <a:off x="8198165" y="3140874"/>
              <a:ext cx="197137" cy="202239"/>
            </a:xfrm>
            <a:prstGeom prst="ellipse">
              <a:avLst/>
            </a:prstGeom>
            <a:solidFill>
              <a:srgbClr val="FFCC99"/>
            </a:solidFill>
            <a:ln w="28575">
              <a:solidFill>
                <a:srgbClr val="1F497D"/>
              </a:solidFill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 eaLnBrk="1" hangingPunct="1"/>
              <a:endParaRPr lang="en-US" sz="2800" dirty="0">
                <a:latin typeface="Calibri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6F7AAB7-5C81-4293-B43C-E13877F93D2E}"/>
                </a:ext>
              </a:extLst>
            </p:cNvPr>
            <p:cNvCxnSpPr>
              <a:stCxn id="20" idx="0"/>
              <a:endCxn id="17" idx="4"/>
            </p:cNvCxnSpPr>
            <p:nvPr/>
          </p:nvCxnSpPr>
          <p:spPr bwMode="auto">
            <a:xfrm flipV="1">
              <a:off x="6738683" y="2686951"/>
              <a:ext cx="69698" cy="4678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A423C80-381B-418B-A729-24E204226D8C}"/>
                </a:ext>
              </a:extLst>
            </p:cNvPr>
            <p:cNvCxnSpPr>
              <a:stCxn id="29" idx="0"/>
              <a:endCxn id="26" idx="4"/>
            </p:cNvCxnSpPr>
            <p:nvPr/>
          </p:nvCxnSpPr>
          <p:spPr bwMode="auto">
            <a:xfrm flipH="1" flipV="1">
              <a:off x="8173925" y="2673072"/>
              <a:ext cx="122809" cy="46780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155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 uiExpand="1" build="allAtOnce" animBg="1"/>
      <p:bldP spid="9" grpId="0"/>
      <p:bldP spid="9" grpId="1"/>
      <p:bldP spid="12" grpId="0" uiExpand="1" build="allAtOnce" animBg="1"/>
      <p:bldP spid="3" grpId="0" animBg="1"/>
      <p:bldP spid="13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0124" y="1367408"/>
            <a:ext cx="8216676" cy="3069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400" dirty="0"/>
              <a:t>We need the adversary to “pay” a significant price for changing the configuration.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560" y="2303512"/>
            <a:ext cx="7920880" cy="2061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en-US" sz="2200" dirty="0"/>
              <a:t>Start with an empty matching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en-US" sz="2200" dirty="0"/>
              <a:t>Whenever an edge </a:t>
            </a:r>
            <a:r>
              <a:rPr lang="en-US" sz="2200" i="1" dirty="0"/>
              <a:t>e</a:t>
            </a:r>
            <a:r>
              <a:rPr lang="en-US" sz="2200" dirty="0"/>
              <a:t> arrives:</a:t>
            </a:r>
          </a:p>
          <a:p>
            <a:pPr marL="687388" indent="-687388">
              <a:spcAft>
                <a:spcPts val="600"/>
              </a:spcAft>
              <a:buAutoNum type="arabicPeriod"/>
            </a:pPr>
            <a:r>
              <a:rPr lang="en-US" sz="2200" dirty="0"/>
              <a:t>Let NV(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) be the total value of edges in </a:t>
            </a:r>
            <a:r>
              <a:rPr lang="en-US" sz="2200" i="1" dirty="0"/>
              <a:t>M</a:t>
            </a:r>
            <a:r>
              <a:rPr lang="en-US" sz="2200" dirty="0"/>
              <a:t> intersecting </a:t>
            </a:r>
            <a:r>
              <a:rPr lang="en-US" sz="2200" i="1" dirty="0"/>
              <a:t>e</a:t>
            </a:r>
            <a:r>
              <a:rPr lang="en-US" sz="2200" dirty="0"/>
              <a:t>.</a:t>
            </a:r>
          </a:p>
          <a:p>
            <a:pPr marL="687388" indent="-687388">
              <a:spcAft>
                <a:spcPts val="600"/>
              </a:spcAft>
              <a:buAutoNum type="arabicPeriod"/>
            </a:pPr>
            <a:r>
              <a:rPr lang="en-US" sz="2200" dirty="0"/>
              <a:t>If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 ≥ 2 ∙ NV(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), then add </a:t>
            </a:r>
            <a:r>
              <a:rPr lang="en-US" sz="2200" i="1" dirty="0"/>
              <a:t>e</a:t>
            </a:r>
            <a:r>
              <a:rPr lang="en-US" sz="2200" dirty="0"/>
              <a:t> to </a:t>
            </a:r>
            <a:r>
              <a:rPr lang="en-US" sz="2200" i="1" dirty="0"/>
              <a:t>M</a:t>
            </a:r>
            <a:r>
              <a:rPr lang="en-US" sz="2200" dirty="0"/>
              <a:t> and remove the edges intersecting it.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0122" y="4509120"/>
            <a:ext cx="3637483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/>
              <a:t>Observation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gain is now on the same order of magnitude as the values of the added and removed edges.</a:t>
            </a:r>
          </a:p>
        </p:txBody>
      </p:sp>
      <p:pic>
        <p:nvPicPr>
          <p:cNvPr id="5" name="Picture 2" descr="C:\Users\User\AppData\Local\Microsoft\Windows\INetCache\IE\3PNZHOW0\comicMachine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553" y="425716"/>
            <a:ext cx="1837903" cy="1131076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C89A60-F637-4527-8B8D-7CBDA7B505F5}"/>
              </a:ext>
            </a:extLst>
          </p:cNvPr>
          <p:cNvGrpSpPr/>
          <p:nvPr/>
        </p:nvGrpSpPr>
        <p:grpSpPr>
          <a:xfrm>
            <a:off x="4211960" y="4509120"/>
            <a:ext cx="4474840" cy="2016224"/>
            <a:chOff x="4211960" y="4509120"/>
            <a:chExt cx="4474840" cy="201622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211960" y="4509120"/>
              <a:ext cx="4474840" cy="201622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just"/>
              <a:endParaRPr lang="en-US" sz="2400" i="1" dirty="0">
                <a:sym typeface="Symbol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327855" y="4676716"/>
              <a:ext cx="2166620" cy="1808020"/>
            </a:xfrm>
            <a:custGeom>
              <a:avLst/>
              <a:gdLst>
                <a:gd name="connsiteX0" fmla="*/ 20136 w 2550132"/>
                <a:gd name="connsiteY0" fmla="*/ 319782 h 2066308"/>
                <a:gd name="connsiteX1" fmla="*/ 263538 w 2550132"/>
                <a:gd name="connsiteY1" fmla="*/ 96115 h 2066308"/>
                <a:gd name="connsiteX2" fmla="*/ 1184516 w 2550132"/>
                <a:gd name="connsiteY2" fmla="*/ 556605 h 2066308"/>
                <a:gd name="connsiteX3" fmla="*/ 1631848 w 2550132"/>
                <a:gd name="connsiteY3" fmla="*/ 69802 h 2066308"/>
                <a:gd name="connsiteX4" fmla="*/ 2033132 w 2550132"/>
                <a:gd name="connsiteY4" fmla="*/ 36910 h 2066308"/>
                <a:gd name="connsiteX5" fmla="*/ 2000240 w 2550132"/>
                <a:gd name="connsiteY5" fmla="*/ 392144 h 2066308"/>
                <a:gd name="connsiteX6" fmla="*/ 1697633 w 2550132"/>
                <a:gd name="connsiteY6" fmla="*/ 1128927 h 2066308"/>
                <a:gd name="connsiteX7" fmla="*/ 2513356 w 2550132"/>
                <a:gd name="connsiteY7" fmla="*/ 1773612 h 2066308"/>
                <a:gd name="connsiteX8" fmla="*/ 2362053 w 2550132"/>
                <a:gd name="connsiteY8" fmla="*/ 2063062 h 2066308"/>
                <a:gd name="connsiteX9" fmla="*/ 1934456 w 2550132"/>
                <a:gd name="connsiteY9" fmla="*/ 1905180 h 2066308"/>
                <a:gd name="connsiteX10" fmla="*/ 1559486 w 2550132"/>
                <a:gd name="connsiteY10" fmla="*/ 1543367 h 2066308"/>
                <a:gd name="connsiteX11" fmla="*/ 1059526 w 2550132"/>
                <a:gd name="connsiteY11" fmla="*/ 1543367 h 2066308"/>
                <a:gd name="connsiteX12" fmla="*/ 664821 w 2550132"/>
                <a:gd name="connsiteY12" fmla="*/ 1576259 h 2066308"/>
                <a:gd name="connsiteX13" fmla="*/ 585880 w 2550132"/>
                <a:gd name="connsiteY13" fmla="*/ 1174976 h 2066308"/>
                <a:gd name="connsiteX14" fmla="*/ 947693 w 2550132"/>
                <a:gd name="connsiteY14" fmla="*/ 1082878 h 2066308"/>
                <a:gd name="connsiteX15" fmla="*/ 835860 w 2550132"/>
                <a:gd name="connsiteY15" fmla="*/ 780271 h 2066308"/>
                <a:gd name="connsiteX16" fmla="*/ 493782 w 2550132"/>
                <a:gd name="connsiteY16" fmla="*/ 523713 h 2066308"/>
                <a:gd name="connsiteX17" fmla="*/ 66185 w 2550132"/>
                <a:gd name="connsiteY17" fmla="*/ 576340 h 2066308"/>
                <a:gd name="connsiteX18" fmla="*/ 20136 w 2550132"/>
                <a:gd name="connsiteY18" fmla="*/ 319782 h 20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50132" h="2066308">
                  <a:moveTo>
                    <a:pt x="20136" y="319782"/>
                  </a:moveTo>
                  <a:cubicBezTo>
                    <a:pt x="53028" y="239744"/>
                    <a:pt x="69475" y="56645"/>
                    <a:pt x="263538" y="96115"/>
                  </a:cubicBezTo>
                  <a:cubicBezTo>
                    <a:pt x="457601" y="135585"/>
                    <a:pt x="956464" y="560990"/>
                    <a:pt x="1184516" y="556605"/>
                  </a:cubicBezTo>
                  <a:cubicBezTo>
                    <a:pt x="1412568" y="552220"/>
                    <a:pt x="1490412" y="156418"/>
                    <a:pt x="1631848" y="69802"/>
                  </a:cubicBezTo>
                  <a:cubicBezTo>
                    <a:pt x="1773284" y="-16814"/>
                    <a:pt x="1971733" y="-16814"/>
                    <a:pt x="2033132" y="36910"/>
                  </a:cubicBezTo>
                  <a:cubicBezTo>
                    <a:pt x="2094531" y="90634"/>
                    <a:pt x="2056157" y="210141"/>
                    <a:pt x="2000240" y="392144"/>
                  </a:cubicBezTo>
                  <a:cubicBezTo>
                    <a:pt x="1944323" y="574147"/>
                    <a:pt x="1612114" y="898682"/>
                    <a:pt x="1697633" y="1128927"/>
                  </a:cubicBezTo>
                  <a:cubicBezTo>
                    <a:pt x="1783152" y="1359172"/>
                    <a:pt x="2402619" y="1617923"/>
                    <a:pt x="2513356" y="1773612"/>
                  </a:cubicBezTo>
                  <a:cubicBezTo>
                    <a:pt x="2624093" y="1929301"/>
                    <a:pt x="2458536" y="2041134"/>
                    <a:pt x="2362053" y="2063062"/>
                  </a:cubicBezTo>
                  <a:cubicBezTo>
                    <a:pt x="2265570" y="2084990"/>
                    <a:pt x="2068217" y="1991796"/>
                    <a:pt x="1934456" y="1905180"/>
                  </a:cubicBezTo>
                  <a:cubicBezTo>
                    <a:pt x="1800695" y="1818564"/>
                    <a:pt x="1705308" y="1603669"/>
                    <a:pt x="1559486" y="1543367"/>
                  </a:cubicBezTo>
                  <a:cubicBezTo>
                    <a:pt x="1413664" y="1483065"/>
                    <a:pt x="1208637" y="1537885"/>
                    <a:pt x="1059526" y="1543367"/>
                  </a:cubicBezTo>
                  <a:cubicBezTo>
                    <a:pt x="910415" y="1548849"/>
                    <a:pt x="743762" y="1637657"/>
                    <a:pt x="664821" y="1576259"/>
                  </a:cubicBezTo>
                  <a:cubicBezTo>
                    <a:pt x="585880" y="1514861"/>
                    <a:pt x="538735" y="1257206"/>
                    <a:pt x="585880" y="1174976"/>
                  </a:cubicBezTo>
                  <a:cubicBezTo>
                    <a:pt x="633025" y="1092746"/>
                    <a:pt x="906030" y="1148662"/>
                    <a:pt x="947693" y="1082878"/>
                  </a:cubicBezTo>
                  <a:cubicBezTo>
                    <a:pt x="989356" y="1017094"/>
                    <a:pt x="911512" y="873465"/>
                    <a:pt x="835860" y="780271"/>
                  </a:cubicBezTo>
                  <a:cubicBezTo>
                    <a:pt x="760208" y="687077"/>
                    <a:pt x="622061" y="557702"/>
                    <a:pt x="493782" y="523713"/>
                  </a:cubicBezTo>
                  <a:cubicBezTo>
                    <a:pt x="365503" y="489724"/>
                    <a:pt x="142933" y="618003"/>
                    <a:pt x="66185" y="576340"/>
                  </a:cubicBezTo>
                  <a:cubicBezTo>
                    <a:pt x="-10563" y="534677"/>
                    <a:pt x="-12756" y="399820"/>
                    <a:pt x="20136" y="319782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07506" y="4605402"/>
              <a:ext cx="1649122" cy="1716475"/>
            </a:xfrm>
            <a:custGeom>
              <a:avLst/>
              <a:gdLst>
                <a:gd name="connsiteX0" fmla="*/ 207261 w 2532858"/>
                <a:gd name="connsiteY0" fmla="*/ 1355154 h 1961686"/>
                <a:gd name="connsiteX1" fmla="*/ 3330 w 2532858"/>
                <a:gd name="connsiteY1" fmla="*/ 980184 h 1961686"/>
                <a:gd name="connsiteX2" fmla="*/ 325672 w 2532858"/>
                <a:gd name="connsiteY2" fmla="*/ 756518 h 1961686"/>
                <a:gd name="connsiteX3" fmla="*/ 1016406 w 2532858"/>
                <a:gd name="connsiteY3" fmla="*/ 684156 h 1961686"/>
                <a:gd name="connsiteX4" fmla="*/ 1174288 w 2532858"/>
                <a:gd name="connsiteY4" fmla="*/ 217088 h 1961686"/>
                <a:gd name="connsiteX5" fmla="*/ 1378219 w 2532858"/>
                <a:gd name="connsiteY5" fmla="*/ 0 h 1961686"/>
                <a:gd name="connsiteX6" fmla="*/ 1661091 w 2532858"/>
                <a:gd name="connsiteY6" fmla="*/ 217088 h 1961686"/>
                <a:gd name="connsiteX7" fmla="*/ 1812394 w 2532858"/>
                <a:gd name="connsiteY7" fmla="*/ 578901 h 1961686"/>
                <a:gd name="connsiteX8" fmla="*/ 2424187 w 2532858"/>
                <a:gd name="connsiteY8" fmla="*/ 460489 h 1961686"/>
                <a:gd name="connsiteX9" fmla="*/ 2509707 w 2532858"/>
                <a:gd name="connsiteY9" fmla="*/ 874930 h 1961686"/>
                <a:gd name="connsiteX10" fmla="*/ 2161051 w 2532858"/>
                <a:gd name="connsiteY10" fmla="*/ 1006498 h 1961686"/>
                <a:gd name="connsiteX11" fmla="*/ 1680826 w 2532858"/>
                <a:gd name="connsiteY11" fmla="*/ 1184115 h 1961686"/>
                <a:gd name="connsiteX12" fmla="*/ 1641356 w 2532858"/>
                <a:gd name="connsiteY12" fmla="*/ 1815643 h 1961686"/>
                <a:gd name="connsiteX13" fmla="*/ 1496630 w 2532858"/>
                <a:gd name="connsiteY13" fmla="*/ 1960369 h 1961686"/>
                <a:gd name="connsiteX14" fmla="*/ 1167710 w 2532858"/>
                <a:gd name="connsiteY14" fmla="*/ 1769594 h 1961686"/>
                <a:gd name="connsiteX15" fmla="*/ 937465 w 2532858"/>
                <a:gd name="connsiteY15" fmla="*/ 1276213 h 1961686"/>
                <a:gd name="connsiteX16" fmla="*/ 207261 w 2532858"/>
                <a:gd name="connsiteY16" fmla="*/ 1355154 h 196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858" h="1961686">
                  <a:moveTo>
                    <a:pt x="207261" y="1355154"/>
                  </a:moveTo>
                  <a:cubicBezTo>
                    <a:pt x="51572" y="1305816"/>
                    <a:pt x="-16405" y="1079957"/>
                    <a:pt x="3330" y="980184"/>
                  </a:cubicBezTo>
                  <a:cubicBezTo>
                    <a:pt x="23065" y="880411"/>
                    <a:pt x="156826" y="805856"/>
                    <a:pt x="325672" y="756518"/>
                  </a:cubicBezTo>
                  <a:cubicBezTo>
                    <a:pt x="494518" y="707180"/>
                    <a:pt x="874970" y="774061"/>
                    <a:pt x="1016406" y="684156"/>
                  </a:cubicBezTo>
                  <a:cubicBezTo>
                    <a:pt x="1157842" y="594251"/>
                    <a:pt x="1113986" y="331114"/>
                    <a:pt x="1174288" y="217088"/>
                  </a:cubicBezTo>
                  <a:cubicBezTo>
                    <a:pt x="1234590" y="103062"/>
                    <a:pt x="1297085" y="0"/>
                    <a:pt x="1378219" y="0"/>
                  </a:cubicBezTo>
                  <a:cubicBezTo>
                    <a:pt x="1459353" y="0"/>
                    <a:pt x="1588729" y="120605"/>
                    <a:pt x="1661091" y="217088"/>
                  </a:cubicBezTo>
                  <a:cubicBezTo>
                    <a:pt x="1733453" y="313571"/>
                    <a:pt x="1685211" y="538334"/>
                    <a:pt x="1812394" y="578901"/>
                  </a:cubicBezTo>
                  <a:cubicBezTo>
                    <a:pt x="1939577" y="619468"/>
                    <a:pt x="2307968" y="411151"/>
                    <a:pt x="2424187" y="460489"/>
                  </a:cubicBezTo>
                  <a:cubicBezTo>
                    <a:pt x="2540406" y="509827"/>
                    <a:pt x="2553563" y="783929"/>
                    <a:pt x="2509707" y="874930"/>
                  </a:cubicBezTo>
                  <a:cubicBezTo>
                    <a:pt x="2465851" y="965931"/>
                    <a:pt x="2161051" y="1006498"/>
                    <a:pt x="2161051" y="1006498"/>
                  </a:cubicBezTo>
                  <a:cubicBezTo>
                    <a:pt x="2022904" y="1058029"/>
                    <a:pt x="1767442" y="1049257"/>
                    <a:pt x="1680826" y="1184115"/>
                  </a:cubicBezTo>
                  <a:cubicBezTo>
                    <a:pt x="1594210" y="1318972"/>
                    <a:pt x="1672055" y="1686267"/>
                    <a:pt x="1641356" y="1815643"/>
                  </a:cubicBezTo>
                  <a:cubicBezTo>
                    <a:pt x="1610657" y="1945019"/>
                    <a:pt x="1575571" y="1968044"/>
                    <a:pt x="1496630" y="1960369"/>
                  </a:cubicBezTo>
                  <a:cubicBezTo>
                    <a:pt x="1417689" y="1952694"/>
                    <a:pt x="1260904" y="1883620"/>
                    <a:pt x="1167710" y="1769594"/>
                  </a:cubicBezTo>
                  <a:cubicBezTo>
                    <a:pt x="1074516" y="1655568"/>
                    <a:pt x="1096443" y="1349672"/>
                    <a:pt x="937465" y="1276213"/>
                  </a:cubicBezTo>
                  <a:cubicBezTo>
                    <a:pt x="778487" y="1202754"/>
                    <a:pt x="362950" y="1404492"/>
                    <a:pt x="207261" y="13551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53807" y="4758352"/>
              <a:ext cx="1850104" cy="1471680"/>
            </a:xfrm>
            <a:custGeom>
              <a:avLst/>
              <a:gdLst>
                <a:gd name="connsiteX0" fmla="*/ 62137 w 2177590"/>
                <a:gd name="connsiteY0" fmla="*/ 529090 h 1681920"/>
                <a:gd name="connsiteX1" fmla="*/ 259489 w 2177590"/>
                <a:gd name="connsiteY1" fmla="*/ 292267 h 1681920"/>
                <a:gd name="connsiteX2" fmla="*/ 917331 w 2177590"/>
                <a:gd name="connsiteY2" fmla="*/ 489619 h 1681920"/>
                <a:gd name="connsiteX3" fmla="*/ 1094948 w 2177590"/>
                <a:gd name="connsiteY3" fmla="*/ 29130 h 1681920"/>
                <a:gd name="connsiteX4" fmla="*/ 1575172 w 2177590"/>
                <a:gd name="connsiteY4" fmla="*/ 94914 h 1681920"/>
                <a:gd name="connsiteX5" fmla="*/ 1430447 w 2177590"/>
                <a:gd name="connsiteY5" fmla="*/ 483041 h 1681920"/>
                <a:gd name="connsiteX6" fmla="*/ 1443604 w 2177590"/>
                <a:gd name="connsiteY6" fmla="*/ 923795 h 1681920"/>
                <a:gd name="connsiteX7" fmla="*/ 2134338 w 2177590"/>
                <a:gd name="connsiteY7" fmla="*/ 1127726 h 1681920"/>
                <a:gd name="connsiteX8" fmla="*/ 2055397 w 2177590"/>
                <a:gd name="connsiteY8" fmla="*/ 1496117 h 1681920"/>
                <a:gd name="connsiteX9" fmla="*/ 1647535 w 2177590"/>
                <a:gd name="connsiteY9" fmla="*/ 1397441 h 1681920"/>
                <a:gd name="connsiteX10" fmla="*/ 1279144 w 2177590"/>
                <a:gd name="connsiteY10" fmla="*/ 1180353 h 1681920"/>
                <a:gd name="connsiteX11" fmla="*/ 976537 w 2177590"/>
                <a:gd name="connsiteY11" fmla="*/ 1357970 h 1681920"/>
                <a:gd name="connsiteX12" fmla="*/ 930488 w 2177590"/>
                <a:gd name="connsiteY12" fmla="*/ 1667156 h 1681920"/>
                <a:gd name="connsiteX13" fmla="*/ 535783 w 2177590"/>
                <a:gd name="connsiteY13" fmla="*/ 1594793 h 1681920"/>
                <a:gd name="connsiteX14" fmla="*/ 548939 w 2177590"/>
                <a:gd name="connsiteY14" fmla="*/ 1265873 h 1681920"/>
                <a:gd name="connsiteX15" fmla="*/ 687086 w 2177590"/>
                <a:gd name="connsiteY15" fmla="*/ 904060 h 1681920"/>
                <a:gd name="connsiteX16" fmla="*/ 48980 w 2177590"/>
                <a:gd name="connsiteY16" fmla="*/ 700129 h 1681920"/>
                <a:gd name="connsiteX17" fmla="*/ 62137 w 2177590"/>
                <a:gd name="connsiteY17" fmla="*/ 529090 h 168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7590" h="1681920">
                  <a:moveTo>
                    <a:pt x="62137" y="529090"/>
                  </a:moveTo>
                  <a:cubicBezTo>
                    <a:pt x="97222" y="461113"/>
                    <a:pt x="116957" y="298845"/>
                    <a:pt x="259489" y="292267"/>
                  </a:cubicBezTo>
                  <a:cubicBezTo>
                    <a:pt x="402021" y="285689"/>
                    <a:pt x="778088" y="533475"/>
                    <a:pt x="917331" y="489619"/>
                  </a:cubicBezTo>
                  <a:cubicBezTo>
                    <a:pt x="1056574" y="445763"/>
                    <a:pt x="985308" y="94914"/>
                    <a:pt x="1094948" y="29130"/>
                  </a:cubicBezTo>
                  <a:cubicBezTo>
                    <a:pt x="1204588" y="-36654"/>
                    <a:pt x="1519256" y="19262"/>
                    <a:pt x="1575172" y="94914"/>
                  </a:cubicBezTo>
                  <a:cubicBezTo>
                    <a:pt x="1631089" y="170566"/>
                    <a:pt x="1452375" y="344894"/>
                    <a:pt x="1430447" y="483041"/>
                  </a:cubicBezTo>
                  <a:cubicBezTo>
                    <a:pt x="1408519" y="621188"/>
                    <a:pt x="1326289" y="816348"/>
                    <a:pt x="1443604" y="923795"/>
                  </a:cubicBezTo>
                  <a:cubicBezTo>
                    <a:pt x="1560919" y="1031242"/>
                    <a:pt x="2032373" y="1032339"/>
                    <a:pt x="2134338" y="1127726"/>
                  </a:cubicBezTo>
                  <a:cubicBezTo>
                    <a:pt x="2236303" y="1223113"/>
                    <a:pt x="2136531" y="1451165"/>
                    <a:pt x="2055397" y="1496117"/>
                  </a:cubicBezTo>
                  <a:cubicBezTo>
                    <a:pt x="1974263" y="1541070"/>
                    <a:pt x="1776911" y="1450068"/>
                    <a:pt x="1647535" y="1397441"/>
                  </a:cubicBezTo>
                  <a:cubicBezTo>
                    <a:pt x="1518160" y="1344814"/>
                    <a:pt x="1390977" y="1186931"/>
                    <a:pt x="1279144" y="1180353"/>
                  </a:cubicBezTo>
                  <a:cubicBezTo>
                    <a:pt x="1167311" y="1173775"/>
                    <a:pt x="1034646" y="1276836"/>
                    <a:pt x="976537" y="1357970"/>
                  </a:cubicBezTo>
                  <a:cubicBezTo>
                    <a:pt x="918428" y="1439104"/>
                    <a:pt x="1003947" y="1627686"/>
                    <a:pt x="930488" y="1667156"/>
                  </a:cubicBezTo>
                  <a:cubicBezTo>
                    <a:pt x="857029" y="1706627"/>
                    <a:pt x="599374" y="1661673"/>
                    <a:pt x="535783" y="1594793"/>
                  </a:cubicBezTo>
                  <a:cubicBezTo>
                    <a:pt x="472192" y="1527913"/>
                    <a:pt x="523722" y="1380995"/>
                    <a:pt x="548939" y="1265873"/>
                  </a:cubicBezTo>
                  <a:cubicBezTo>
                    <a:pt x="574156" y="1150751"/>
                    <a:pt x="770412" y="998351"/>
                    <a:pt x="687086" y="904060"/>
                  </a:cubicBezTo>
                  <a:cubicBezTo>
                    <a:pt x="603760" y="809769"/>
                    <a:pt x="148753" y="764817"/>
                    <a:pt x="48980" y="700129"/>
                  </a:cubicBezTo>
                  <a:cubicBezTo>
                    <a:pt x="-50793" y="635441"/>
                    <a:pt x="27052" y="597067"/>
                    <a:pt x="62137" y="529090"/>
                  </a:cubicBezTo>
                  <a:close/>
                </a:path>
              </a:pathLst>
            </a:custGeom>
            <a:solidFill>
              <a:srgbClr val="0000FF">
                <a:alpha val="74902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84530" y="4761978"/>
              <a:ext cx="3970564" cy="1646869"/>
              <a:chOff x="1698809" y="4139152"/>
              <a:chExt cx="4673391" cy="188213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71364" y="4143119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98809" y="48319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544031" y="5498317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131840" y="4532635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63888" y="544522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083913" y="4244603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692931" y="5258571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12050" y="4139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084168" y="57332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78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B24A-30EE-4682-BA01-36B2C318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900B1-ADC6-469D-925B-CDEDAD8F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95">
            <a:extLst>
              <a:ext uri="{FF2B5EF4-FFF2-40B4-BE49-F238E27FC236}">
                <a16:creationId xmlns:a16="http://schemas.microsoft.com/office/drawing/2014/main" id="{00151198-9D2E-4F87-8AD6-97442C00017C}"/>
              </a:ext>
            </a:extLst>
          </p:cNvPr>
          <p:cNvSpPr/>
          <p:nvPr/>
        </p:nvSpPr>
        <p:spPr>
          <a:xfrm>
            <a:off x="470124" y="1196752"/>
            <a:ext cx="8216676" cy="2154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C017E-756E-481B-956C-A800945419EA}"/>
              </a:ext>
            </a:extLst>
          </p:cNvPr>
          <p:cNvSpPr txBox="1"/>
          <p:nvPr/>
        </p:nvSpPr>
        <p:spPr>
          <a:xfrm>
            <a:off x="611560" y="1196752"/>
            <a:ext cx="40324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Linear functions</a:t>
            </a:r>
            <a:endParaRPr lang="he-I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Guaranteed approx. ratio of 4</a:t>
            </a:r>
            <a:r>
              <a:rPr lang="en-US" sz="2200" i="1" dirty="0"/>
              <a:t>k</a:t>
            </a:r>
            <a:r>
              <a:rPr lang="en-US" sz="2200" dirty="0"/>
              <a:t> [Chakrabarti and Kale (2014) and Chekuri et al. (2015)]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Improves when the algorithm takes many </a:t>
            </a:r>
            <a:r>
              <a:rPr lang="en-US" sz="2200" i="1" dirty="0"/>
              <a:t>OPT</a:t>
            </a:r>
            <a:r>
              <a:rPr lang="en-US" sz="2200" dirty="0"/>
              <a:t>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0A939-72F8-4E8E-83A1-764B8104666D}"/>
              </a:ext>
            </a:extLst>
          </p:cNvPr>
          <p:cNvSpPr txBox="1"/>
          <p:nvPr/>
        </p:nvSpPr>
        <p:spPr>
          <a:xfrm>
            <a:off x="5076056" y="1196752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Submodular functions</a:t>
            </a:r>
            <a:endParaRPr lang="en-US" sz="2400" dirty="0"/>
          </a:p>
          <a:p>
            <a:r>
              <a:rPr lang="en-US" sz="2200" dirty="0"/>
              <a:t>No guaranteed approx. ratio</a:t>
            </a:r>
          </a:p>
        </p:txBody>
      </p:sp>
      <p:sp>
        <p:nvSpPr>
          <p:cNvPr id="9" name="Rounded Rectangle 95">
            <a:extLst>
              <a:ext uri="{FF2B5EF4-FFF2-40B4-BE49-F238E27FC236}">
                <a16:creationId xmlns:a16="http://schemas.microsoft.com/office/drawing/2014/main" id="{E0E01BFB-0CC4-46DF-B553-48D2B7A5BC70}"/>
              </a:ext>
            </a:extLst>
          </p:cNvPr>
          <p:cNvSpPr/>
          <p:nvPr/>
        </p:nvSpPr>
        <p:spPr>
          <a:xfrm>
            <a:off x="466700" y="3429000"/>
            <a:ext cx="8216676" cy="11933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Same situation as with the greedy algorithm.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Natural to use the same “crazy” solution: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Ignore (at random) some of the arriving elements.</a:t>
            </a:r>
          </a:p>
        </p:txBody>
      </p:sp>
      <p:sp>
        <p:nvSpPr>
          <p:cNvPr id="13" name="Rounded Rectangle 95">
            <a:extLst>
              <a:ext uri="{FF2B5EF4-FFF2-40B4-BE49-F238E27FC236}">
                <a16:creationId xmlns:a16="http://schemas.microsoft.com/office/drawing/2014/main" id="{1B3D6680-2EFE-4037-9145-23CB2CD8BDB1}"/>
              </a:ext>
            </a:extLst>
          </p:cNvPr>
          <p:cNvSpPr/>
          <p:nvPr/>
        </p:nvSpPr>
        <p:spPr>
          <a:xfrm>
            <a:off x="467544" y="5013176"/>
            <a:ext cx="8216676" cy="15701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1920240" rtlCol="0" anchor="ctr" anchorCtr="0"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Faster algorithm.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No loss in the guarantee for linear functions.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Approximation guarantee for general submodular functions.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B3ECD78-D9ED-49F9-B593-EFE18498D111}"/>
              </a:ext>
            </a:extLst>
          </p:cNvPr>
          <p:cNvSpPr/>
          <p:nvPr/>
        </p:nvSpPr>
        <p:spPr>
          <a:xfrm>
            <a:off x="4182418" y="4717897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F1DAA0-98CD-469C-9E84-677E39697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58" y="5029161"/>
            <a:ext cx="432047" cy="483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A1C5E1-54A7-4967-B924-3A5D2D9F0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907">
            <a:off x="6745231" y="5951408"/>
            <a:ext cx="479124" cy="517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4E9FCC-99EB-4E22-AFCD-8DAA61374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159">
            <a:off x="6079362" y="5589838"/>
            <a:ext cx="459316" cy="189850"/>
          </a:xfrm>
          <a:prstGeom prst="rect">
            <a:avLst/>
          </a:prstGeom>
        </p:spPr>
      </p:pic>
      <p:pic>
        <p:nvPicPr>
          <p:cNvPr id="5" name="Picture 2" descr="C:\Users\Julia\AppData\Local\Microsoft\Windows\INetCache\IE\MGRWI6M9\jigsaw-puzzle-2[1].jpg">
            <a:extLst>
              <a:ext uri="{FF2B5EF4-FFF2-40B4-BE49-F238E27FC236}">
                <a16:creationId xmlns:a16="http://schemas.microsoft.com/office/drawing/2014/main" id="{5FEF5DC0-29DA-4491-838C-A3184F4F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04664"/>
            <a:ext cx="1610208" cy="96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5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 animBg="1"/>
      <p:bldP spid="13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7C80-203F-46F7-A246-DC53143B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6DB5D-AFFE-4CCC-9730-84AA64D54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5" descr="C:\Users\Julia\Downloads\provette-architetto-fran-01.wmf">
            <a:extLst>
              <a:ext uri="{FF2B5EF4-FFF2-40B4-BE49-F238E27FC236}">
                <a16:creationId xmlns:a16="http://schemas.microsoft.com/office/drawing/2014/main" id="{AFCB17BF-91F1-4EA1-9A44-116B52498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85758"/>
            <a:ext cx="936104" cy="955010"/>
          </a:xfrm>
          <a:prstGeom prst="rect">
            <a:avLst/>
          </a:prstGeom>
          <a:noFill/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AB37F84B-BCB6-4D65-9501-F8BE0BB85020}"/>
              </a:ext>
            </a:extLst>
          </p:cNvPr>
          <p:cNvSpPr/>
          <p:nvPr/>
        </p:nvSpPr>
        <p:spPr>
          <a:xfrm>
            <a:off x="470124" y="1367408"/>
            <a:ext cx="8216676" cy="8282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371600" indent="-1371600" algn="just"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/>
              <a:t>Objective:	given a video, extract a summery of </a:t>
            </a:r>
            <a:r>
              <a:rPr lang="en-US" sz="2400" i="1" dirty="0"/>
              <a:t>k</a:t>
            </a:r>
            <a:r>
              <a:rPr lang="en-US" sz="2400" dirty="0"/>
              <a:t> frames out of it which is as diverse as possible.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F7AB62-8D5D-4CAB-854C-A71A13E2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80112"/>
            <a:ext cx="7149406" cy="22730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DC41E7-689E-4B91-8EE4-207E97B0F028}"/>
              </a:ext>
            </a:extLst>
          </p:cNvPr>
          <p:cNvGrpSpPr/>
          <p:nvPr/>
        </p:nvGrpSpPr>
        <p:grpSpPr>
          <a:xfrm>
            <a:off x="470124" y="4932858"/>
            <a:ext cx="8216676" cy="1520478"/>
            <a:chOff x="470124" y="4716834"/>
            <a:chExt cx="8216676" cy="1520478"/>
          </a:xfrm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72B46FD5-4E6A-46ED-9A32-41C5C3E78ABD}"/>
                </a:ext>
              </a:extLst>
            </p:cNvPr>
            <p:cNvSpPr/>
            <p:nvPr/>
          </p:nvSpPr>
          <p:spPr>
            <a:xfrm>
              <a:off x="470124" y="4716834"/>
              <a:ext cx="8216676" cy="152047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marL="1371600" indent="-1371600" algn="just">
                <a:spcAft>
                  <a:spcPts val="600"/>
                </a:spcAft>
                <a:tabLst>
                  <a:tab pos="1371600" algn="l"/>
                </a:tabLst>
              </a:pPr>
              <a:r>
                <a:rPr lang="en-US" sz="2400" dirty="0"/>
                <a:t>Sample Streaming: our algorithm</a:t>
              </a:r>
            </a:p>
            <a:p>
              <a:pPr marL="1719263" indent="-1719263" algn="just">
                <a:spcAft>
                  <a:spcPts val="600"/>
                </a:spcAft>
              </a:pPr>
              <a:r>
                <a:rPr lang="en-US" sz="2400" dirty="0"/>
                <a:t>Local-Search: </a:t>
              </a:r>
              <a:r>
                <a:rPr lang="en-US" sz="2400"/>
                <a:t>	algorithm </a:t>
              </a:r>
              <a:r>
                <a:rPr lang="en-US" sz="2400" dirty="0"/>
                <a:t>with the state of the art approximation guarantee. Not the algorithm discussed earlier.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ECEC32-CF87-4F5C-A44E-4FAAD604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2200" y="4869160"/>
              <a:ext cx="1914525" cy="4667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C2D05A-5713-44A8-98A3-11B39E2F70C8}"/>
                </a:ext>
              </a:extLst>
            </p:cNvPr>
            <p:cNvSpPr/>
            <p:nvPr/>
          </p:nvSpPr>
          <p:spPr>
            <a:xfrm>
              <a:off x="6372200" y="4886498"/>
              <a:ext cx="1914524" cy="432048"/>
            </a:xfrm>
            <a:prstGeom prst="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6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B818-D65F-49A6-8BE9-2FF0A739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847F0-124A-4A2F-A451-994BD74A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3D76C0-4B64-43BD-AF9D-0A5412F09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60" y="274638"/>
            <a:ext cx="689440" cy="95314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29CD9-D823-4EAD-AECC-49A4CFB8EE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56" y="210532"/>
            <a:ext cx="786327" cy="1008112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A4FD72B1-FE89-4684-B272-7845F0E10548}"/>
              </a:ext>
            </a:extLst>
          </p:cNvPr>
          <p:cNvSpPr/>
          <p:nvPr/>
        </p:nvSpPr>
        <p:spPr>
          <a:xfrm>
            <a:off x="470124" y="1583432"/>
            <a:ext cx="8216676" cy="1413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Algorithms for submodular maximization evaluate the objective function many times.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these evaluations might be quite expensive.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D66DE3DE-4F27-4E17-B2AF-7B2E63353F93}"/>
              </a:ext>
            </a:extLst>
          </p:cNvPr>
          <p:cNvSpPr/>
          <p:nvPr/>
        </p:nvSpPr>
        <p:spPr>
          <a:xfrm>
            <a:off x="457200" y="3573016"/>
            <a:ext cx="4042792" cy="2133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US" sz="2400" b="1" u="sng" dirty="0"/>
              <a:t>Obvious Conclusion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to reduce number of evaluations.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Usually equivalent to making the alg. faster.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FF36884-043D-4E0A-B984-DE390648F95A}"/>
              </a:ext>
            </a:extLst>
          </p:cNvPr>
          <p:cNvSpPr/>
          <p:nvPr/>
        </p:nvSpPr>
        <p:spPr>
          <a:xfrm>
            <a:off x="2123728" y="3205729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E69B2D5-1ADE-4556-8746-823F525EB184}"/>
              </a:ext>
            </a:extLst>
          </p:cNvPr>
          <p:cNvSpPr/>
          <p:nvPr/>
        </p:nvSpPr>
        <p:spPr>
          <a:xfrm>
            <a:off x="4644008" y="3573016"/>
            <a:ext cx="4042792" cy="26642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t" anchorCtr="0"/>
          <a:lstStyle/>
          <a:p>
            <a:pPr>
              <a:spcAft>
                <a:spcPts val="600"/>
              </a:spcAft>
            </a:pPr>
            <a:r>
              <a:rPr lang="en-US" sz="2400" b="1" u="sng" dirty="0"/>
              <a:t>Other Option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Make the evaluations in parallel.</a:t>
            </a:r>
          </a:p>
          <a:p>
            <a:pPr marL="284163" indent="-2841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Problem: Most submodular optimization algorithms are inherently sequential.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0ADDF10-4F64-4DFE-99BB-7B7A386E8FD8}"/>
              </a:ext>
            </a:extLst>
          </p:cNvPr>
          <p:cNvSpPr/>
          <p:nvPr/>
        </p:nvSpPr>
        <p:spPr>
          <a:xfrm>
            <a:off x="6372200" y="3212976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E17730D-20B1-4DCB-8295-6422AA5010D7}"/>
              </a:ext>
            </a:extLst>
          </p:cNvPr>
          <p:cNvSpPr/>
          <p:nvPr/>
        </p:nvSpPr>
        <p:spPr>
          <a:xfrm>
            <a:off x="180802" y="4587875"/>
            <a:ext cx="3599110" cy="2133600"/>
          </a:xfrm>
          <a:prstGeom prst="cloudCallout">
            <a:avLst>
              <a:gd name="adj1" fmla="val 80831"/>
              <a:gd name="adj2" fmla="val 77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Think about the greedy algorithm…</a:t>
            </a:r>
          </a:p>
        </p:txBody>
      </p:sp>
    </p:spTree>
    <p:extLst>
      <p:ext uri="{BB962C8B-B14F-4D97-AF65-F5344CB8AC3E}">
        <p14:creationId xmlns:p14="http://schemas.microsoft.com/office/powerpoint/2010/main" val="32932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E456-6A5A-4F56-8BE9-18D0069D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4EE3A-548D-472C-85EB-AB1A08D8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D652796-F597-43DE-9699-9EF2743C854B}"/>
              </a:ext>
            </a:extLst>
          </p:cNvPr>
          <p:cNvSpPr/>
          <p:nvPr/>
        </p:nvSpPr>
        <p:spPr>
          <a:xfrm>
            <a:off x="470124" y="1196752"/>
            <a:ext cx="8216676" cy="23496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>
              <a:spcAft>
                <a:spcPts val="600"/>
              </a:spcAft>
            </a:pPr>
            <a:r>
              <a:rPr lang="en-US" sz="2400" b="1" u="sng" dirty="0"/>
              <a:t>Formal Model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algorithm specifies the evaluations it wants in rounds (batches).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Each round can include a polynomial number of evaluations.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want to keep the number of rounds small, so that the parallel execution time remains short.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AA00B-9C48-453B-BE8E-45C8E5A4A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340768"/>
            <a:ext cx="789508" cy="806923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E461178-41A1-4D5F-AC00-E6D01D13C280}"/>
              </a:ext>
            </a:extLst>
          </p:cNvPr>
          <p:cNvSpPr/>
          <p:nvPr/>
        </p:nvSpPr>
        <p:spPr>
          <a:xfrm>
            <a:off x="457200" y="3659364"/>
            <a:ext cx="8216676" cy="29239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Ins="457200" rtlCol="0" anchor="t" anchorCtr="0"/>
          <a:lstStyle/>
          <a:p>
            <a:pPr>
              <a:spcAft>
                <a:spcPts val="600"/>
              </a:spcAft>
            </a:pPr>
            <a:r>
              <a:rPr lang="en-US" sz="2400" b="1" u="sng" dirty="0"/>
              <a:t>Some History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7BFA9A3-FEF3-44A9-826F-C0F6C9BDE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60" y="274638"/>
            <a:ext cx="689440" cy="953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E05EB-DC95-4318-801C-CD841C9520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56" y="210532"/>
            <a:ext cx="786327" cy="1008112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C4DECC2A-0CAB-4CAD-BD83-FECE302DBB37}"/>
              </a:ext>
            </a:extLst>
          </p:cNvPr>
          <p:cNvSpPr/>
          <p:nvPr/>
        </p:nvSpPr>
        <p:spPr>
          <a:xfrm>
            <a:off x="570492" y="4245520"/>
            <a:ext cx="4555118" cy="2279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 anchorCtr="0"/>
          <a:lstStyle/>
          <a:p>
            <a:pPr>
              <a:spcAft>
                <a:spcPts val="600"/>
              </a:spcAft>
            </a:pPr>
            <a:r>
              <a:rPr lang="en-US" sz="2200" dirty="0" err="1"/>
              <a:t>Balkanski</a:t>
            </a:r>
            <a:r>
              <a:rPr lang="en-US" sz="2200" dirty="0"/>
              <a:t> and Singer (2018) showed: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Algorithm for maximizing a monotone submodular function to subject to a cardinality constraint using </a:t>
            </a:r>
            <a:r>
              <a:rPr lang="en-US" sz="2200" i="1" dirty="0"/>
              <a:t>O</a:t>
            </a:r>
            <a:r>
              <a:rPr lang="en-US" sz="2200" dirty="0"/>
              <a:t>(log </a:t>
            </a:r>
            <a:r>
              <a:rPr lang="en-US" sz="2200" i="1" dirty="0"/>
              <a:t>n</a:t>
            </a:r>
            <a:r>
              <a:rPr lang="en-US" sz="2200" dirty="0"/>
              <a:t>) rounds.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Tight up to a </a:t>
            </a:r>
            <a:r>
              <a:rPr lang="en-US" sz="2200" i="1" dirty="0"/>
              <a:t>O</a:t>
            </a:r>
            <a:r>
              <a:rPr lang="en-US" sz="2200" dirty="0"/>
              <a:t>(log </a:t>
            </a:r>
            <a:r>
              <a:rPr lang="en-US" sz="2200" dirty="0" err="1"/>
              <a:t>log</a:t>
            </a:r>
            <a:r>
              <a:rPr lang="en-US" sz="2200" dirty="0"/>
              <a:t> </a:t>
            </a:r>
            <a:r>
              <a:rPr lang="en-US" sz="2200" i="1" dirty="0"/>
              <a:t>n</a:t>
            </a:r>
            <a:r>
              <a:rPr lang="en-US" sz="2200" dirty="0"/>
              <a:t>) factor.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22F7797F-F3EA-4786-A5EE-8BAD2F362581}"/>
              </a:ext>
            </a:extLst>
          </p:cNvPr>
          <p:cNvSpPr/>
          <p:nvPr/>
        </p:nvSpPr>
        <p:spPr>
          <a:xfrm>
            <a:off x="5220072" y="4278548"/>
            <a:ext cx="3384376" cy="22467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 anchorCtr="0"/>
          <a:lstStyle/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Many very recent extensions: general submodular functions, more general constraints.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All inherit the impossibility result.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F3D254C-64B9-471A-A20B-C44CE9F4A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61048"/>
            <a:ext cx="695046" cy="695046"/>
          </a:xfrm>
        </p:spPr>
      </p:pic>
    </p:spTree>
    <p:extLst>
      <p:ext uri="{BB962C8B-B14F-4D97-AF65-F5344CB8AC3E}">
        <p14:creationId xmlns:p14="http://schemas.microsoft.com/office/powerpoint/2010/main" val="13135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0085C-EF3C-4A2F-864C-B91FEDAE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F52DD-AFA8-49B0-947A-36126BC8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340496C-ABA1-4A30-8178-68D348E82486}"/>
              </a:ext>
            </a:extLst>
          </p:cNvPr>
          <p:cNvSpPr/>
          <p:nvPr/>
        </p:nvSpPr>
        <p:spPr>
          <a:xfrm>
            <a:off x="1043608" y="1511424"/>
            <a:ext cx="7226832" cy="980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/>
              <a:t>Unconstrained submodular maximization</a:t>
            </a:r>
          </a:p>
          <a:p>
            <a:pPr algn="just">
              <a:spcAft>
                <a:spcPts val="600"/>
              </a:spcAft>
            </a:pPr>
            <a:r>
              <a:rPr lang="en-US" sz="2400" dirty="0"/>
              <a:t>Given a submodular function </a:t>
            </a:r>
            <a:r>
              <a:rPr lang="en-US" sz="2400" i="1" dirty="0"/>
              <a:t>f</a:t>
            </a:r>
            <a:r>
              <a:rPr lang="en-US" sz="2400" dirty="0"/>
              <a:t>, find a set maximizing it.</a:t>
            </a:r>
          </a:p>
        </p:txBody>
      </p:sp>
      <p:pic>
        <p:nvPicPr>
          <p:cNvPr id="5" name="Picture 2" descr="C:\Users\Julia\AppData\Local\Microsoft\Windows\INetCache\IE\MGRWI6M9\jigsaw-puzzle-2[1].jpg">
            <a:extLst>
              <a:ext uri="{FF2B5EF4-FFF2-40B4-BE49-F238E27FC236}">
                <a16:creationId xmlns:a16="http://schemas.microsoft.com/office/drawing/2014/main" id="{F08C93AE-B4A7-4DF6-B5E5-941C8D31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04664"/>
            <a:ext cx="1610208" cy="966124"/>
          </a:xfrm>
          <a:prstGeom prst="rect">
            <a:avLst/>
          </a:prstGeom>
          <a:noFill/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4707BF45-C110-4CF3-8D64-90E21BDFD019}"/>
              </a:ext>
            </a:extLst>
          </p:cNvPr>
          <p:cNvSpPr/>
          <p:nvPr/>
        </p:nvSpPr>
        <p:spPr>
          <a:xfrm>
            <a:off x="457200" y="2936977"/>
            <a:ext cx="4042792" cy="1894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Ignored by previous works.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An “ancient” algorithm achieving 1/3-approximation using a single round of adaptivity. [Feige et al. 2011]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234EB67-7477-4332-A916-3F6F70AC3D48}"/>
              </a:ext>
            </a:extLst>
          </p:cNvPr>
          <p:cNvSpPr/>
          <p:nvPr/>
        </p:nvSpPr>
        <p:spPr>
          <a:xfrm>
            <a:off x="2195736" y="2591544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057C6F1-E241-451B-B8E3-4EF69EC7ECE2}"/>
              </a:ext>
            </a:extLst>
          </p:cNvPr>
          <p:cNvSpPr/>
          <p:nvPr/>
        </p:nvSpPr>
        <p:spPr>
          <a:xfrm>
            <a:off x="4716016" y="2951584"/>
            <a:ext cx="4042792" cy="1894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Optimal Approximation is 1/2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Algorithm by Buchbinder et al. (2015).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Impossibility by Feige et al. (2011).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F3EC40A-54C4-482B-87A3-F37143A18812}"/>
              </a:ext>
            </a:extLst>
          </p:cNvPr>
          <p:cNvSpPr/>
          <p:nvPr/>
        </p:nvSpPr>
        <p:spPr>
          <a:xfrm>
            <a:off x="6372200" y="2564904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9536513-87E6-4400-B409-E4BE5FECADAC}"/>
              </a:ext>
            </a:extLst>
          </p:cNvPr>
          <p:cNvSpPr/>
          <p:nvPr/>
        </p:nvSpPr>
        <p:spPr>
          <a:xfrm>
            <a:off x="1907704" y="5327848"/>
            <a:ext cx="5542036" cy="11974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/>
              <a:t>Our Question</a:t>
            </a:r>
          </a:p>
          <a:p>
            <a:pPr algn="just">
              <a:spcAft>
                <a:spcPts val="600"/>
              </a:spcAft>
            </a:pPr>
            <a:r>
              <a:rPr lang="en-US" sz="2400" dirty="0"/>
              <a:t>Can one get the optimal ½-approximation using a constant number of rounds?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AC4A651-E3F2-499C-9501-B436E1DA7C81}"/>
              </a:ext>
            </a:extLst>
          </p:cNvPr>
          <p:cNvSpPr/>
          <p:nvPr/>
        </p:nvSpPr>
        <p:spPr>
          <a:xfrm>
            <a:off x="2195736" y="4960561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BC18A21-3DA7-4534-9A0E-F9494EC444FD}"/>
              </a:ext>
            </a:extLst>
          </p:cNvPr>
          <p:cNvSpPr/>
          <p:nvPr/>
        </p:nvSpPr>
        <p:spPr>
          <a:xfrm>
            <a:off x="6372200" y="4949692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DBDB1EBD-887E-4BD2-9FDE-0C10BF1E7ACD}"/>
              </a:ext>
            </a:extLst>
          </p:cNvPr>
          <p:cNvSpPr/>
          <p:nvPr/>
        </p:nvSpPr>
        <p:spPr>
          <a:xfrm>
            <a:off x="1115616" y="2440168"/>
            <a:ext cx="7154824" cy="278903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Spoiler: Almost..</a:t>
            </a:r>
          </a:p>
          <a:p>
            <a:pPr algn="just"/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One can get (½ - </a:t>
            </a:r>
            <a:r>
              <a:rPr lang="el-GR" sz="2400" i="1" dirty="0"/>
              <a:t>ε</a:t>
            </a:r>
            <a:r>
              <a:rPr lang="en-US" sz="2400" dirty="0"/>
              <a:t>)-approximation using </a:t>
            </a:r>
            <a:r>
              <a:rPr lang="en-US" sz="2400" i="1" dirty="0"/>
              <a:t>Õ</a:t>
            </a:r>
            <a:r>
              <a:rPr lang="en-US" sz="2400" dirty="0"/>
              <a:t>(</a:t>
            </a:r>
            <a:r>
              <a:rPr lang="el-GR" sz="2400" i="1" dirty="0"/>
              <a:t>ε</a:t>
            </a:r>
            <a:r>
              <a:rPr lang="en-US" sz="2400" baseline="30000" dirty="0"/>
              <a:t>-1</a:t>
            </a:r>
            <a:r>
              <a:rPr lang="en-US" sz="2400" dirty="0"/>
              <a:t>) rounds.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We plan to do experiments also.</a:t>
            </a:r>
          </a:p>
        </p:txBody>
      </p:sp>
    </p:spTree>
    <p:extLst>
      <p:ext uri="{BB962C8B-B14F-4D97-AF65-F5344CB8AC3E}">
        <p14:creationId xmlns:p14="http://schemas.microsoft.com/office/powerpoint/2010/main" val="19887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0790"/>
            <a:ext cx="8229600" cy="715962"/>
          </a:xfrm>
        </p:spPr>
        <p:txBody>
          <a:bodyPr>
            <a:noAutofit/>
          </a:bodyPr>
          <a:lstStyle/>
          <a:p>
            <a:pPr>
              <a:spcAft>
                <a:spcPct val="30000"/>
              </a:spcAft>
              <a:buFontTx/>
              <a:buNone/>
            </a:pPr>
            <a:r>
              <a:rPr lang="en-US" sz="4000" dirty="0"/>
              <a:t>Sequential Algorithm</a:t>
            </a:r>
            <a:endParaRPr lang="en-US" altLang="en-US" sz="40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67544" y="3505629"/>
            <a:ext cx="80772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400" b="0" dirty="0"/>
              <a:t>Running example:</a:t>
            </a:r>
          </a:p>
          <a:p>
            <a:pPr>
              <a:spcAft>
                <a:spcPts val="600"/>
              </a:spcAft>
            </a:pPr>
            <a:endParaRPr lang="en-US" sz="2400" b="0" dirty="0"/>
          </a:p>
          <a:p>
            <a:pPr>
              <a:spcAft>
                <a:spcPts val="600"/>
              </a:spcAft>
            </a:pPr>
            <a:endParaRPr lang="en-US" sz="2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rot="10800000">
            <a:off x="1248693" y="581337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56162" y="4349122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86893" y="4349122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48893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3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79624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4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0355" y="4369716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5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83762" y="436353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6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2136" y="429771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031" y="4383243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499" y="5091311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 =</a:t>
            </a:r>
          </a:p>
        </p:txBody>
      </p:sp>
      <p:sp>
        <p:nvSpPr>
          <p:cNvPr id="16" name="Oval 15"/>
          <p:cNvSpPr/>
          <p:nvPr/>
        </p:nvSpPr>
        <p:spPr>
          <a:xfrm>
            <a:off x="1262338" y="5081248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55069" y="5090457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3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679623" y="5098297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4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0800000">
            <a:off x="2048793" y="5801942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0800000">
            <a:off x="2848893" y="581337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3690429" y="582162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 rot="10800000">
            <a:off x="4502886" y="5823684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5276293" y="5833981"/>
            <a:ext cx="533400" cy="533400"/>
          </a:xfrm>
          <a:prstGeom prst="downArrow">
            <a:avLst/>
          </a:prstGeom>
          <a:solidFill>
            <a:srgbClr val="FFCC99"/>
          </a:solidFill>
          <a:ln w="28575">
            <a:solidFill>
              <a:srgbClr val="1F497D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/>
            <a:endParaRPr lang="en-US" sz="2800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646469" y="4353276"/>
            <a:ext cx="525931" cy="56263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1F497D"/>
            </a:solidFill>
          </a:ln>
        </p:spPr>
        <p:txBody>
          <a:bodyPr wrap="square" lIns="72000" rIns="72000" rtlCol="0" anchor="ctr">
            <a:spAutoFit/>
          </a:bodyPr>
          <a:lstStyle/>
          <a:p>
            <a:pPr algn="ctr" eaLnBrk="1" hangingPunct="1"/>
            <a:r>
              <a:rPr lang="en-US" sz="2000" i="1" dirty="0">
                <a:latin typeface="Calibri" pitchFamily="34" charset="0"/>
              </a:rPr>
              <a:t>u</a:t>
            </a:r>
            <a:r>
              <a:rPr lang="en-US" sz="2000" i="1" baseline="-25000" dirty="0">
                <a:latin typeface="Calibri" pitchFamily="34" charset="0"/>
              </a:rPr>
              <a:t>n</a:t>
            </a:r>
            <a:endParaRPr lang="en-US" sz="2800" i="1" dirty="0"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67544" y="1340768"/>
            <a:ext cx="8077200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/>
              <a:t>Initially: </a:t>
            </a:r>
            <a:r>
              <a:rPr lang="en-US" sz="2400" i="1" dirty="0"/>
              <a:t>X</a:t>
            </a:r>
            <a:r>
              <a:rPr lang="en-US" sz="2400" dirty="0"/>
              <a:t> = </a:t>
            </a:r>
            <a:r>
              <a:rPr lang="en-US" sz="2400" dirty="0">
                <a:sym typeface="Symbol"/>
              </a:rPr>
              <a:t>, </a:t>
            </a:r>
            <a:r>
              <a:rPr lang="en-US" sz="2400" i="1" dirty="0">
                <a:sym typeface="Symbol"/>
              </a:rPr>
              <a:t>Y</a:t>
            </a:r>
            <a:r>
              <a:rPr lang="en-US" sz="2400" dirty="0">
                <a:sym typeface="Symbol"/>
              </a:rPr>
              <a:t> = {</a:t>
            </a:r>
            <a:r>
              <a:rPr lang="en-US" sz="2400" i="1" dirty="0">
                <a:sym typeface="Symbol"/>
              </a:rPr>
              <a:t>u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u</a:t>
            </a:r>
            <a:r>
              <a:rPr lang="en-US" sz="2400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, …, </a:t>
            </a:r>
            <a:r>
              <a:rPr lang="en-US" sz="2400" i="1" dirty="0">
                <a:sym typeface="Symbol"/>
              </a:rPr>
              <a:t>u</a:t>
            </a:r>
            <a:r>
              <a:rPr lang="en-US" sz="2400" i="1" baseline="-25000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}.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For </a:t>
            </a:r>
            <a:r>
              <a:rPr lang="en-US" sz="2400" i="1" dirty="0" err="1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 = 1 to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  <a:sym typeface="Symbol"/>
              </a:rPr>
              <a:t>n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 do: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Add </a:t>
            </a:r>
            <a:r>
              <a:rPr lang="en-US" sz="2400" i="1" dirty="0" err="1">
                <a:solidFill>
                  <a:schemeClr val="tx1"/>
                </a:solidFill>
                <a:cs typeface="Arial" pitchFamily="34" charset="0"/>
                <a:sym typeface="Symbol"/>
              </a:rPr>
              <a:t>u</a:t>
            </a:r>
            <a:r>
              <a:rPr lang="en-US" sz="2400" i="1" baseline="-25000" dirty="0" err="1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 to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  <a:sym typeface="Symbol"/>
              </a:rPr>
              <a:t>X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 with probability </a:t>
            </a:r>
            <a:r>
              <a:rPr lang="en-US" sz="2400" i="1" dirty="0" err="1">
                <a:solidFill>
                  <a:schemeClr val="tx1"/>
                </a:solidFill>
                <a:cs typeface="Arial" pitchFamily="34" charset="0"/>
                <a:sym typeface="Symbol"/>
              </a:rPr>
              <a:t>r</a:t>
            </a:r>
            <a:r>
              <a:rPr lang="en-US" sz="2400" i="1" baseline="-25000" dirty="0" err="1">
                <a:solidFill>
                  <a:schemeClr val="tx1"/>
                </a:solidFill>
                <a:cs typeface="Arial" pitchFamily="34" charset="0"/>
                <a:sym typeface="Symbol"/>
              </a:rPr>
              <a:t>i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. Otherwise, remove it from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.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Return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  <a:sym typeface="Symbol"/>
              </a:rPr>
              <a:t>X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 (= </a:t>
            </a:r>
            <a:r>
              <a:rPr lang="en-US" sz="2400" i="1" dirty="0">
                <a:solidFill>
                  <a:schemeClr val="tx1"/>
                </a:solidFill>
                <a:cs typeface="Arial" pitchFamily="34" charset="0"/>
                <a:sym typeface="Symbol"/>
              </a:rPr>
              <a:t>Y</a:t>
            </a:r>
            <a:r>
              <a:rPr lang="en-US" sz="2400" dirty="0">
                <a:solidFill>
                  <a:schemeClr val="tx1"/>
                </a:solidFill>
                <a:cs typeface="Arial" pitchFamily="34" charset="0"/>
                <a:sym typeface="Symbol"/>
              </a:rPr>
              <a:t>).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56350"/>
            <a:ext cx="2133600" cy="365125"/>
          </a:xfrm>
        </p:spPr>
        <p:txBody>
          <a:bodyPr/>
          <a:lstStyle/>
          <a:p>
            <a:fld id="{6D6A4B56-60CD-4619-9AC4-C8199308464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D17E0-6D92-4B2F-9871-F3E71CD00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946448" cy="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4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3" grpId="0" animBg="1"/>
      <p:bldP spid="6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C14E-11F8-4C57-AB51-B8804C65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6B43D-57D0-433B-A7A8-E4580348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04AAA1-F93B-47B6-A47A-D9CF90D9FA6D}"/>
              </a:ext>
            </a:extLst>
          </p:cNvPr>
          <p:cNvGrpSpPr/>
          <p:nvPr/>
        </p:nvGrpSpPr>
        <p:grpSpPr>
          <a:xfrm>
            <a:off x="7020272" y="337518"/>
            <a:ext cx="1800200" cy="1080120"/>
            <a:chOff x="6444208" y="188640"/>
            <a:chExt cx="2295103" cy="1368152"/>
          </a:xfrm>
        </p:grpSpPr>
        <p:pic>
          <p:nvPicPr>
            <p:cNvPr id="5" name="Picture 2" descr="C:\Users\User\AppData\Local\Microsoft\Windows\INetCache\IE\3PNZHOW0\comicMachine1[1].png">
              <a:extLst>
                <a:ext uri="{FF2B5EF4-FFF2-40B4-BE49-F238E27FC236}">
                  <a16:creationId xmlns:a16="http://schemas.microsoft.com/office/drawing/2014/main" id="{DF500759-02E5-45F7-9B9A-7080878C2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5716"/>
              <a:ext cx="1837903" cy="1131076"/>
            </a:xfrm>
            <a:prstGeom prst="rect">
              <a:avLst/>
            </a:prstGeom>
            <a:noFill/>
          </p:spPr>
        </p:pic>
        <p:pic>
          <p:nvPicPr>
            <p:cNvPr id="6" name="Picture 2" descr="C:\Users\User\AppData\Local\Microsoft\Windows\INetCache\IE\3PNZHOW0\comicMachine1[1].png">
              <a:extLst>
                <a:ext uri="{FF2B5EF4-FFF2-40B4-BE49-F238E27FC236}">
                  <a16:creationId xmlns:a16="http://schemas.microsoft.com/office/drawing/2014/main" id="{C126AF97-BB76-4155-84D4-D1ED83CE8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96608" y="353708"/>
              <a:ext cx="1837903" cy="1131076"/>
            </a:xfrm>
            <a:prstGeom prst="rect">
              <a:avLst/>
            </a:prstGeom>
            <a:noFill/>
          </p:spPr>
        </p:pic>
        <p:pic>
          <p:nvPicPr>
            <p:cNvPr id="7" name="Picture 2" descr="C:\Users\User\AppData\Local\Microsoft\Windows\INetCache\IE\3PNZHOW0\comicMachine1[1].png">
              <a:extLst>
                <a:ext uri="{FF2B5EF4-FFF2-40B4-BE49-F238E27FC236}">
                  <a16:creationId xmlns:a16="http://schemas.microsoft.com/office/drawing/2014/main" id="{4D9FE9E3-E758-4ECF-B7CB-6BAF1B6A8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49008" y="260648"/>
              <a:ext cx="1837903" cy="1131076"/>
            </a:xfrm>
            <a:prstGeom prst="rect">
              <a:avLst/>
            </a:prstGeom>
            <a:noFill/>
          </p:spPr>
        </p:pic>
        <p:pic>
          <p:nvPicPr>
            <p:cNvPr id="8" name="Picture 2" descr="C:\Users\User\AppData\Local\Microsoft\Windows\INetCache\IE\3PNZHOW0\comicMachine1[1].png">
              <a:extLst>
                <a:ext uri="{FF2B5EF4-FFF2-40B4-BE49-F238E27FC236}">
                  <a16:creationId xmlns:a16="http://schemas.microsoft.com/office/drawing/2014/main" id="{E19510D2-A3A3-4ADE-B37B-D2BBEF49D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01408" y="188640"/>
              <a:ext cx="1837903" cy="1131076"/>
            </a:xfrm>
            <a:prstGeom prst="rect">
              <a:avLst/>
            </a:prstGeom>
            <a:noFill/>
          </p:spPr>
        </p:pic>
      </p:grp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35FA5B06-66F8-41BF-8CFE-A197B03AB1EB}"/>
              </a:ext>
            </a:extLst>
          </p:cNvPr>
          <p:cNvSpPr/>
          <p:nvPr/>
        </p:nvSpPr>
        <p:spPr bwMode="auto">
          <a:xfrm>
            <a:off x="467544" y="1340768"/>
            <a:ext cx="8077200" cy="25922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b="1" u="sng" dirty="0"/>
              <a:t>Goal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want to make decisions for many of the elements in parallel.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Problem: the probability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 depends on the marginals of </a:t>
            </a:r>
            <a:r>
              <a:rPr lang="en-US" sz="2400" i="1" dirty="0" err="1"/>
              <a:t>u</a:t>
            </a:r>
            <a:r>
              <a:rPr lang="en-US" sz="2400" i="1" baseline="-25000" dirty="0" err="1"/>
              <a:t>i</a:t>
            </a:r>
            <a:r>
              <a:rPr lang="en-US" sz="2400" dirty="0"/>
              <a:t> (how much one can gain by adding it to </a:t>
            </a:r>
            <a:r>
              <a:rPr lang="en-US" sz="2400" i="1" dirty="0"/>
              <a:t>X</a:t>
            </a:r>
            <a:r>
              <a:rPr lang="en-US" sz="2400" dirty="0"/>
              <a:t> or removing it from </a:t>
            </a:r>
            <a:r>
              <a:rPr lang="en-US" sz="2400" i="1" dirty="0"/>
              <a:t>Y</a:t>
            </a:r>
            <a:r>
              <a:rPr lang="en-US" sz="2400" dirty="0"/>
              <a:t>).</a:t>
            </a: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1EE062DA-82AD-4916-B569-AE45A8D18588}"/>
              </a:ext>
            </a:extLst>
          </p:cNvPr>
          <p:cNvSpPr/>
          <p:nvPr/>
        </p:nvSpPr>
        <p:spPr bwMode="auto">
          <a:xfrm>
            <a:off x="457200" y="4159119"/>
            <a:ext cx="3610744" cy="22410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b="1" u="sng" dirty="0"/>
              <a:t>Observation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The marginals are more likely to change if we make decisions for more elements.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316B0AE-657F-42E9-9D31-08EE4B8E2B9A}"/>
              </a:ext>
            </a:extLst>
          </p:cNvPr>
          <p:cNvSpPr/>
          <p:nvPr/>
        </p:nvSpPr>
        <p:spPr>
          <a:xfrm rot="16200000">
            <a:off x="4067945" y="5013178"/>
            <a:ext cx="792088" cy="50405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1DE4D58B-0111-470B-809C-A85D85CB5B0F}"/>
              </a:ext>
            </a:extLst>
          </p:cNvPr>
          <p:cNvSpPr/>
          <p:nvPr/>
        </p:nvSpPr>
        <p:spPr bwMode="auto">
          <a:xfrm>
            <a:off x="4860032" y="4149080"/>
            <a:ext cx="3682752" cy="22410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There is a cutoff number.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average marginal is likely to change for this number of decisions,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but not for fewer.</a:t>
            </a:r>
          </a:p>
        </p:txBody>
      </p:sp>
    </p:spTree>
    <p:extLst>
      <p:ext uri="{BB962C8B-B14F-4D97-AF65-F5344CB8AC3E}">
        <p14:creationId xmlns:p14="http://schemas.microsoft.com/office/powerpoint/2010/main" val="36108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24B3-DD7C-4B53-A609-E7A8D83B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40304-7F71-48EC-9F58-224C25EF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43F7DF1B-CBCB-4DE3-80F6-6A6854243E11}"/>
              </a:ext>
            </a:extLst>
          </p:cNvPr>
          <p:cNvSpPr/>
          <p:nvPr/>
        </p:nvSpPr>
        <p:spPr bwMode="auto">
          <a:xfrm>
            <a:off x="457200" y="3284984"/>
            <a:ext cx="3538736" cy="25202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400" b="1" u="sng" dirty="0"/>
              <a:t>How to find the cutoff?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an exponentially increasing series of values.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every value, estimate by sampling.</a:t>
            </a: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7A8E944C-0451-442D-A978-44892F0B1595}"/>
              </a:ext>
            </a:extLst>
          </p:cNvPr>
          <p:cNvSpPr/>
          <p:nvPr/>
        </p:nvSpPr>
        <p:spPr bwMode="auto">
          <a:xfrm>
            <a:off x="4067944" y="3284985"/>
            <a:ext cx="4802901" cy="307136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2200" b="1" u="sng" dirty="0"/>
              <a:t>Bounding the number of rounds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marginals can only decrease (diminishing returns).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After every round the average marginal is likely to decrease.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After a few rounds, the marginals are so low, allowing us to make all the remaining decisions in parallel.</a:t>
            </a:r>
          </a:p>
        </p:txBody>
      </p:sp>
      <p:pic>
        <p:nvPicPr>
          <p:cNvPr id="16" name="Picture 15" descr="C:\Users\Julia\AppData\Local\Microsoft\Windows\INetCache\IE\JDBY80EK\31EkhckQd4L._SL200_[1].jpg">
            <a:extLst>
              <a:ext uri="{FF2B5EF4-FFF2-40B4-BE49-F238E27FC236}">
                <a16:creationId xmlns:a16="http://schemas.microsoft.com/office/drawing/2014/main" id="{4ADB8960-BCCF-4921-AD1D-BC68C5CE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2077" y="450094"/>
            <a:ext cx="1320147" cy="792088"/>
          </a:xfrm>
          <a:prstGeom prst="rect">
            <a:avLst/>
          </a:prstGeom>
          <a:noFill/>
        </p:spPr>
      </p:pic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63632991-658C-4C33-AA0B-6B49AC7CD0DD}"/>
              </a:ext>
            </a:extLst>
          </p:cNvPr>
          <p:cNvSpPr/>
          <p:nvPr/>
        </p:nvSpPr>
        <p:spPr bwMode="auto">
          <a:xfrm>
            <a:off x="467543" y="1412776"/>
            <a:ext cx="8403301" cy="17281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make a decision for exactly this cutoff number of elements in every iteration.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Guarantees that every elements is chosen with (roughly) the right </a:t>
            </a:r>
            <a:r>
              <a:rPr lang="en-US" sz="2400" i="1" dirty="0" err="1"/>
              <a:t>r</a:t>
            </a:r>
            <a:r>
              <a:rPr lang="en-US" sz="2400" i="1" baseline="-25000" dirty="0" err="1"/>
              <a:t>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47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06" y="-214338"/>
            <a:ext cx="8643998" cy="35719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867087"/>
              </a:avLst>
            </a:prstTxWarp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6663" y="3927653"/>
            <a:ext cx="10054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1789932">
            <a:off x="1311977" y="4011527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 rot="1789932">
            <a:off x="6928601" y="128498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 rot="19892104">
            <a:off x="3172219" y="63380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789932">
            <a:off x="6856593" y="4010531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7EA2166-1884-4CBE-954A-5E054A7B9E63}"/>
              </a:ext>
            </a:extLst>
          </p:cNvPr>
          <p:cNvSpPr/>
          <p:nvPr/>
        </p:nvSpPr>
        <p:spPr>
          <a:xfrm>
            <a:off x="5508104" y="1535455"/>
            <a:ext cx="3096344" cy="20375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endParaRPr lang="en-US" sz="2800" dirty="0">
              <a:sym typeface="Symbo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Combinatorial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43714" name="Picture 2" descr="C:\Users\Julia\AppData\Local\Microsoft\Windows\INetCache\IE\WTCXZS2D\book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1411"/>
            <a:ext cx="1152128" cy="759357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9552" y="1628800"/>
            <a:ext cx="46085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max	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</a:p>
          <a:p>
            <a:pPr algn="just"/>
            <a:r>
              <a:rPr lang="en-US" sz="2800" dirty="0" err="1">
                <a:sym typeface="Symbol"/>
              </a:rPr>
              <a:t>s.t</a:t>
            </a:r>
            <a:r>
              <a:rPr lang="en-US" sz="2800" dirty="0">
                <a:sym typeface="Symbol"/>
              </a:rPr>
              <a:t>.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 </a:t>
            </a:r>
            <a:r>
              <a:rPr lang="en-US" sz="2800" i="1" dirty="0">
                <a:sym typeface="Symbol"/>
              </a:rPr>
              <a:t>N</a:t>
            </a:r>
            <a:endParaRPr lang="en-US" sz="2800" dirty="0">
              <a:sym typeface="Symbol"/>
            </a:endParaRPr>
          </a:p>
          <a:p>
            <a:pPr algn="just"/>
            <a:r>
              <a:rPr lang="en-US" sz="2800" dirty="0">
                <a:sym typeface="Symbol"/>
              </a:rPr>
              <a:t>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obeys a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	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B8088D9-61D3-4BC0-A9C3-105A13530FC8}"/>
              </a:ext>
            </a:extLst>
          </p:cNvPr>
          <p:cNvSpPr/>
          <p:nvPr/>
        </p:nvSpPr>
        <p:spPr>
          <a:xfrm>
            <a:off x="570384" y="3971904"/>
            <a:ext cx="8003232" cy="25782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Given a CNF formula.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An element in </a:t>
            </a:r>
            <a:r>
              <a:rPr lang="en-US" sz="2400" i="1" dirty="0">
                <a:sym typeface="Symbol"/>
              </a:rPr>
              <a:t>N</a:t>
            </a:r>
            <a:r>
              <a:rPr lang="en-US" sz="2400" dirty="0">
                <a:sym typeface="Symbol"/>
              </a:rPr>
              <a:t> for every variable.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) is the number of clauses satisfied by assigning 1 to the variables of 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 (and 0 to the other variables)</a:t>
            </a:r>
            <a:r>
              <a:rPr lang="en-US" sz="2400" i="1" dirty="0">
                <a:sym typeface="Symbol"/>
              </a:rPr>
              <a:t>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3E123CD-E6F0-45CC-9593-B0BA220FA689}"/>
              </a:ext>
            </a:extLst>
          </p:cNvPr>
          <p:cNvSpPr/>
          <p:nvPr/>
        </p:nvSpPr>
        <p:spPr>
          <a:xfrm>
            <a:off x="2375756" y="3312241"/>
            <a:ext cx="792088" cy="58765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159D0DD-4D36-48A0-8F8E-4AD86AD73D17}"/>
              </a:ext>
            </a:extLst>
          </p:cNvPr>
          <p:cNvSpPr/>
          <p:nvPr/>
        </p:nvSpPr>
        <p:spPr>
          <a:xfrm>
            <a:off x="1042628" y="5709018"/>
            <a:ext cx="7202760" cy="673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2800" dirty="0">
                <a:sym typeface="Symbol"/>
              </a:rPr>
              <a:t>Max-SAT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4FA64-853D-45A3-B602-64CD80F9C45B}"/>
              </a:ext>
            </a:extLst>
          </p:cNvPr>
          <p:cNvGrpSpPr/>
          <p:nvPr/>
        </p:nvGrpSpPr>
        <p:grpSpPr>
          <a:xfrm>
            <a:off x="5561627" y="1700808"/>
            <a:ext cx="3042821" cy="461665"/>
            <a:chOff x="5561627" y="1700808"/>
            <a:chExt cx="3042821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C59B08-0D5D-44DF-80BB-12129DA4E339}"/>
                </a:ext>
              </a:extLst>
            </p:cNvPr>
            <p:cNvSpPr txBox="1"/>
            <p:nvPr/>
          </p:nvSpPr>
          <p:spPr>
            <a:xfrm>
              <a:off x="5561627" y="1700808"/>
              <a:ext cx="3042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ym typeface="Symbol"/>
                </a:rPr>
                <a:t>(</a:t>
              </a:r>
              <a:r>
                <a:rPr lang="en-US" sz="2400" i="1" dirty="0">
                  <a:sym typeface="Symbol"/>
                </a:rPr>
                <a:t>x</a:t>
              </a:r>
              <a:r>
                <a:rPr lang="en-US" sz="2400" dirty="0">
                  <a:sym typeface="Symbol"/>
                </a:rPr>
                <a:t> </a:t>
              </a:r>
              <a:r>
                <a:rPr lang="en-US" sz="2400" dirty="0">
                  <a:sym typeface="Symbol" panose="05050102010706020507" pitchFamily="18" charset="2"/>
                </a:rPr>
                <a:t> </a:t>
              </a:r>
              <a:r>
                <a:rPr lang="en-US" sz="2400" i="1" dirty="0">
                  <a:sym typeface="Symbol" panose="05050102010706020507" pitchFamily="18" charset="2"/>
                </a:rPr>
                <a:t>y </a:t>
              </a:r>
              <a:r>
                <a:rPr lang="en-US" sz="2400" dirty="0">
                  <a:sym typeface="Symbol" panose="05050102010706020507" pitchFamily="18" charset="2"/>
                </a:rPr>
                <a:t> </a:t>
              </a:r>
              <a:r>
                <a:rPr lang="en-US" sz="2400" i="1" dirty="0">
                  <a:sym typeface="Symbol" panose="05050102010706020507" pitchFamily="18" charset="2"/>
                </a:rPr>
                <a:t>z</a:t>
              </a:r>
              <a:r>
                <a:rPr lang="en-US" sz="2400" dirty="0">
                  <a:sym typeface="Symbol"/>
                </a:rPr>
                <a:t>)</a:t>
              </a:r>
              <a:r>
                <a:rPr lang="en-US" sz="2400" dirty="0">
                  <a:sym typeface="Symbol" panose="05050102010706020507" pitchFamily="18" charset="2"/>
                </a:rPr>
                <a:t> </a:t>
              </a:r>
              <a:r>
                <a:rPr lang="en-US" sz="2400" dirty="0">
                  <a:sym typeface="Symbol"/>
                </a:rPr>
                <a:t> (</a:t>
              </a:r>
              <a:r>
                <a:rPr lang="en-US" sz="2400" i="1" dirty="0">
                  <a:sym typeface="Symbol"/>
                </a:rPr>
                <a:t>x</a:t>
              </a:r>
              <a:r>
                <a:rPr lang="en-US" sz="2400" dirty="0">
                  <a:sym typeface="Symbol"/>
                </a:rPr>
                <a:t> </a:t>
              </a:r>
              <a:r>
                <a:rPr lang="en-US" sz="2400" dirty="0">
                  <a:sym typeface="Symbol" panose="05050102010706020507" pitchFamily="18" charset="2"/>
                </a:rPr>
                <a:t> </a:t>
              </a:r>
              <a:r>
                <a:rPr lang="en-US" sz="2400" i="1" dirty="0">
                  <a:sym typeface="Symbol" panose="05050102010706020507" pitchFamily="18" charset="2"/>
                </a:rPr>
                <a:t>z </a:t>
              </a:r>
              <a:r>
                <a:rPr lang="en-US" sz="2400" dirty="0">
                  <a:sym typeface="Symbol" panose="05050102010706020507" pitchFamily="18" charset="2"/>
                </a:rPr>
                <a:t> </a:t>
              </a:r>
              <a:r>
                <a:rPr lang="en-US" sz="2400" i="1" dirty="0">
                  <a:sym typeface="Symbol" panose="05050102010706020507" pitchFamily="18" charset="2"/>
                </a:rPr>
                <a:t>w</a:t>
              </a:r>
              <a:r>
                <a:rPr lang="en-US" sz="2400" dirty="0">
                  <a:sym typeface="Symbol"/>
                </a:rPr>
                <a:t>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54CC8D-786B-4EA7-8DBE-E6B03AF4565A}"/>
                </a:ext>
              </a:extLst>
            </p:cNvPr>
            <p:cNvCxnSpPr/>
            <p:nvPr/>
          </p:nvCxnSpPr>
          <p:spPr>
            <a:xfrm>
              <a:off x="6206417" y="184482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7F72F-4AD6-4718-8402-0037D6D62226}"/>
                </a:ext>
              </a:extLst>
            </p:cNvPr>
            <p:cNvCxnSpPr/>
            <p:nvPr/>
          </p:nvCxnSpPr>
          <p:spPr>
            <a:xfrm>
              <a:off x="6645195" y="184482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4F947E9-8370-40C7-924B-550EB8798DBD}"/>
                </a:ext>
              </a:extLst>
            </p:cNvPr>
            <p:cNvCxnSpPr/>
            <p:nvPr/>
          </p:nvCxnSpPr>
          <p:spPr>
            <a:xfrm>
              <a:off x="8219437" y="184482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BF5202B-DF72-4222-BFB2-B1C41327EB1B}"/>
              </a:ext>
            </a:extLst>
          </p:cNvPr>
          <p:cNvSpPr txBox="1"/>
          <p:nvPr/>
        </p:nvSpPr>
        <p:spPr>
          <a:xfrm>
            <a:off x="5652120" y="2492896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 = {</a:t>
            </a:r>
            <a:r>
              <a:rPr lang="en-US" sz="2400" i="1" dirty="0">
                <a:sym typeface="Symbol"/>
              </a:rPr>
              <a:t>y</a:t>
            </a:r>
            <a:r>
              <a:rPr lang="en-US" sz="2400" dirty="0">
                <a:sym typeface="Symbol"/>
              </a:rPr>
              <a:t>, </a:t>
            </a:r>
            <a:r>
              <a:rPr lang="en-US" sz="2400" i="1" dirty="0">
                <a:sym typeface="Symbol"/>
              </a:rPr>
              <a:t>z</a:t>
            </a:r>
            <a:r>
              <a:rPr lang="en-US" sz="2400" dirty="0">
                <a:sym typeface="Symbol"/>
              </a:rPr>
              <a:t>}</a:t>
            </a:r>
            <a:endParaRPr lang="en-US" sz="2400" i="1" dirty="0">
              <a:sym typeface="Symbo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8FAC2A-BBDC-49CC-8DA8-25BB40F66E14}"/>
              </a:ext>
            </a:extLst>
          </p:cNvPr>
          <p:cNvSpPr txBox="1"/>
          <p:nvPr/>
        </p:nvSpPr>
        <p:spPr>
          <a:xfrm>
            <a:off x="6873138" y="2531744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  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sz="2400" i="1" dirty="0">
                <a:sym typeface="Symbol"/>
              </a:rPr>
              <a:t>S</a:t>
            </a:r>
            <a:r>
              <a:rPr lang="en-US" sz="2400" dirty="0">
                <a:sym typeface="Symbol"/>
              </a:rPr>
              <a:t>) = 1</a:t>
            </a:r>
            <a:endParaRPr lang="en-US" sz="2400" i="1" dirty="0">
              <a:sym typeface="Symbo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5F5A4-9920-4FBF-A9BA-29B726471E69}"/>
              </a:ext>
            </a:extLst>
          </p:cNvPr>
          <p:cNvSpPr txBox="1"/>
          <p:nvPr/>
        </p:nvSpPr>
        <p:spPr>
          <a:xfrm>
            <a:off x="6645195" y="1404369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E61F32-83B8-4F8B-9648-81974B5AB46A}"/>
              </a:ext>
            </a:extLst>
          </p:cNvPr>
          <p:cNvSpPr txBox="1"/>
          <p:nvPr/>
        </p:nvSpPr>
        <p:spPr>
          <a:xfrm>
            <a:off x="8244408" y="1391100"/>
            <a:ext cx="65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35" grpId="0" uiExpand="1" build="allAtOnce" animBg="1"/>
      <p:bldP spid="40" grpId="0"/>
      <p:bldP spid="41" grpId="0"/>
      <p:bldP spid="1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81A78C52-6442-4B1A-851A-7122535FD7D9}"/>
              </a:ext>
            </a:extLst>
          </p:cNvPr>
          <p:cNvSpPr/>
          <p:nvPr/>
        </p:nvSpPr>
        <p:spPr>
          <a:xfrm>
            <a:off x="467544" y="5013176"/>
            <a:ext cx="821925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rIns="0" rtlCol="0" anchor="t" anchorCtr="0"/>
          <a:lstStyle/>
          <a:p>
            <a:pPr marL="347663" indent="-347663" algn="just">
              <a:buAutoNum type="arabicPeriod"/>
            </a:pPr>
            <a:r>
              <a:rPr lang="en-US" sz="2200" dirty="0"/>
              <a:t>Start with an empty matching </a:t>
            </a:r>
            <a:r>
              <a:rPr lang="en-US" sz="2200" i="1" dirty="0"/>
              <a:t>M</a:t>
            </a:r>
            <a:r>
              <a:rPr lang="en-US" sz="2200" dirty="0"/>
              <a:t>.</a:t>
            </a:r>
          </a:p>
          <a:p>
            <a:pPr marL="347663" indent="-347663" algn="just">
              <a:buAutoNum type="arabicPeriod"/>
            </a:pPr>
            <a:r>
              <a:rPr lang="en-US" sz="2200" dirty="0"/>
              <a:t>Whenever an edge </a:t>
            </a:r>
            <a:r>
              <a:rPr lang="en-US" sz="2200" i="1" dirty="0"/>
              <a:t>e</a:t>
            </a:r>
            <a:r>
              <a:rPr lang="en-US" sz="2200" dirty="0"/>
              <a:t> arrives:</a:t>
            </a:r>
          </a:p>
          <a:p>
            <a:pPr marL="512763" indent="-512763">
              <a:buAutoNum type="arabicPeriod"/>
            </a:pPr>
            <a:r>
              <a:rPr lang="en-US" sz="2200" dirty="0"/>
              <a:t>Let NV(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) be the total value of edges in </a:t>
            </a:r>
            <a:r>
              <a:rPr lang="en-US" sz="2200" i="1" dirty="0"/>
              <a:t>M</a:t>
            </a:r>
            <a:r>
              <a:rPr lang="en-US" sz="2200" dirty="0"/>
              <a:t> intersecting </a:t>
            </a:r>
            <a:r>
              <a:rPr lang="en-US" sz="2200" i="1" dirty="0"/>
              <a:t>e</a:t>
            </a:r>
            <a:r>
              <a:rPr lang="en-US" sz="2200" dirty="0"/>
              <a:t>.</a:t>
            </a:r>
          </a:p>
          <a:p>
            <a:pPr marL="512763" indent="-512763">
              <a:buAutoNum type="arabicPeriod"/>
            </a:pPr>
            <a:r>
              <a:rPr lang="en-US" sz="2200" dirty="0"/>
              <a:t>If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 ≥ 2 ∙ NV(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), add </a:t>
            </a:r>
            <a:r>
              <a:rPr lang="en-US" sz="2200" i="1" dirty="0"/>
              <a:t>e</a:t>
            </a:r>
            <a:r>
              <a:rPr lang="en-US" sz="2200" dirty="0"/>
              <a:t> to </a:t>
            </a:r>
            <a:r>
              <a:rPr lang="en-US" sz="2200" i="1" dirty="0"/>
              <a:t>M</a:t>
            </a:r>
            <a:r>
              <a:rPr lang="en-US" sz="2200" dirty="0"/>
              <a:t> and remove edges intersecting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5AF27-D642-499F-929C-178B2EB7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Local Search Alg.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F6891-FD9A-4C5A-A85B-117D570C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C:\Documents and Settings\moranfe\Local Settings\Temporary Internet Files\Content.IE5\93ZV37EP\MCj04326140000[1].png">
            <a:extLst>
              <a:ext uri="{FF2B5EF4-FFF2-40B4-BE49-F238E27FC236}">
                <a16:creationId xmlns:a16="http://schemas.microsoft.com/office/drawing/2014/main" id="{13AD9A0A-202A-4016-ACB2-A8815573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786922" y="396199"/>
            <a:ext cx="899878" cy="899878"/>
          </a:xfrm>
          <a:prstGeom prst="rect">
            <a:avLst/>
          </a:prstGeom>
          <a:noFill/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796873-C8FC-4E8B-82D3-92A0E1F4184B}"/>
              </a:ext>
            </a:extLst>
          </p:cNvPr>
          <p:cNvSpPr/>
          <p:nvPr/>
        </p:nvSpPr>
        <p:spPr>
          <a:xfrm>
            <a:off x="470124" y="1196752"/>
            <a:ext cx="8216676" cy="7128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dirty="0"/>
              <a:t>Let </a:t>
            </a:r>
            <a:r>
              <a:rPr lang="en-US" sz="2200" i="1" dirty="0"/>
              <a:t>S</a:t>
            </a:r>
            <a:r>
              <a:rPr lang="en-US" sz="2200" dirty="0"/>
              <a:t> be the set maintained by the algorithm and </a:t>
            </a:r>
            <a:r>
              <a:rPr lang="en-US" sz="2200" i="1" dirty="0"/>
              <a:t>A</a:t>
            </a:r>
            <a:r>
              <a:rPr lang="en-US" sz="2200" dirty="0"/>
              <a:t> be the set of elements that have ever been in </a:t>
            </a:r>
            <a:r>
              <a:rPr lang="en-US" sz="2200" i="1" dirty="0"/>
              <a:t>S</a:t>
            </a:r>
            <a:r>
              <a:rPr lang="en-US" sz="2200" dirty="0"/>
              <a:t>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927A43A-CD12-4636-8660-46DB6175AFD0}"/>
              </a:ext>
            </a:extLst>
          </p:cNvPr>
          <p:cNvSpPr/>
          <p:nvPr/>
        </p:nvSpPr>
        <p:spPr>
          <a:xfrm>
            <a:off x="457200" y="2276872"/>
            <a:ext cx="4042792" cy="25922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Observation 1</a:t>
            </a:r>
          </a:p>
          <a:p>
            <a:pPr algn="just">
              <a:spcAft>
                <a:spcPts val="600"/>
              </a:spcAft>
            </a:pP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) ≤ 2 </a:t>
            </a:r>
            <a:r>
              <a:rPr lang="he-IL" sz="2200" dirty="0"/>
              <a:t>ּ</a:t>
            </a:r>
            <a:r>
              <a:rPr lang="en-US" sz="2200" dirty="0"/>
              <a:t>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)</a:t>
            </a:r>
          </a:p>
          <a:p>
            <a:pPr algn="just">
              <a:spcAft>
                <a:spcPts val="600"/>
              </a:spcAft>
            </a:pPr>
            <a:endParaRPr lang="en-US" sz="100" dirty="0"/>
          </a:p>
          <a:p>
            <a:pPr algn="just">
              <a:spcAft>
                <a:spcPts val="600"/>
              </a:spcAft>
            </a:pPr>
            <a:r>
              <a:rPr lang="en-US" sz="2200" b="1" u="sng" dirty="0"/>
              <a:t>Why?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increase in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) is          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 - NV(</a:t>
            </a:r>
            <a:r>
              <a:rPr lang="en-US" sz="2200" i="1" dirty="0"/>
              <a:t>e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) ≥ ½ ∙ </a:t>
            </a:r>
            <a:r>
              <a:rPr lang="he-IL" sz="2200" dirty="0"/>
              <a:t>ּּ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</a:t>
            </a:r>
            <a:r>
              <a:rPr lang="en-US" sz="2200" i="1" dirty="0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increase in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) is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e</a:t>
            </a:r>
            <a:r>
              <a:rPr lang="en-US" sz="2200" dirty="0"/>
              <a:t>).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29A9CD7-3819-4FB2-9C7E-F03464021EE7}"/>
              </a:ext>
            </a:extLst>
          </p:cNvPr>
          <p:cNvSpPr/>
          <p:nvPr/>
        </p:nvSpPr>
        <p:spPr>
          <a:xfrm>
            <a:off x="2195736" y="1981593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E9C1F67-F0F5-46EF-965D-5E411D4815E0}"/>
              </a:ext>
            </a:extLst>
          </p:cNvPr>
          <p:cNvSpPr/>
          <p:nvPr/>
        </p:nvSpPr>
        <p:spPr>
          <a:xfrm>
            <a:off x="4644008" y="2284119"/>
            <a:ext cx="4042792" cy="8568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Observation 2</a:t>
            </a:r>
          </a:p>
          <a:p>
            <a:pPr algn="just">
              <a:spcAft>
                <a:spcPts val="600"/>
              </a:spcAft>
            </a:pP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OPT</a:t>
            </a:r>
            <a:r>
              <a:rPr lang="en-US" sz="2200" dirty="0"/>
              <a:t> \ </a:t>
            </a:r>
            <a:r>
              <a:rPr lang="en-US" sz="2200" i="1" dirty="0"/>
              <a:t>A</a:t>
            </a:r>
            <a:r>
              <a:rPr lang="en-US" sz="2200" dirty="0"/>
              <a:t>) ≤ 2</a:t>
            </a:r>
            <a:r>
              <a:rPr lang="en-US" sz="2200" i="1" dirty="0"/>
              <a:t>k</a:t>
            </a:r>
            <a:r>
              <a:rPr lang="en-US" sz="2200" dirty="0"/>
              <a:t> </a:t>
            </a:r>
            <a:r>
              <a:rPr lang="he-IL" sz="2200" dirty="0"/>
              <a:t>ּ</a:t>
            </a:r>
            <a:r>
              <a:rPr lang="en-US" sz="2200" dirty="0"/>
              <a:t>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 \ </a:t>
            </a:r>
            <a:r>
              <a:rPr lang="en-US" sz="2200" i="1" dirty="0"/>
              <a:t>OPT</a:t>
            </a:r>
            <a:r>
              <a:rPr lang="en-US" sz="2200" dirty="0"/>
              <a:t>)</a:t>
            </a:r>
          </a:p>
          <a:p>
            <a:pPr algn="just">
              <a:spcAft>
                <a:spcPts val="600"/>
              </a:spcAft>
            </a:pPr>
            <a:endParaRPr lang="en-US" sz="1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CE445C0-5668-4A8B-AC92-AF86883C3EB0}"/>
              </a:ext>
            </a:extLst>
          </p:cNvPr>
          <p:cNvSpPr/>
          <p:nvPr/>
        </p:nvSpPr>
        <p:spPr>
          <a:xfrm>
            <a:off x="6382544" y="1988840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9526-1D96-4D9F-B3CB-2349FF8A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C803D-0AD3-4003-8DF1-95D6BEED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CE5635E-1DDE-4176-B5CB-9AFD8F0CA60A}"/>
              </a:ext>
            </a:extLst>
          </p:cNvPr>
          <p:cNvSpPr/>
          <p:nvPr/>
        </p:nvSpPr>
        <p:spPr>
          <a:xfrm>
            <a:off x="457200" y="1340768"/>
            <a:ext cx="8229600" cy="9086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400" b="1" u="sng" dirty="0"/>
              <a:t>Observation 2</a:t>
            </a:r>
          </a:p>
          <a:p>
            <a:pPr algn="just">
              <a:spcAft>
                <a:spcPts val="600"/>
              </a:spcAft>
            </a:pP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OPT</a:t>
            </a:r>
            <a:r>
              <a:rPr lang="en-US" sz="2400" dirty="0"/>
              <a:t> \ </a:t>
            </a:r>
            <a:r>
              <a:rPr lang="en-US" sz="2400" i="1" dirty="0"/>
              <a:t>A</a:t>
            </a:r>
            <a:r>
              <a:rPr lang="en-US" sz="2400" dirty="0"/>
              <a:t>) ≤ 2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he-IL" sz="2400" dirty="0"/>
              <a:t>ּ</a:t>
            </a:r>
            <a:r>
              <a:rPr lang="en-US" sz="2400" dirty="0"/>
              <a:t>∙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dirty="0"/>
              <a:t> \ </a:t>
            </a:r>
            <a:r>
              <a:rPr lang="en-US" sz="2400" i="1" dirty="0"/>
              <a:t>OPT</a:t>
            </a:r>
            <a:r>
              <a:rPr lang="en-US" sz="2400" dirty="0"/>
              <a:t>)</a:t>
            </a:r>
          </a:p>
          <a:p>
            <a:pPr algn="just">
              <a:spcAft>
                <a:spcPts val="600"/>
              </a:spcAft>
            </a:pPr>
            <a:endParaRPr lang="en-US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1F0EE2-38AF-4673-98A8-27285982D2A9}"/>
              </a:ext>
            </a:extLst>
          </p:cNvPr>
          <p:cNvGrpSpPr/>
          <p:nvPr/>
        </p:nvGrpSpPr>
        <p:grpSpPr>
          <a:xfrm>
            <a:off x="698000" y="2420888"/>
            <a:ext cx="7618416" cy="2265568"/>
            <a:chOff x="698001" y="3545836"/>
            <a:chExt cx="7618416" cy="2265568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1A9ED8D2-43D6-49C9-A963-24D869AADE49}"/>
                </a:ext>
              </a:extLst>
            </p:cNvPr>
            <p:cNvSpPr/>
            <p:nvPr/>
          </p:nvSpPr>
          <p:spPr>
            <a:xfrm>
              <a:off x="698001" y="3545836"/>
              <a:ext cx="7618416" cy="226556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just"/>
              <a:endParaRPr lang="en-US" sz="2400" i="1" dirty="0">
                <a:sym typeface="Symbol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A3B6CAD-DD54-4D42-84FA-A7023AD4D6A8}"/>
                </a:ext>
              </a:extLst>
            </p:cNvPr>
            <p:cNvSpPr/>
            <p:nvPr/>
          </p:nvSpPr>
          <p:spPr>
            <a:xfrm>
              <a:off x="3986120" y="3699886"/>
              <a:ext cx="2550132" cy="2066308"/>
            </a:xfrm>
            <a:custGeom>
              <a:avLst/>
              <a:gdLst>
                <a:gd name="connsiteX0" fmla="*/ 20136 w 2550132"/>
                <a:gd name="connsiteY0" fmla="*/ 319782 h 2066308"/>
                <a:gd name="connsiteX1" fmla="*/ 263538 w 2550132"/>
                <a:gd name="connsiteY1" fmla="*/ 96115 h 2066308"/>
                <a:gd name="connsiteX2" fmla="*/ 1184516 w 2550132"/>
                <a:gd name="connsiteY2" fmla="*/ 556605 h 2066308"/>
                <a:gd name="connsiteX3" fmla="*/ 1631848 w 2550132"/>
                <a:gd name="connsiteY3" fmla="*/ 69802 h 2066308"/>
                <a:gd name="connsiteX4" fmla="*/ 2033132 w 2550132"/>
                <a:gd name="connsiteY4" fmla="*/ 36910 h 2066308"/>
                <a:gd name="connsiteX5" fmla="*/ 2000240 w 2550132"/>
                <a:gd name="connsiteY5" fmla="*/ 392144 h 2066308"/>
                <a:gd name="connsiteX6" fmla="*/ 1697633 w 2550132"/>
                <a:gd name="connsiteY6" fmla="*/ 1128927 h 2066308"/>
                <a:gd name="connsiteX7" fmla="*/ 2513356 w 2550132"/>
                <a:gd name="connsiteY7" fmla="*/ 1773612 h 2066308"/>
                <a:gd name="connsiteX8" fmla="*/ 2362053 w 2550132"/>
                <a:gd name="connsiteY8" fmla="*/ 2063062 h 2066308"/>
                <a:gd name="connsiteX9" fmla="*/ 1934456 w 2550132"/>
                <a:gd name="connsiteY9" fmla="*/ 1905180 h 2066308"/>
                <a:gd name="connsiteX10" fmla="*/ 1559486 w 2550132"/>
                <a:gd name="connsiteY10" fmla="*/ 1543367 h 2066308"/>
                <a:gd name="connsiteX11" fmla="*/ 1059526 w 2550132"/>
                <a:gd name="connsiteY11" fmla="*/ 1543367 h 2066308"/>
                <a:gd name="connsiteX12" fmla="*/ 664821 w 2550132"/>
                <a:gd name="connsiteY12" fmla="*/ 1576259 h 2066308"/>
                <a:gd name="connsiteX13" fmla="*/ 585880 w 2550132"/>
                <a:gd name="connsiteY13" fmla="*/ 1174976 h 2066308"/>
                <a:gd name="connsiteX14" fmla="*/ 947693 w 2550132"/>
                <a:gd name="connsiteY14" fmla="*/ 1082878 h 2066308"/>
                <a:gd name="connsiteX15" fmla="*/ 835860 w 2550132"/>
                <a:gd name="connsiteY15" fmla="*/ 780271 h 2066308"/>
                <a:gd name="connsiteX16" fmla="*/ 493782 w 2550132"/>
                <a:gd name="connsiteY16" fmla="*/ 523713 h 2066308"/>
                <a:gd name="connsiteX17" fmla="*/ 66185 w 2550132"/>
                <a:gd name="connsiteY17" fmla="*/ 576340 h 2066308"/>
                <a:gd name="connsiteX18" fmla="*/ 20136 w 2550132"/>
                <a:gd name="connsiteY18" fmla="*/ 319782 h 206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50132" h="2066308">
                  <a:moveTo>
                    <a:pt x="20136" y="319782"/>
                  </a:moveTo>
                  <a:cubicBezTo>
                    <a:pt x="53028" y="239744"/>
                    <a:pt x="69475" y="56645"/>
                    <a:pt x="263538" y="96115"/>
                  </a:cubicBezTo>
                  <a:cubicBezTo>
                    <a:pt x="457601" y="135585"/>
                    <a:pt x="956464" y="560990"/>
                    <a:pt x="1184516" y="556605"/>
                  </a:cubicBezTo>
                  <a:cubicBezTo>
                    <a:pt x="1412568" y="552220"/>
                    <a:pt x="1490412" y="156418"/>
                    <a:pt x="1631848" y="69802"/>
                  </a:cubicBezTo>
                  <a:cubicBezTo>
                    <a:pt x="1773284" y="-16814"/>
                    <a:pt x="1971733" y="-16814"/>
                    <a:pt x="2033132" y="36910"/>
                  </a:cubicBezTo>
                  <a:cubicBezTo>
                    <a:pt x="2094531" y="90634"/>
                    <a:pt x="2056157" y="210141"/>
                    <a:pt x="2000240" y="392144"/>
                  </a:cubicBezTo>
                  <a:cubicBezTo>
                    <a:pt x="1944323" y="574147"/>
                    <a:pt x="1612114" y="898682"/>
                    <a:pt x="1697633" y="1128927"/>
                  </a:cubicBezTo>
                  <a:cubicBezTo>
                    <a:pt x="1783152" y="1359172"/>
                    <a:pt x="2402619" y="1617923"/>
                    <a:pt x="2513356" y="1773612"/>
                  </a:cubicBezTo>
                  <a:cubicBezTo>
                    <a:pt x="2624093" y="1929301"/>
                    <a:pt x="2458536" y="2041134"/>
                    <a:pt x="2362053" y="2063062"/>
                  </a:cubicBezTo>
                  <a:cubicBezTo>
                    <a:pt x="2265570" y="2084990"/>
                    <a:pt x="2068217" y="1991796"/>
                    <a:pt x="1934456" y="1905180"/>
                  </a:cubicBezTo>
                  <a:cubicBezTo>
                    <a:pt x="1800695" y="1818564"/>
                    <a:pt x="1705308" y="1603669"/>
                    <a:pt x="1559486" y="1543367"/>
                  </a:cubicBezTo>
                  <a:cubicBezTo>
                    <a:pt x="1413664" y="1483065"/>
                    <a:pt x="1208637" y="1537885"/>
                    <a:pt x="1059526" y="1543367"/>
                  </a:cubicBezTo>
                  <a:cubicBezTo>
                    <a:pt x="910415" y="1548849"/>
                    <a:pt x="743762" y="1637657"/>
                    <a:pt x="664821" y="1576259"/>
                  </a:cubicBezTo>
                  <a:cubicBezTo>
                    <a:pt x="585880" y="1514861"/>
                    <a:pt x="538735" y="1257206"/>
                    <a:pt x="585880" y="1174976"/>
                  </a:cubicBezTo>
                  <a:cubicBezTo>
                    <a:pt x="633025" y="1092746"/>
                    <a:pt x="906030" y="1148662"/>
                    <a:pt x="947693" y="1082878"/>
                  </a:cubicBezTo>
                  <a:cubicBezTo>
                    <a:pt x="989356" y="1017094"/>
                    <a:pt x="911512" y="873465"/>
                    <a:pt x="835860" y="780271"/>
                  </a:cubicBezTo>
                  <a:cubicBezTo>
                    <a:pt x="760208" y="687077"/>
                    <a:pt x="622061" y="557702"/>
                    <a:pt x="493782" y="523713"/>
                  </a:cubicBezTo>
                  <a:cubicBezTo>
                    <a:pt x="365503" y="489724"/>
                    <a:pt x="142933" y="618003"/>
                    <a:pt x="66185" y="576340"/>
                  </a:cubicBezTo>
                  <a:cubicBezTo>
                    <a:pt x="-10563" y="534677"/>
                    <a:pt x="-12756" y="399820"/>
                    <a:pt x="20136" y="319782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1B4AC34-8916-464A-AC27-3134E8A3EE60}"/>
                </a:ext>
              </a:extLst>
            </p:cNvPr>
            <p:cNvSpPr/>
            <p:nvPr/>
          </p:nvSpPr>
          <p:spPr>
            <a:xfrm>
              <a:off x="1016325" y="3618384"/>
              <a:ext cx="2532858" cy="1961686"/>
            </a:xfrm>
            <a:custGeom>
              <a:avLst/>
              <a:gdLst>
                <a:gd name="connsiteX0" fmla="*/ 207261 w 2532858"/>
                <a:gd name="connsiteY0" fmla="*/ 1355154 h 1961686"/>
                <a:gd name="connsiteX1" fmla="*/ 3330 w 2532858"/>
                <a:gd name="connsiteY1" fmla="*/ 980184 h 1961686"/>
                <a:gd name="connsiteX2" fmla="*/ 325672 w 2532858"/>
                <a:gd name="connsiteY2" fmla="*/ 756518 h 1961686"/>
                <a:gd name="connsiteX3" fmla="*/ 1016406 w 2532858"/>
                <a:gd name="connsiteY3" fmla="*/ 684156 h 1961686"/>
                <a:gd name="connsiteX4" fmla="*/ 1174288 w 2532858"/>
                <a:gd name="connsiteY4" fmla="*/ 217088 h 1961686"/>
                <a:gd name="connsiteX5" fmla="*/ 1378219 w 2532858"/>
                <a:gd name="connsiteY5" fmla="*/ 0 h 1961686"/>
                <a:gd name="connsiteX6" fmla="*/ 1661091 w 2532858"/>
                <a:gd name="connsiteY6" fmla="*/ 217088 h 1961686"/>
                <a:gd name="connsiteX7" fmla="*/ 1812394 w 2532858"/>
                <a:gd name="connsiteY7" fmla="*/ 578901 h 1961686"/>
                <a:gd name="connsiteX8" fmla="*/ 2424187 w 2532858"/>
                <a:gd name="connsiteY8" fmla="*/ 460489 h 1961686"/>
                <a:gd name="connsiteX9" fmla="*/ 2509707 w 2532858"/>
                <a:gd name="connsiteY9" fmla="*/ 874930 h 1961686"/>
                <a:gd name="connsiteX10" fmla="*/ 2161051 w 2532858"/>
                <a:gd name="connsiteY10" fmla="*/ 1006498 h 1961686"/>
                <a:gd name="connsiteX11" fmla="*/ 1680826 w 2532858"/>
                <a:gd name="connsiteY11" fmla="*/ 1184115 h 1961686"/>
                <a:gd name="connsiteX12" fmla="*/ 1641356 w 2532858"/>
                <a:gd name="connsiteY12" fmla="*/ 1815643 h 1961686"/>
                <a:gd name="connsiteX13" fmla="*/ 1496630 w 2532858"/>
                <a:gd name="connsiteY13" fmla="*/ 1960369 h 1961686"/>
                <a:gd name="connsiteX14" fmla="*/ 1167710 w 2532858"/>
                <a:gd name="connsiteY14" fmla="*/ 1769594 h 1961686"/>
                <a:gd name="connsiteX15" fmla="*/ 937465 w 2532858"/>
                <a:gd name="connsiteY15" fmla="*/ 1276213 h 1961686"/>
                <a:gd name="connsiteX16" fmla="*/ 207261 w 2532858"/>
                <a:gd name="connsiteY16" fmla="*/ 1355154 h 196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2858" h="1961686">
                  <a:moveTo>
                    <a:pt x="207261" y="1355154"/>
                  </a:moveTo>
                  <a:cubicBezTo>
                    <a:pt x="51572" y="1305816"/>
                    <a:pt x="-16405" y="1079957"/>
                    <a:pt x="3330" y="980184"/>
                  </a:cubicBezTo>
                  <a:cubicBezTo>
                    <a:pt x="23065" y="880411"/>
                    <a:pt x="156826" y="805856"/>
                    <a:pt x="325672" y="756518"/>
                  </a:cubicBezTo>
                  <a:cubicBezTo>
                    <a:pt x="494518" y="707180"/>
                    <a:pt x="874970" y="774061"/>
                    <a:pt x="1016406" y="684156"/>
                  </a:cubicBezTo>
                  <a:cubicBezTo>
                    <a:pt x="1157842" y="594251"/>
                    <a:pt x="1113986" y="331114"/>
                    <a:pt x="1174288" y="217088"/>
                  </a:cubicBezTo>
                  <a:cubicBezTo>
                    <a:pt x="1234590" y="103062"/>
                    <a:pt x="1297085" y="0"/>
                    <a:pt x="1378219" y="0"/>
                  </a:cubicBezTo>
                  <a:cubicBezTo>
                    <a:pt x="1459353" y="0"/>
                    <a:pt x="1588729" y="120605"/>
                    <a:pt x="1661091" y="217088"/>
                  </a:cubicBezTo>
                  <a:cubicBezTo>
                    <a:pt x="1733453" y="313571"/>
                    <a:pt x="1685211" y="538334"/>
                    <a:pt x="1812394" y="578901"/>
                  </a:cubicBezTo>
                  <a:cubicBezTo>
                    <a:pt x="1939577" y="619468"/>
                    <a:pt x="2307968" y="411151"/>
                    <a:pt x="2424187" y="460489"/>
                  </a:cubicBezTo>
                  <a:cubicBezTo>
                    <a:pt x="2540406" y="509827"/>
                    <a:pt x="2553563" y="783929"/>
                    <a:pt x="2509707" y="874930"/>
                  </a:cubicBezTo>
                  <a:cubicBezTo>
                    <a:pt x="2465851" y="965931"/>
                    <a:pt x="2161051" y="1006498"/>
                    <a:pt x="2161051" y="1006498"/>
                  </a:cubicBezTo>
                  <a:cubicBezTo>
                    <a:pt x="2022904" y="1058029"/>
                    <a:pt x="1767442" y="1049257"/>
                    <a:pt x="1680826" y="1184115"/>
                  </a:cubicBezTo>
                  <a:cubicBezTo>
                    <a:pt x="1594210" y="1318972"/>
                    <a:pt x="1672055" y="1686267"/>
                    <a:pt x="1641356" y="1815643"/>
                  </a:cubicBezTo>
                  <a:cubicBezTo>
                    <a:pt x="1610657" y="1945019"/>
                    <a:pt x="1575571" y="1968044"/>
                    <a:pt x="1496630" y="1960369"/>
                  </a:cubicBezTo>
                  <a:cubicBezTo>
                    <a:pt x="1417689" y="1952694"/>
                    <a:pt x="1260904" y="1883620"/>
                    <a:pt x="1167710" y="1769594"/>
                  </a:cubicBezTo>
                  <a:cubicBezTo>
                    <a:pt x="1074516" y="1655568"/>
                    <a:pt x="1096443" y="1349672"/>
                    <a:pt x="937465" y="1276213"/>
                  </a:cubicBezTo>
                  <a:cubicBezTo>
                    <a:pt x="778487" y="1202754"/>
                    <a:pt x="362950" y="1404492"/>
                    <a:pt x="207261" y="135515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DAA2FF-D4EC-49E9-AD46-6C0D5A25AA54}"/>
                </a:ext>
              </a:extLst>
            </p:cNvPr>
            <p:cNvSpPr/>
            <p:nvPr/>
          </p:nvSpPr>
          <p:spPr>
            <a:xfrm>
              <a:off x="6010594" y="3864961"/>
              <a:ext cx="2190680" cy="1889225"/>
            </a:xfrm>
            <a:custGeom>
              <a:avLst/>
              <a:gdLst>
                <a:gd name="connsiteX0" fmla="*/ 2079 w 2190680"/>
                <a:gd name="connsiteY0" fmla="*/ 1694056 h 1889225"/>
                <a:gd name="connsiteX1" fmla="*/ 166540 w 2190680"/>
                <a:gd name="connsiteY1" fmla="*/ 1411184 h 1889225"/>
                <a:gd name="connsiteX2" fmla="*/ 1212508 w 2190680"/>
                <a:gd name="connsiteY2" fmla="*/ 1036215 h 1889225"/>
                <a:gd name="connsiteX3" fmla="*/ 1146724 w 2190680"/>
                <a:gd name="connsiteY3" fmla="*/ 496784 h 1889225"/>
                <a:gd name="connsiteX4" fmla="*/ 771754 w 2190680"/>
                <a:gd name="connsiteY4" fmla="*/ 352059 h 1889225"/>
                <a:gd name="connsiteX5" fmla="*/ 969107 w 2190680"/>
                <a:gd name="connsiteY5" fmla="*/ 9981 h 1889225"/>
                <a:gd name="connsiteX6" fmla="*/ 1383547 w 2190680"/>
                <a:gd name="connsiteY6" fmla="*/ 108658 h 1889225"/>
                <a:gd name="connsiteX7" fmla="*/ 1495380 w 2190680"/>
                <a:gd name="connsiteY7" fmla="*/ 286275 h 1889225"/>
                <a:gd name="connsiteX8" fmla="*/ 2034810 w 2190680"/>
                <a:gd name="connsiteY8" fmla="*/ 253383 h 1889225"/>
                <a:gd name="connsiteX9" fmla="*/ 2186114 w 2190680"/>
                <a:gd name="connsiteY9" fmla="*/ 503363 h 1889225"/>
                <a:gd name="connsiteX10" fmla="*/ 1903242 w 2190680"/>
                <a:gd name="connsiteY10" fmla="*/ 720451 h 1889225"/>
                <a:gd name="connsiteX11" fmla="*/ 1561164 w 2190680"/>
                <a:gd name="connsiteY11" fmla="*/ 825705 h 1889225"/>
                <a:gd name="connsiteX12" fmla="*/ 1692733 w 2190680"/>
                <a:gd name="connsiteY12" fmla="*/ 1398028 h 1889225"/>
                <a:gd name="connsiteX13" fmla="*/ 1751938 w 2190680"/>
                <a:gd name="connsiteY13" fmla="*/ 1694056 h 1889225"/>
                <a:gd name="connsiteX14" fmla="*/ 1370390 w 2190680"/>
                <a:gd name="connsiteY14" fmla="*/ 1726948 h 1889225"/>
                <a:gd name="connsiteX15" fmla="*/ 1061205 w 2190680"/>
                <a:gd name="connsiteY15" fmla="*/ 1417763 h 1889225"/>
                <a:gd name="connsiteX16" fmla="*/ 390206 w 2190680"/>
                <a:gd name="connsiteY16" fmla="*/ 1819046 h 1889225"/>
                <a:gd name="connsiteX17" fmla="*/ 94177 w 2190680"/>
                <a:gd name="connsiteY17" fmla="*/ 1878252 h 1889225"/>
                <a:gd name="connsiteX18" fmla="*/ 2079 w 2190680"/>
                <a:gd name="connsiteY18" fmla="*/ 1694056 h 188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0680" h="1889225">
                  <a:moveTo>
                    <a:pt x="2079" y="1694056"/>
                  </a:moveTo>
                  <a:cubicBezTo>
                    <a:pt x="14139" y="1616211"/>
                    <a:pt x="-35198" y="1520824"/>
                    <a:pt x="166540" y="1411184"/>
                  </a:cubicBezTo>
                  <a:cubicBezTo>
                    <a:pt x="368278" y="1301544"/>
                    <a:pt x="1049144" y="1188615"/>
                    <a:pt x="1212508" y="1036215"/>
                  </a:cubicBezTo>
                  <a:cubicBezTo>
                    <a:pt x="1375872" y="883815"/>
                    <a:pt x="1220183" y="610810"/>
                    <a:pt x="1146724" y="496784"/>
                  </a:cubicBezTo>
                  <a:cubicBezTo>
                    <a:pt x="1073265" y="382758"/>
                    <a:pt x="801357" y="433193"/>
                    <a:pt x="771754" y="352059"/>
                  </a:cubicBezTo>
                  <a:cubicBezTo>
                    <a:pt x="742151" y="270925"/>
                    <a:pt x="867142" y="50548"/>
                    <a:pt x="969107" y="9981"/>
                  </a:cubicBezTo>
                  <a:cubicBezTo>
                    <a:pt x="1071072" y="-30586"/>
                    <a:pt x="1295835" y="62609"/>
                    <a:pt x="1383547" y="108658"/>
                  </a:cubicBezTo>
                  <a:cubicBezTo>
                    <a:pt x="1471259" y="154707"/>
                    <a:pt x="1386836" y="262154"/>
                    <a:pt x="1495380" y="286275"/>
                  </a:cubicBezTo>
                  <a:cubicBezTo>
                    <a:pt x="1603924" y="310396"/>
                    <a:pt x="1919688" y="217202"/>
                    <a:pt x="2034810" y="253383"/>
                  </a:cubicBezTo>
                  <a:cubicBezTo>
                    <a:pt x="2149932" y="289564"/>
                    <a:pt x="2208042" y="425518"/>
                    <a:pt x="2186114" y="503363"/>
                  </a:cubicBezTo>
                  <a:cubicBezTo>
                    <a:pt x="2164186" y="581208"/>
                    <a:pt x="2007400" y="666727"/>
                    <a:pt x="1903242" y="720451"/>
                  </a:cubicBezTo>
                  <a:cubicBezTo>
                    <a:pt x="1799084" y="774175"/>
                    <a:pt x="1596249" y="712776"/>
                    <a:pt x="1561164" y="825705"/>
                  </a:cubicBezTo>
                  <a:cubicBezTo>
                    <a:pt x="1526079" y="938634"/>
                    <a:pt x="1660937" y="1253303"/>
                    <a:pt x="1692733" y="1398028"/>
                  </a:cubicBezTo>
                  <a:cubicBezTo>
                    <a:pt x="1724529" y="1542753"/>
                    <a:pt x="1805662" y="1639236"/>
                    <a:pt x="1751938" y="1694056"/>
                  </a:cubicBezTo>
                  <a:cubicBezTo>
                    <a:pt x="1698214" y="1748876"/>
                    <a:pt x="1485512" y="1772997"/>
                    <a:pt x="1370390" y="1726948"/>
                  </a:cubicBezTo>
                  <a:cubicBezTo>
                    <a:pt x="1255268" y="1680899"/>
                    <a:pt x="1224569" y="1402413"/>
                    <a:pt x="1061205" y="1417763"/>
                  </a:cubicBezTo>
                  <a:cubicBezTo>
                    <a:pt x="897841" y="1433113"/>
                    <a:pt x="551377" y="1742298"/>
                    <a:pt x="390206" y="1819046"/>
                  </a:cubicBezTo>
                  <a:cubicBezTo>
                    <a:pt x="229035" y="1895794"/>
                    <a:pt x="156672" y="1899084"/>
                    <a:pt x="94177" y="1878252"/>
                  </a:cubicBezTo>
                  <a:cubicBezTo>
                    <a:pt x="31682" y="1857420"/>
                    <a:pt x="-9981" y="1771901"/>
                    <a:pt x="2079" y="1694056"/>
                  </a:cubicBezTo>
                  <a:close/>
                </a:path>
              </a:pathLst>
            </a:custGeom>
            <a:solidFill>
              <a:srgbClr val="0000FF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69A9C4E-C58A-4171-B256-CC6EF685F5F1}"/>
                </a:ext>
              </a:extLst>
            </p:cNvPr>
            <p:cNvSpPr/>
            <p:nvPr/>
          </p:nvSpPr>
          <p:spPr>
            <a:xfrm>
              <a:off x="2957357" y="3793185"/>
              <a:ext cx="2177590" cy="1681920"/>
            </a:xfrm>
            <a:custGeom>
              <a:avLst/>
              <a:gdLst>
                <a:gd name="connsiteX0" fmla="*/ 62137 w 2177590"/>
                <a:gd name="connsiteY0" fmla="*/ 529090 h 1681920"/>
                <a:gd name="connsiteX1" fmla="*/ 259489 w 2177590"/>
                <a:gd name="connsiteY1" fmla="*/ 292267 h 1681920"/>
                <a:gd name="connsiteX2" fmla="*/ 917331 w 2177590"/>
                <a:gd name="connsiteY2" fmla="*/ 489619 h 1681920"/>
                <a:gd name="connsiteX3" fmla="*/ 1094948 w 2177590"/>
                <a:gd name="connsiteY3" fmla="*/ 29130 h 1681920"/>
                <a:gd name="connsiteX4" fmla="*/ 1575172 w 2177590"/>
                <a:gd name="connsiteY4" fmla="*/ 94914 h 1681920"/>
                <a:gd name="connsiteX5" fmla="*/ 1430447 w 2177590"/>
                <a:gd name="connsiteY5" fmla="*/ 483041 h 1681920"/>
                <a:gd name="connsiteX6" fmla="*/ 1443604 w 2177590"/>
                <a:gd name="connsiteY6" fmla="*/ 923795 h 1681920"/>
                <a:gd name="connsiteX7" fmla="*/ 2134338 w 2177590"/>
                <a:gd name="connsiteY7" fmla="*/ 1127726 h 1681920"/>
                <a:gd name="connsiteX8" fmla="*/ 2055397 w 2177590"/>
                <a:gd name="connsiteY8" fmla="*/ 1496117 h 1681920"/>
                <a:gd name="connsiteX9" fmla="*/ 1647535 w 2177590"/>
                <a:gd name="connsiteY9" fmla="*/ 1397441 h 1681920"/>
                <a:gd name="connsiteX10" fmla="*/ 1279144 w 2177590"/>
                <a:gd name="connsiteY10" fmla="*/ 1180353 h 1681920"/>
                <a:gd name="connsiteX11" fmla="*/ 976537 w 2177590"/>
                <a:gd name="connsiteY11" fmla="*/ 1357970 h 1681920"/>
                <a:gd name="connsiteX12" fmla="*/ 930488 w 2177590"/>
                <a:gd name="connsiteY12" fmla="*/ 1667156 h 1681920"/>
                <a:gd name="connsiteX13" fmla="*/ 535783 w 2177590"/>
                <a:gd name="connsiteY13" fmla="*/ 1594793 h 1681920"/>
                <a:gd name="connsiteX14" fmla="*/ 548939 w 2177590"/>
                <a:gd name="connsiteY14" fmla="*/ 1265873 h 1681920"/>
                <a:gd name="connsiteX15" fmla="*/ 687086 w 2177590"/>
                <a:gd name="connsiteY15" fmla="*/ 904060 h 1681920"/>
                <a:gd name="connsiteX16" fmla="*/ 48980 w 2177590"/>
                <a:gd name="connsiteY16" fmla="*/ 700129 h 1681920"/>
                <a:gd name="connsiteX17" fmla="*/ 62137 w 2177590"/>
                <a:gd name="connsiteY17" fmla="*/ 529090 h 168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7590" h="1681920">
                  <a:moveTo>
                    <a:pt x="62137" y="529090"/>
                  </a:moveTo>
                  <a:cubicBezTo>
                    <a:pt x="97222" y="461113"/>
                    <a:pt x="116957" y="298845"/>
                    <a:pt x="259489" y="292267"/>
                  </a:cubicBezTo>
                  <a:cubicBezTo>
                    <a:pt x="402021" y="285689"/>
                    <a:pt x="778088" y="533475"/>
                    <a:pt x="917331" y="489619"/>
                  </a:cubicBezTo>
                  <a:cubicBezTo>
                    <a:pt x="1056574" y="445763"/>
                    <a:pt x="985308" y="94914"/>
                    <a:pt x="1094948" y="29130"/>
                  </a:cubicBezTo>
                  <a:cubicBezTo>
                    <a:pt x="1204588" y="-36654"/>
                    <a:pt x="1519256" y="19262"/>
                    <a:pt x="1575172" y="94914"/>
                  </a:cubicBezTo>
                  <a:cubicBezTo>
                    <a:pt x="1631089" y="170566"/>
                    <a:pt x="1452375" y="344894"/>
                    <a:pt x="1430447" y="483041"/>
                  </a:cubicBezTo>
                  <a:cubicBezTo>
                    <a:pt x="1408519" y="621188"/>
                    <a:pt x="1326289" y="816348"/>
                    <a:pt x="1443604" y="923795"/>
                  </a:cubicBezTo>
                  <a:cubicBezTo>
                    <a:pt x="1560919" y="1031242"/>
                    <a:pt x="2032373" y="1032339"/>
                    <a:pt x="2134338" y="1127726"/>
                  </a:cubicBezTo>
                  <a:cubicBezTo>
                    <a:pt x="2236303" y="1223113"/>
                    <a:pt x="2136531" y="1451165"/>
                    <a:pt x="2055397" y="1496117"/>
                  </a:cubicBezTo>
                  <a:cubicBezTo>
                    <a:pt x="1974263" y="1541070"/>
                    <a:pt x="1776911" y="1450068"/>
                    <a:pt x="1647535" y="1397441"/>
                  </a:cubicBezTo>
                  <a:cubicBezTo>
                    <a:pt x="1518160" y="1344814"/>
                    <a:pt x="1390977" y="1186931"/>
                    <a:pt x="1279144" y="1180353"/>
                  </a:cubicBezTo>
                  <a:cubicBezTo>
                    <a:pt x="1167311" y="1173775"/>
                    <a:pt x="1034646" y="1276836"/>
                    <a:pt x="976537" y="1357970"/>
                  </a:cubicBezTo>
                  <a:cubicBezTo>
                    <a:pt x="918428" y="1439104"/>
                    <a:pt x="1003947" y="1627686"/>
                    <a:pt x="930488" y="1667156"/>
                  </a:cubicBezTo>
                  <a:cubicBezTo>
                    <a:pt x="857029" y="1706627"/>
                    <a:pt x="599374" y="1661673"/>
                    <a:pt x="535783" y="1594793"/>
                  </a:cubicBezTo>
                  <a:cubicBezTo>
                    <a:pt x="472192" y="1527913"/>
                    <a:pt x="523722" y="1380995"/>
                    <a:pt x="548939" y="1265873"/>
                  </a:cubicBezTo>
                  <a:cubicBezTo>
                    <a:pt x="574156" y="1150751"/>
                    <a:pt x="770412" y="998351"/>
                    <a:pt x="687086" y="904060"/>
                  </a:cubicBezTo>
                  <a:cubicBezTo>
                    <a:pt x="603760" y="809769"/>
                    <a:pt x="148753" y="764817"/>
                    <a:pt x="48980" y="700129"/>
                  </a:cubicBezTo>
                  <a:cubicBezTo>
                    <a:pt x="-50793" y="635441"/>
                    <a:pt x="27052" y="597067"/>
                    <a:pt x="62137" y="529090"/>
                  </a:cubicBezTo>
                  <a:close/>
                </a:path>
              </a:pathLst>
            </a:custGeom>
            <a:solidFill>
              <a:srgbClr val="0000FF">
                <a:alpha val="75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1BDBC2-F717-4B23-9ED2-A45B0CDAB365}"/>
                </a:ext>
              </a:extLst>
            </p:cNvPr>
            <p:cNvGrpSpPr/>
            <p:nvPr/>
          </p:nvGrpSpPr>
          <p:grpSpPr>
            <a:xfrm>
              <a:off x="1187624" y="3771253"/>
              <a:ext cx="6858265" cy="1908212"/>
              <a:chOff x="1187624" y="4113076"/>
              <a:chExt cx="6858265" cy="190821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DBBAE39-37F4-4785-8BD5-39DC18ED9A8C}"/>
                  </a:ext>
                </a:extLst>
              </p:cNvPr>
              <p:cNvSpPr/>
              <p:nvPr/>
            </p:nvSpPr>
            <p:spPr>
              <a:xfrm>
                <a:off x="1187624" y="4856671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E8A8B57-1945-4666-8A43-14AAC627FA52}"/>
                  </a:ext>
                </a:extLst>
              </p:cNvPr>
              <p:cNvSpPr/>
              <p:nvPr/>
            </p:nvSpPr>
            <p:spPr>
              <a:xfrm>
                <a:off x="2290829" y="551723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DE4A532-5E95-455A-B6D3-57575252D104}"/>
                  </a:ext>
                </a:extLst>
              </p:cNvPr>
              <p:cNvSpPr/>
              <p:nvPr/>
            </p:nvSpPr>
            <p:spPr>
              <a:xfrm>
                <a:off x="3131840" y="4532635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9C9CA31-5632-44EF-97F8-E77290F22685}"/>
                  </a:ext>
                </a:extLst>
              </p:cNvPr>
              <p:cNvSpPr/>
              <p:nvPr/>
            </p:nvSpPr>
            <p:spPr>
              <a:xfrm>
                <a:off x="3563888" y="5445224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CA73B2E-46FF-48BA-9EDA-BA6621EB8116}"/>
                  </a:ext>
                </a:extLst>
              </p:cNvPr>
              <p:cNvSpPr/>
              <p:nvPr/>
            </p:nvSpPr>
            <p:spPr>
              <a:xfrm>
                <a:off x="4083913" y="4244603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023C3DC-9746-4E44-A3B7-459602B36E28}"/>
                  </a:ext>
                </a:extLst>
              </p:cNvPr>
              <p:cNvSpPr/>
              <p:nvPr/>
            </p:nvSpPr>
            <p:spPr>
              <a:xfrm>
                <a:off x="4692931" y="5258571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B7EED1E-FA49-44F4-B67C-5B57E153B8D4}"/>
                  </a:ext>
                </a:extLst>
              </p:cNvPr>
              <p:cNvSpPr/>
              <p:nvPr/>
            </p:nvSpPr>
            <p:spPr>
              <a:xfrm>
                <a:off x="5612050" y="4139152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A1897B9-F3DB-4551-BFDF-84DD1E052F29}"/>
                  </a:ext>
                </a:extLst>
              </p:cNvPr>
              <p:cNvSpPr/>
              <p:nvPr/>
            </p:nvSpPr>
            <p:spPr>
              <a:xfrm>
                <a:off x="6084168" y="573325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7F4F358-8D33-4E0C-A65A-1AB13C20E478}"/>
                  </a:ext>
                </a:extLst>
              </p:cNvPr>
              <p:cNvSpPr/>
              <p:nvPr/>
            </p:nvSpPr>
            <p:spPr>
              <a:xfrm>
                <a:off x="7757857" y="4532635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2D1D3EC-B3F8-4330-BCCC-1D55A56FCB47}"/>
                  </a:ext>
                </a:extLst>
              </p:cNvPr>
              <p:cNvSpPr/>
              <p:nvPr/>
            </p:nvSpPr>
            <p:spPr>
              <a:xfrm>
                <a:off x="6964233" y="4306447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75CB370-952C-4B2A-A783-EE7AD961B350}"/>
                  </a:ext>
                </a:extLst>
              </p:cNvPr>
              <p:cNvSpPr/>
              <p:nvPr/>
            </p:nvSpPr>
            <p:spPr>
              <a:xfrm>
                <a:off x="7368695" y="5589240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982EED9-1656-484F-9700-2108FA6D7104}"/>
                  </a:ext>
                </a:extLst>
              </p:cNvPr>
              <p:cNvSpPr/>
              <p:nvPr/>
            </p:nvSpPr>
            <p:spPr>
              <a:xfrm>
                <a:off x="2267744" y="4113076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C54C50B-AFD1-4C8A-AC64-1E154BB1E805}"/>
              </a:ext>
            </a:extLst>
          </p:cNvPr>
          <p:cNvSpPr/>
          <p:nvPr/>
        </p:nvSpPr>
        <p:spPr>
          <a:xfrm>
            <a:off x="457200" y="4827938"/>
            <a:ext cx="8229600" cy="16651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Every edge </a:t>
            </a:r>
            <a:r>
              <a:rPr lang="en-US" sz="2400" i="1" dirty="0">
                <a:sym typeface="Symbol" panose="05050102010706020507" pitchFamily="18" charset="2"/>
              </a:rPr>
              <a:t>OPT</a:t>
            </a:r>
            <a:r>
              <a:rPr lang="en-US" sz="2400" dirty="0">
                <a:sym typeface="Symbol" panose="05050102010706020507" pitchFamily="18" charset="2"/>
              </a:rPr>
              <a:t> \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can be charged to the edges preventing its inclusion in the solution.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ymbol" panose="05050102010706020507" pitchFamily="18" charset="2"/>
              </a:rPr>
              <a:t>Every edge of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\ </a:t>
            </a:r>
            <a:r>
              <a:rPr lang="en-US" sz="2400" i="1" dirty="0">
                <a:sym typeface="Symbol" panose="05050102010706020507" pitchFamily="18" charset="2"/>
              </a:rPr>
              <a:t>OPT</a:t>
            </a:r>
            <a:r>
              <a:rPr lang="en-US" sz="2400" dirty="0">
                <a:sym typeface="Symbol" panose="05050102010706020507" pitchFamily="18" charset="2"/>
              </a:rPr>
              <a:t> is charged at most twice its cost each time and at most </a:t>
            </a:r>
            <a:r>
              <a:rPr lang="en-US" sz="2400" i="1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 times.</a:t>
            </a:r>
            <a:endParaRPr lang="en-US" sz="2400" dirty="0"/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D7152FAF-8253-4030-9165-EB23F4B42CD8}"/>
              </a:ext>
            </a:extLst>
          </p:cNvPr>
          <p:cNvSpPr/>
          <p:nvPr/>
        </p:nvSpPr>
        <p:spPr>
          <a:xfrm flipV="1">
            <a:off x="4040777" y="3140968"/>
            <a:ext cx="1393595" cy="4379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F40A7FA8-2AF4-40C5-8F49-EC50F4A49EC4}"/>
              </a:ext>
            </a:extLst>
          </p:cNvPr>
          <p:cNvSpPr/>
          <p:nvPr/>
        </p:nvSpPr>
        <p:spPr>
          <a:xfrm rot="10800000" flipV="1">
            <a:off x="2267743" y="3553672"/>
            <a:ext cx="1684929" cy="43790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5A110-C934-4F45-AC3E-C3F3AB6BF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76" y="332656"/>
            <a:ext cx="1087224" cy="121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AF27-D642-499F-929C-178B2EB7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Local Search Alg.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F6891-FD9A-4C5A-A85B-117D570C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796873-C8FC-4E8B-82D3-92A0E1F4184B}"/>
              </a:ext>
            </a:extLst>
          </p:cNvPr>
          <p:cNvSpPr/>
          <p:nvPr/>
        </p:nvSpPr>
        <p:spPr>
          <a:xfrm>
            <a:off x="470124" y="1196752"/>
            <a:ext cx="8216676" cy="7128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dirty="0"/>
              <a:t>Let </a:t>
            </a:r>
            <a:r>
              <a:rPr lang="en-US" sz="2200" i="1" dirty="0"/>
              <a:t>S</a:t>
            </a:r>
            <a:r>
              <a:rPr lang="en-US" sz="2200" dirty="0"/>
              <a:t> be the set maintained by the algorithm and </a:t>
            </a:r>
            <a:r>
              <a:rPr lang="en-US" sz="2200" i="1" dirty="0"/>
              <a:t>A</a:t>
            </a:r>
            <a:r>
              <a:rPr lang="en-US" sz="2200" dirty="0"/>
              <a:t> be the set of elements that have ever been in </a:t>
            </a:r>
            <a:r>
              <a:rPr lang="en-US" sz="2200" i="1" dirty="0"/>
              <a:t>S</a:t>
            </a:r>
            <a:r>
              <a:rPr lang="en-US" sz="2200" dirty="0"/>
              <a:t>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927A43A-CD12-4636-8660-46DB6175AFD0}"/>
              </a:ext>
            </a:extLst>
          </p:cNvPr>
          <p:cNvSpPr/>
          <p:nvPr/>
        </p:nvSpPr>
        <p:spPr>
          <a:xfrm>
            <a:off x="457200" y="2276872"/>
            <a:ext cx="404279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Observation 1</a:t>
            </a:r>
          </a:p>
          <a:p>
            <a:pPr algn="just">
              <a:spcAft>
                <a:spcPts val="600"/>
              </a:spcAft>
            </a:pP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) ≤ 2 </a:t>
            </a:r>
            <a:r>
              <a:rPr lang="he-IL" sz="2200" dirty="0"/>
              <a:t>ּ</a:t>
            </a:r>
            <a:r>
              <a:rPr lang="en-US" sz="2200" dirty="0"/>
              <a:t>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)</a:t>
            </a:r>
          </a:p>
          <a:p>
            <a:pPr algn="just">
              <a:spcAft>
                <a:spcPts val="600"/>
              </a:spcAft>
            </a:pPr>
            <a:endParaRPr lang="en-US" sz="1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29A9CD7-3819-4FB2-9C7E-F03464021EE7}"/>
              </a:ext>
            </a:extLst>
          </p:cNvPr>
          <p:cNvSpPr/>
          <p:nvPr/>
        </p:nvSpPr>
        <p:spPr>
          <a:xfrm>
            <a:off x="2195736" y="1981593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E9C1F67-F0F5-46EF-965D-5E411D4815E0}"/>
              </a:ext>
            </a:extLst>
          </p:cNvPr>
          <p:cNvSpPr/>
          <p:nvPr/>
        </p:nvSpPr>
        <p:spPr>
          <a:xfrm>
            <a:off x="4644008" y="2284119"/>
            <a:ext cx="4042792" cy="8568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Observation 2</a:t>
            </a:r>
          </a:p>
          <a:p>
            <a:pPr algn="just">
              <a:spcAft>
                <a:spcPts val="600"/>
              </a:spcAft>
            </a:pP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OPT</a:t>
            </a:r>
            <a:r>
              <a:rPr lang="en-US" sz="2200" dirty="0"/>
              <a:t> \ </a:t>
            </a:r>
            <a:r>
              <a:rPr lang="en-US" sz="2200" i="1" dirty="0"/>
              <a:t>A</a:t>
            </a:r>
            <a:r>
              <a:rPr lang="en-US" sz="2200" dirty="0"/>
              <a:t>) ≤ 2</a:t>
            </a:r>
            <a:r>
              <a:rPr lang="en-US" sz="2200" i="1" dirty="0"/>
              <a:t>k</a:t>
            </a:r>
            <a:r>
              <a:rPr lang="en-US" sz="2200" dirty="0"/>
              <a:t> </a:t>
            </a:r>
            <a:r>
              <a:rPr lang="he-IL" sz="2200" dirty="0"/>
              <a:t>ּ</a:t>
            </a:r>
            <a:r>
              <a:rPr lang="en-US" sz="2200" dirty="0"/>
              <a:t>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 \ </a:t>
            </a:r>
            <a:r>
              <a:rPr lang="en-US" sz="2200" i="1" dirty="0"/>
              <a:t>OPT</a:t>
            </a:r>
            <a:r>
              <a:rPr lang="en-US" sz="2200" dirty="0"/>
              <a:t>)</a:t>
            </a:r>
          </a:p>
          <a:p>
            <a:pPr algn="just">
              <a:spcAft>
                <a:spcPts val="600"/>
              </a:spcAft>
            </a:pPr>
            <a:endParaRPr lang="en-US" sz="1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CE445C0-5668-4A8B-AC92-AF86883C3EB0}"/>
              </a:ext>
            </a:extLst>
          </p:cNvPr>
          <p:cNvSpPr/>
          <p:nvPr/>
        </p:nvSpPr>
        <p:spPr>
          <a:xfrm>
            <a:off x="6382544" y="1988840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B146A4B-E935-4336-9761-BB98766344B1}"/>
              </a:ext>
            </a:extLst>
          </p:cNvPr>
          <p:cNvSpPr/>
          <p:nvPr/>
        </p:nvSpPr>
        <p:spPr>
          <a:xfrm>
            <a:off x="416796" y="3573016"/>
            <a:ext cx="827000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0" rtlCol="0" anchor="ctr" anchorCtr="0"/>
          <a:lstStyle/>
          <a:p>
            <a:pPr algn="ctr">
              <a:spcAft>
                <a:spcPts val="600"/>
              </a:spcAft>
            </a:pP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OPT</a:t>
            </a:r>
            <a:r>
              <a:rPr lang="en-US" sz="2200" dirty="0"/>
              <a:t>) ≤ 2</a:t>
            </a:r>
            <a:r>
              <a:rPr lang="en-US" sz="2200" i="1" dirty="0"/>
              <a:t>k</a:t>
            </a:r>
            <a:r>
              <a:rPr lang="en-US" sz="2200" dirty="0"/>
              <a:t> 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A</a:t>
            </a:r>
            <a:r>
              <a:rPr lang="en-US" sz="2200" dirty="0"/>
              <a:t>) ≤ 4</a:t>
            </a:r>
            <a:r>
              <a:rPr lang="en-US" sz="2200" i="1" dirty="0"/>
              <a:t>k</a:t>
            </a:r>
            <a:r>
              <a:rPr lang="en-US" sz="2200" dirty="0"/>
              <a:t> ∙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S</a:t>
            </a:r>
            <a:r>
              <a:rPr lang="en-US" sz="2200" dirty="0"/>
              <a:t>)	Guaranteed 4</a:t>
            </a:r>
            <a:r>
              <a:rPr lang="en-US" sz="2200" i="1" dirty="0"/>
              <a:t>k</a:t>
            </a:r>
            <a:r>
              <a:rPr lang="en-US" sz="2200" dirty="0"/>
              <a:t>-approximation</a:t>
            </a:r>
          </a:p>
          <a:p>
            <a:pPr algn="just">
              <a:spcAft>
                <a:spcPts val="600"/>
              </a:spcAft>
            </a:pPr>
            <a:endParaRPr lang="en-US" sz="100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C8F612A-846B-4554-85EC-35EE4BDFF9E6}"/>
              </a:ext>
            </a:extLst>
          </p:cNvPr>
          <p:cNvSpPr/>
          <p:nvPr/>
        </p:nvSpPr>
        <p:spPr>
          <a:xfrm>
            <a:off x="2195736" y="3270490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585DE33-48DD-42C1-BA3A-D93D2E43C997}"/>
              </a:ext>
            </a:extLst>
          </p:cNvPr>
          <p:cNvSpPr/>
          <p:nvPr/>
        </p:nvSpPr>
        <p:spPr>
          <a:xfrm>
            <a:off x="6382544" y="3277737"/>
            <a:ext cx="792088" cy="4392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037C26F-BBF7-4420-BAA5-3E74D32ACFD7}"/>
              </a:ext>
            </a:extLst>
          </p:cNvPr>
          <p:cNvSpPr/>
          <p:nvPr/>
        </p:nvSpPr>
        <p:spPr>
          <a:xfrm rot="16200000">
            <a:off x="4228769" y="3793740"/>
            <a:ext cx="247166" cy="2952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Documents and Settings\moranfe\Local Settings\Temporary Internet Files\Content.IE5\93ZV37EP\MCj04326140000[1].png">
            <a:extLst>
              <a:ext uri="{FF2B5EF4-FFF2-40B4-BE49-F238E27FC236}">
                <a16:creationId xmlns:a16="http://schemas.microsoft.com/office/drawing/2014/main" id="{13AD9A0A-202A-4016-ACB2-A8815573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7786922" y="396199"/>
            <a:ext cx="899878" cy="899878"/>
          </a:xfrm>
          <a:prstGeom prst="rect">
            <a:avLst/>
          </a:prstGeom>
          <a:noFill/>
        </p:spPr>
      </p:pic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C4E03B6-BBDB-40BC-981C-7736928BAA5C}"/>
              </a:ext>
            </a:extLst>
          </p:cNvPr>
          <p:cNvSpPr/>
          <p:nvPr/>
        </p:nvSpPr>
        <p:spPr>
          <a:xfrm>
            <a:off x="467544" y="4509120"/>
            <a:ext cx="8216676" cy="20113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just">
              <a:spcAft>
                <a:spcPts val="600"/>
              </a:spcAft>
            </a:pPr>
            <a:r>
              <a:rPr lang="en-US" sz="2200" b="1" u="sng" dirty="0"/>
              <a:t>Remarks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inequality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OPT</a:t>
            </a:r>
            <a:r>
              <a:rPr lang="en-US" sz="2200" dirty="0"/>
              <a:t>) ≤ 2</a:t>
            </a:r>
            <a:r>
              <a:rPr lang="en-US" sz="2200" i="1" dirty="0"/>
              <a:t>k ∙ f</a:t>
            </a:r>
            <a:r>
              <a:rPr lang="en-US" sz="2200" dirty="0"/>
              <a:t>(</a:t>
            </a:r>
            <a:r>
              <a:rPr lang="en-US" sz="2200" i="1" dirty="0"/>
              <a:t>OPT</a:t>
            </a:r>
            <a:r>
              <a:rPr lang="en-US" sz="2200" dirty="0"/>
              <a:t>) is derived from Observation 2, and is not tight when many </a:t>
            </a:r>
            <a:r>
              <a:rPr lang="en-US" sz="2200" i="1" dirty="0"/>
              <a:t>OPT</a:t>
            </a:r>
            <a:r>
              <a:rPr lang="en-US" sz="2200" dirty="0"/>
              <a:t> elements are in </a:t>
            </a:r>
            <a:r>
              <a:rPr lang="en-US" sz="2200" i="1" dirty="0"/>
              <a:t>A</a:t>
            </a:r>
            <a:r>
              <a:rPr lang="en-US" sz="2200" dirty="0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original proof (for the more general constraint) is much more involved.</a:t>
            </a:r>
          </a:p>
        </p:txBody>
      </p:sp>
    </p:spTree>
    <p:extLst>
      <p:ext uri="{BB962C8B-B14F-4D97-AF65-F5344CB8AC3E}">
        <p14:creationId xmlns:p14="http://schemas.microsoft.com/office/powerpoint/2010/main" val="2889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1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C103-D689-43D7-9638-C2430A24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Interesting Special Case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FA72F9-886E-42D4-A955-E5E59EB5F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2474"/>
            <a:ext cx="633489" cy="964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E66D6-A169-4D73-9A70-4C4FDDDC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2267744" y="1618742"/>
            <a:ext cx="46085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max	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</a:p>
          <a:p>
            <a:pPr algn="just"/>
            <a:r>
              <a:rPr lang="en-US" sz="2800" dirty="0" err="1">
                <a:sym typeface="Symbol"/>
              </a:rPr>
              <a:t>s.t</a:t>
            </a:r>
            <a:r>
              <a:rPr lang="en-US" sz="2800" dirty="0">
                <a:sym typeface="Symbol"/>
              </a:rPr>
              <a:t>.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 </a:t>
            </a:r>
            <a:r>
              <a:rPr lang="en-US" sz="2800" i="1" dirty="0">
                <a:sym typeface="Symbol"/>
              </a:rPr>
              <a:t>N</a:t>
            </a:r>
            <a:endParaRPr lang="en-US" sz="2800" dirty="0">
              <a:sym typeface="Symbol"/>
            </a:endParaRPr>
          </a:p>
          <a:p>
            <a:pPr algn="just"/>
            <a:r>
              <a:rPr lang="en-US" sz="2800" dirty="0">
                <a:sym typeface="Symbol"/>
              </a:rPr>
              <a:t>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obeys a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	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D7C69C6-440F-4720-85FD-BCA5701CD5C1}"/>
              </a:ext>
            </a:extLst>
          </p:cNvPr>
          <p:cNvSpPr/>
          <p:nvPr/>
        </p:nvSpPr>
        <p:spPr>
          <a:xfrm>
            <a:off x="323528" y="3662387"/>
            <a:ext cx="4968552" cy="2902396"/>
          </a:xfrm>
          <a:prstGeom prst="cloudCallout">
            <a:avLst>
              <a:gd name="adj1" fmla="val 19794"/>
              <a:gd name="adj2" fmla="val -697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Generalizes Maximum Independent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Cannot be approximated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0639230-BFD5-44E9-82B1-72F78A4318B3}"/>
              </a:ext>
            </a:extLst>
          </p:cNvPr>
          <p:cNvSpPr/>
          <p:nvPr/>
        </p:nvSpPr>
        <p:spPr>
          <a:xfrm>
            <a:off x="2087724" y="4872186"/>
            <a:ext cx="360040" cy="370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5ECE96EA-13DF-4803-83F3-91C36F67C478}"/>
              </a:ext>
            </a:extLst>
          </p:cNvPr>
          <p:cNvSpPr/>
          <p:nvPr/>
        </p:nvSpPr>
        <p:spPr>
          <a:xfrm>
            <a:off x="3923928" y="3662387"/>
            <a:ext cx="4888160" cy="2902396"/>
          </a:xfrm>
          <a:prstGeom prst="cloudCallout">
            <a:avLst>
              <a:gd name="adj1" fmla="val -13946"/>
              <a:gd name="adj2" fmla="val -707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Interesting to study special cases.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have the right amount of structure.</a:t>
            </a:r>
          </a:p>
        </p:txBody>
      </p:sp>
    </p:spTree>
    <p:extLst>
      <p:ext uri="{BB962C8B-B14F-4D97-AF65-F5344CB8AC3E}">
        <p14:creationId xmlns:p14="http://schemas.microsoft.com/office/powerpoint/2010/main" val="13171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Special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1FA72F9-886E-42D4-A955-E5E59EB5F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2474"/>
            <a:ext cx="633489" cy="96470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2267744" y="1618742"/>
            <a:ext cx="46085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max	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</a:p>
          <a:p>
            <a:pPr algn="just"/>
            <a:r>
              <a:rPr lang="en-US" sz="2800" dirty="0" err="1">
                <a:sym typeface="Symbol"/>
              </a:rPr>
              <a:t>s.t</a:t>
            </a:r>
            <a:r>
              <a:rPr lang="en-US" sz="2800" dirty="0">
                <a:sym typeface="Symbol"/>
              </a:rPr>
              <a:t>.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 </a:t>
            </a:r>
            <a:r>
              <a:rPr lang="en-US" sz="2800" i="1" dirty="0">
                <a:sym typeface="Symbol"/>
              </a:rPr>
              <a:t>N</a:t>
            </a:r>
            <a:endParaRPr lang="en-US" sz="2800" dirty="0">
              <a:sym typeface="Symbol"/>
            </a:endParaRPr>
          </a:p>
          <a:p>
            <a:pPr algn="just"/>
            <a:r>
              <a:rPr lang="en-US" sz="2800" dirty="0">
                <a:sym typeface="Symbol"/>
              </a:rPr>
              <a:t>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obeys a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	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9" y="3301830"/>
            <a:ext cx="8060657" cy="1310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400" u="sng" dirty="0">
                <a:sym typeface="Symbol"/>
              </a:rPr>
              <a:t>Well Known Example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The function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 is </a:t>
            </a:r>
            <a:r>
              <a:rPr lang="en-US" sz="2400" i="1" dirty="0">
                <a:sym typeface="Symbol"/>
              </a:rPr>
              <a:t>linear</a:t>
            </a:r>
            <a:r>
              <a:rPr lang="en-US" sz="2400" dirty="0">
                <a:sym typeface="Symbol"/>
              </a:rPr>
              <a:t>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i="1" dirty="0">
                <a:sym typeface="Symbol"/>
              </a:rPr>
              <a:t>C</a:t>
            </a:r>
            <a:r>
              <a:rPr lang="en-US" sz="2400" dirty="0">
                <a:sym typeface="Symbol"/>
              </a:rPr>
              <a:t> is defined by a </a:t>
            </a:r>
            <a:r>
              <a:rPr lang="en-US" sz="2400" i="1" dirty="0">
                <a:sym typeface="Symbol"/>
              </a:rPr>
              <a:t>totally </a:t>
            </a:r>
            <a:r>
              <a:rPr lang="en-US" sz="2400" i="1" dirty="0" err="1">
                <a:sym typeface="Symbol"/>
              </a:rPr>
              <a:t>unimodular</a:t>
            </a:r>
            <a:r>
              <a:rPr lang="en-US" sz="2400" i="1" dirty="0">
                <a:sym typeface="Symbol"/>
              </a:rPr>
              <a:t> matrix </a:t>
            </a:r>
            <a:r>
              <a:rPr lang="en-US" sz="2400" dirty="0">
                <a:sym typeface="Symbol"/>
              </a:rPr>
              <a:t>(a bit inaccurate)</a:t>
            </a:r>
            <a:r>
              <a:rPr lang="en-US" sz="2400" i="1" dirty="0">
                <a:sym typeface="Symbol"/>
              </a:rPr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8" y="5085184"/>
            <a:ext cx="3682754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Every element in </a:t>
            </a:r>
            <a:r>
              <a:rPr lang="en-US" sz="2200" i="1" dirty="0">
                <a:sym typeface="Symbol"/>
              </a:rPr>
              <a:t>N</a:t>
            </a:r>
            <a:r>
              <a:rPr lang="en-US" sz="2200" dirty="0">
                <a:sym typeface="Symbol"/>
              </a:rPr>
              <a:t> has a weight.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200" i="1" dirty="0">
                <a:sym typeface="Symbol"/>
              </a:rPr>
              <a:t>f</a:t>
            </a:r>
            <a:r>
              <a:rPr lang="en-US" sz="2200" dirty="0">
                <a:sym typeface="Symbol"/>
              </a:rPr>
              <a:t>(</a:t>
            </a:r>
            <a:r>
              <a:rPr lang="en-US" sz="2200" i="1" dirty="0">
                <a:sym typeface="Symbol"/>
              </a:rPr>
              <a:t>S</a:t>
            </a:r>
            <a:r>
              <a:rPr lang="en-US" sz="2200" dirty="0">
                <a:sym typeface="Symbol"/>
              </a:rPr>
              <a:t>) is the sum of the weights of </a:t>
            </a:r>
            <a:r>
              <a:rPr lang="en-US" sz="2200" i="1" dirty="0">
                <a:sym typeface="Symbol"/>
              </a:rPr>
              <a:t>S</a:t>
            </a:r>
            <a:r>
              <a:rPr lang="en-US" sz="2200" dirty="0">
                <a:sym typeface="Symbol"/>
              </a:rPr>
              <a:t>’s elements.</a:t>
            </a:r>
            <a:endParaRPr lang="en-US" sz="2200" i="1" dirty="0">
              <a:sym typeface="Symbol"/>
            </a:endParaRPr>
          </a:p>
        </p:txBody>
      </p:sp>
      <p:sp>
        <p:nvSpPr>
          <p:cNvPr id="8" name="Arrow: Down 2">
            <a:extLst>
              <a:ext uri="{FF2B5EF4-FFF2-40B4-BE49-F238E27FC236}">
                <a16:creationId xmlns:a16="http://schemas.microsoft.com/office/drawing/2014/main" id="{E3E123CD-E6F0-45CC-9593-B0BA220FA689}"/>
              </a:ext>
            </a:extLst>
          </p:cNvPr>
          <p:cNvSpPr/>
          <p:nvPr/>
        </p:nvSpPr>
        <p:spPr>
          <a:xfrm>
            <a:off x="1979712" y="4715744"/>
            <a:ext cx="792088" cy="5134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644008" y="5098752"/>
            <a:ext cx="3873848" cy="149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200" dirty="0">
                <a:sym typeface="Symbol"/>
              </a:rPr>
              <a:t>A matrix is totally </a:t>
            </a:r>
            <a:r>
              <a:rPr lang="en-US" sz="2200" dirty="0" err="1">
                <a:sym typeface="Symbol"/>
              </a:rPr>
              <a:t>unimodular</a:t>
            </a:r>
            <a:r>
              <a:rPr lang="en-US" sz="2200" dirty="0">
                <a:sym typeface="Symbol"/>
              </a:rPr>
              <a:t> if the determinant of every square submatrix of it is either -1, 0 or 1.</a:t>
            </a:r>
          </a:p>
        </p:txBody>
      </p:sp>
      <p:sp>
        <p:nvSpPr>
          <p:cNvPr id="10" name="Arrow: Down 2">
            <a:extLst>
              <a:ext uri="{FF2B5EF4-FFF2-40B4-BE49-F238E27FC236}">
                <a16:creationId xmlns:a16="http://schemas.microsoft.com/office/drawing/2014/main" id="{E3E123CD-E6F0-45CC-9593-B0BA220FA689}"/>
              </a:ext>
            </a:extLst>
          </p:cNvPr>
          <p:cNvSpPr/>
          <p:nvPr/>
        </p:nvSpPr>
        <p:spPr>
          <a:xfrm>
            <a:off x="6156176" y="4715744"/>
            <a:ext cx="792088" cy="51345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hought Bubble: Cloud 8">
            <a:extLst>
              <a:ext uri="{FF2B5EF4-FFF2-40B4-BE49-F238E27FC236}">
                <a16:creationId xmlns:a16="http://schemas.microsoft.com/office/drawing/2014/main" id="{FD7C69C6-440F-4720-85FD-BCA5701CD5C1}"/>
              </a:ext>
            </a:extLst>
          </p:cNvPr>
          <p:cNvSpPr/>
          <p:nvPr/>
        </p:nvSpPr>
        <p:spPr>
          <a:xfrm>
            <a:off x="329430" y="4874642"/>
            <a:ext cx="8316193" cy="1846833"/>
          </a:xfrm>
          <a:prstGeom prst="cloudCallout">
            <a:avLst>
              <a:gd name="adj1" fmla="val -8731"/>
              <a:gd name="adj2" fmla="val -680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solved (exactly) efficiently.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Every extreme point solution is integral.</a:t>
            </a:r>
          </a:p>
        </p:txBody>
      </p:sp>
    </p:spTree>
    <p:extLst>
      <p:ext uri="{BB962C8B-B14F-4D97-AF65-F5344CB8AC3E}">
        <p14:creationId xmlns:p14="http://schemas.microsoft.com/office/powerpoint/2010/main" val="16224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Interesting Special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2267744" y="1618742"/>
            <a:ext cx="460851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max	</a:t>
            </a:r>
            <a:r>
              <a:rPr lang="en-US" sz="2800" i="1" dirty="0">
                <a:sym typeface="Symbol"/>
              </a:rPr>
              <a:t>f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)</a:t>
            </a:r>
          </a:p>
          <a:p>
            <a:pPr algn="just"/>
            <a:r>
              <a:rPr lang="en-US" sz="2800" dirty="0" err="1">
                <a:sym typeface="Symbol"/>
              </a:rPr>
              <a:t>s.t</a:t>
            </a:r>
            <a:r>
              <a:rPr lang="en-US" sz="2800" dirty="0">
                <a:sym typeface="Symbol"/>
              </a:rPr>
              <a:t>.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 </a:t>
            </a:r>
            <a:r>
              <a:rPr lang="en-US" sz="2800" i="1" dirty="0">
                <a:sym typeface="Symbol"/>
              </a:rPr>
              <a:t>N</a:t>
            </a:r>
            <a:endParaRPr lang="en-US" sz="2800" dirty="0">
              <a:sym typeface="Symbol"/>
            </a:endParaRPr>
          </a:p>
          <a:p>
            <a:pPr algn="just"/>
            <a:r>
              <a:rPr lang="en-US" sz="2800" dirty="0">
                <a:sym typeface="Symbol"/>
              </a:rPr>
              <a:t>	</a:t>
            </a:r>
            <a:r>
              <a:rPr lang="en-US" sz="2800" i="1" dirty="0">
                <a:sym typeface="Symbol"/>
              </a:rPr>
              <a:t>S</a:t>
            </a:r>
            <a:r>
              <a:rPr lang="en-US" sz="2800" dirty="0">
                <a:sym typeface="Symbol"/>
              </a:rPr>
              <a:t> obeys a constraint </a:t>
            </a:r>
            <a:r>
              <a:rPr lang="en-US" sz="2800" i="1" dirty="0">
                <a:sym typeface="Symbol"/>
              </a:rPr>
              <a:t>C</a:t>
            </a:r>
            <a:r>
              <a:rPr lang="en-US" sz="2800" dirty="0">
                <a:sym typeface="Symbol"/>
              </a:rPr>
              <a:t>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FA72F9-886E-42D4-A955-E5E59EB5F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22474"/>
            <a:ext cx="633489" cy="96470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9" y="3301830"/>
            <a:ext cx="8060657" cy="9192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400" u="sng" dirty="0">
                <a:sym typeface="Symbol"/>
              </a:rPr>
              <a:t>In this Talk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400" dirty="0">
                <a:sym typeface="Symbol"/>
              </a:rPr>
              <a:t>Problems in which the objective function </a:t>
            </a:r>
            <a:r>
              <a:rPr lang="en-US" sz="2400" i="1" dirty="0">
                <a:sym typeface="Symbol"/>
              </a:rPr>
              <a:t>f</a:t>
            </a:r>
            <a:r>
              <a:rPr lang="en-US" sz="2400" dirty="0">
                <a:sym typeface="Symbol"/>
              </a:rPr>
              <a:t> is submodular.</a:t>
            </a:r>
            <a:endParaRPr lang="en-US" sz="2400" i="1" dirty="0">
              <a:sym typeface="Symbo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9632" y="4077072"/>
            <a:ext cx="3816424" cy="2461840"/>
            <a:chOff x="1259632" y="4077072"/>
            <a:chExt cx="3816424" cy="24618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993594"/>
              <a:ext cx="1068201" cy="1545318"/>
            </a:xfrm>
            <a:prstGeom prst="rect">
              <a:avLst/>
            </a:prstGeom>
          </p:spPr>
        </p:pic>
        <p:sp>
          <p:nvSpPr>
            <p:cNvPr id="9" name="Cloud Callout 8"/>
            <p:cNvSpPr/>
            <p:nvPr/>
          </p:nvSpPr>
          <p:spPr>
            <a:xfrm>
              <a:off x="1259632" y="4077072"/>
              <a:ext cx="3816424" cy="1080120"/>
            </a:xfrm>
            <a:prstGeom prst="cloudCallout">
              <a:avLst>
                <a:gd name="adj1" fmla="val -22384"/>
                <a:gd name="adj2" fmla="val 7650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What is a submodular function?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20072" y="4454089"/>
            <a:ext cx="2865736" cy="2084823"/>
            <a:chOff x="5220072" y="4454089"/>
            <a:chExt cx="2865736" cy="20848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454089"/>
              <a:ext cx="2865736" cy="208482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64087" y="4481825"/>
              <a:ext cx="2316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A class of functions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capturing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diminishing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returns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1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0" y="399613"/>
            <a:ext cx="912440" cy="100683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618742"/>
            <a:ext cx="8229600" cy="10181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Diminishing returns (and thus, submodularity) appear everywhere.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7199" y="3301830"/>
            <a:ext cx="4332029" cy="1310788"/>
            <a:chOff x="457199" y="3301830"/>
            <a:chExt cx="4332029" cy="1310788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57199" y="3301830"/>
              <a:ext cx="4042793" cy="13107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Ins="457200" rtlCol="0" anchor="t" anchorCtr="0"/>
            <a:lstStyle/>
            <a:p>
              <a:pPr algn="just"/>
              <a:r>
                <a:rPr lang="en-US" sz="2400" b="1" u="sng" dirty="0">
                  <a:sym typeface="Symbol"/>
                </a:rPr>
                <a:t>Economics</a:t>
              </a:r>
            </a:p>
            <a:p>
              <a:pPr algn="just"/>
              <a:r>
                <a:rPr lang="en-US" sz="2200" dirty="0">
                  <a:sym typeface="Symbol"/>
                </a:rPr>
                <a:t>Buying 100 apples is cheaper than buying them separately.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8927">
              <a:off x="4016662" y="3390817"/>
              <a:ext cx="772566" cy="1093254"/>
            </a:xfrm>
            <a:prstGeom prst="rect">
              <a:avLst/>
            </a:prstGeom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5995" y="4998532"/>
            <a:ext cx="4042793" cy="1310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274320" rtlCol="0" anchor="t" anchorCtr="0"/>
          <a:lstStyle/>
          <a:p>
            <a:pPr algn="just"/>
            <a:r>
              <a:rPr lang="en-US" sz="2400" b="1" u="sng" dirty="0">
                <a:sym typeface="Symbol"/>
              </a:rPr>
              <a:t>Sensor Covering</a:t>
            </a:r>
          </a:p>
          <a:p>
            <a:r>
              <a:rPr lang="en-US" sz="2200" dirty="0">
                <a:sym typeface="Symbol"/>
              </a:rPr>
              <a:t>The more sensors there are, the less each one covers alone.</a:t>
            </a:r>
          </a:p>
        </p:txBody>
      </p:sp>
      <p:sp>
        <p:nvSpPr>
          <p:cNvPr id="14" name="Freeform 13"/>
          <p:cNvSpPr/>
          <p:nvPr/>
        </p:nvSpPr>
        <p:spPr>
          <a:xfrm>
            <a:off x="5364088" y="3717032"/>
            <a:ext cx="2880321" cy="2190804"/>
          </a:xfrm>
          <a:custGeom>
            <a:avLst/>
            <a:gdLst>
              <a:gd name="connsiteX0" fmla="*/ 629694 w 6908224"/>
              <a:gd name="connsiteY0" fmla="*/ 482213 h 2864496"/>
              <a:gd name="connsiteX1" fmla="*/ 3500485 w 6908224"/>
              <a:gd name="connsiteY1" fmla="*/ 3748 h 2864496"/>
              <a:gd name="connsiteX2" fmla="*/ 6732782 w 6908224"/>
              <a:gd name="connsiteY2" fmla="*/ 748027 h 2864496"/>
              <a:gd name="connsiteX3" fmla="*/ 6350010 w 6908224"/>
              <a:gd name="connsiteY3" fmla="*/ 2715050 h 2864496"/>
              <a:gd name="connsiteX4" fmla="*/ 5265489 w 6908224"/>
              <a:gd name="connsiteY4" fmla="*/ 2098362 h 2864496"/>
              <a:gd name="connsiteX5" fmla="*/ 3681238 w 6908224"/>
              <a:gd name="connsiteY5" fmla="*/ 2863906 h 2864496"/>
              <a:gd name="connsiteX6" fmla="*/ 55536 w 6908224"/>
              <a:gd name="connsiteY6" fmla="*/ 1949506 h 2864496"/>
              <a:gd name="connsiteX7" fmla="*/ 1427136 w 6908224"/>
              <a:gd name="connsiteY7" fmla="*/ 981943 h 2864496"/>
              <a:gd name="connsiteX8" fmla="*/ 629694 w 6908224"/>
              <a:gd name="connsiteY8" fmla="*/ 482213 h 28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224" h="2864496">
                <a:moveTo>
                  <a:pt x="629694" y="482213"/>
                </a:moveTo>
                <a:cubicBezTo>
                  <a:pt x="975252" y="319180"/>
                  <a:pt x="2483304" y="-40554"/>
                  <a:pt x="3500485" y="3748"/>
                </a:cubicBezTo>
                <a:cubicBezTo>
                  <a:pt x="4517666" y="48050"/>
                  <a:pt x="6257861" y="296143"/>
                  <a:pt x="6732782" y="748027"/>
                </a:cubicBezTo>
                <a:cubicBezTo>
                  <a:pt x="7207703" y="1199911"/>
                  <a:pt x="6594559" y="2489994"/>
                  <a:pt x="6350010" y="2715050"/>
                </a:cubicBezTo>
                <a:cubicBezTo>
                  <a:pt x="6105461" y="2940106"/>
                  <a:pt x="5710284" y="2073553"/>
                  <a:pt x="5265489" y="2098362"/>
                </a:cubicBezTo>
                <a:cubicBezTo>
                  <a:pt x="4820694" y="2123171"/>
                  <a:pt x="4549563" y="2888715"/>
                  <a:pt x="3681238" y="2863906"/>
                </a:cubicBezTo>
                <a:cubicBezTo>
                  <a:pt x="2812913" y="2839097"/>
                  <a:pt x="431220" y="2263166"/>
                  <a:pt x="55536" y="1949506"/>
                </a:cubicBezTo>
                <a:cubicBezTo>
                  <a:pt x="-320148" y="1635846"/>
                  <a:pt x="1329671" y="1228264"/>
                  <a:pt x="1427136" y="981943"/>
                </a:cubicBezTo>
                <a:cubicBezTo>
                  <a:pt x="1524601" y="735622"/>
                  <a:pt x="284136" y="645246"/>
                  <a:pt x="629694" y="482213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507088" y="4166735"/>
            <a:ext cx="914400" cy="914400"/>
            <a:chOff x="2566818" y="1799105"/>
            <a:chExt cx="914400" cy="914400"/>
          </a:xfrm>
          <a:solidFill>
            <a:srgbClr val="00B0F0"/>
          </a:solidFill>
        </p:grpSpPr>
        <p:sp>
          <p:nvSpPr>
            <p:cNvPr id="16" name="Oval 15"/>
            <p:cNvSpPr/>
            <p:nvPr/>
          </p:nvSpPr>
          <p:spPr>
            <a:xfrm>
              <a:off x="2566818" y="1799105"/>
              <a:ext cx="914400" cy="914400"/>
            </a:xfrm>
            <a:prstGeom prst="ellipse">
              <a:avLst/>
            </a:prstGeom>
            <a:grpFill/>
            <a:ln w="76200">
              <a:noFill/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47411" y="2173655"/>
              <a:ext cx="172122" cy="1703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57007" y="4164104"/>
            <a:ext cx="914400" cy="914400"/>
            <a:chOff x="7092280" y="2636912"/>
            <a:chExt cx="777240" cy="772924"/>
          </a:xfrm>
        </p:grpSpPr>
        <p:sp>
          <p:nvSpPr>
            <p:cNvPr id="22" name="Oval 21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89848" y="4566629"/>
            <a:ext cx="914400" cy="914400"/>
            <a:chOff x="7092280" y="2636912"/>
            <a:chExt cx="777240" cy="772924"/>
          </a:xfrm>
        </p:grpSpPr>
        <p:sp>
          <p:nvSpPr>
            <p:cNvPr id="25" name="Oval 24"/>
            <p:cNvSpPr/>
            <p:nvPr/>
          </p:nvSpPr>
          <p:spPr>
            <a:xfrm>
              <a:off x="7092280" y="2636912"/>
              <a:ext cx="777240" cy="77292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415784" y="2953512"/>
              <a:ext cx="146304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58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60" y="399613"/>
            <a:ext cx="912440" cy="100683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200" y="1618742"/>
            <a:ext cx="8229600" cy="10181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en-US" sz="2800" dirty="0">
                <a:sym typeface="Symbol"/>
              </a:rPr>
              <a:t>Diminishing returns (and thus, submodularity) appear everywhere.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E1A8FC-AC06-49DE-AD3E-06E896EB74FA}"/>
              </a:ext>
            </a:extLst>
          </p:cNvPr>
          <p:cNvSpPr/>
          <p:nvPr/>
        </p:nvSpPr>
        <p:spPr>
          <a:xfrm>
            <a:off x="457199" y="3068960"/>
            <a:ext cx="4042793" cy="34563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rtlCol="0" anchor="t" anchorCtr="0"/>
          <a:lstStyle/>
          <a:p>
            <a:pPr algn="just"/>
            <a:r>
              <a:rPr lang="en-US" sz="2400" b="1" u="sng" dirty="0">
                <a:sym typeface="Symbol"/>
              </a:rPr>
              <a:t>Summarization</a:t>
            </a:r>
          </a:p>
          <a:p>
            <a:pPr marL="230188" indent="-230188" algn="just"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Given a text, extract the a small set of sentences capturing most of the information.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Extract a small set of representative pictures from a video.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 rot="1658979">
            <a:off x="4118317" y="2580391"/>
            <a:ext cx="76335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9600" b="1" dirty="0">
                <a:ln/>
                <a:solidFill>
                  <a:schemeClr val="accent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Σ</a:t>
            </a:r>
            <a:endParaRPr lang="en-US" sz="9600" b="1" dirty="0">
              <a:ln/>
              <a:solidFill>
                <a:schemeClr val="accent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463" y="5547801"/>
            <a:ext cx="2376264" cy="95503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923151" y="3046455"/>
            <a:ext cx="3763650" cy="3456384"/>
            <a:chOff x="4923151" y="3046455"/>
            <a:chExt cx="3763650" cy="345638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FE1A8FC-AC06-49DE-AD3E-06E896EB74FA}"/>
                </a:ext>
              </a:extLst>
            </p:cNvPr>
            <p:cNvSpPr/>
            <p:nvPr/>
          </p:nvSpPr>
          <p:spPr>
            <a:xfrm>
              <a:off x="4923151" y="3046455"/>
              <a:ext cx="3763650" cy="345638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Ins="91440" rtlCol="0" anchor="t" anchorCtr="0"/>
            <a:lstStyle/>
            <a:p>
              <a:pPr algn="just"/>
              <a:r>
                <a:rPr lang="en-US" sz="2400" b="1" u="sng" dirty="0" err="1">
                  <a:sym typeface="Symbol"/>
                </a:rPr>
                <a:t>Combinatorics</a:t>
              </a:r>
              <a:endParaRPr lang="en-US" sz="2400" b="1" u="sng" dirty="0">
                <a:sym typeface="Symbol"/>
              </a:endParaRPr>
            </a:p>
            <a:p>
              <a:r>
                <a:rPr lang="en-US" sz="2400" dirty="0">
                  <a:sym typeface="Symbol"/>
                </a:rPr>
                <a:t>For example, the cut function of a graph.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292080" y="4581128"/>
              <a:ext cx="3024336" cy="165618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80112" y="4869160"/>
              <a:ext cx="1152128" cy="108012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6037117" y="4797152"/>
              <a:ext cx="2304256" cy="1440160"/>
            </a:xfrm>
            <a:prstGeom prst="arc">
              <a:avLst>
                <a:gd name="adj1" fmla="val 12205089"/>
                <a:gd name="adj2" fmla="val 16675770"/>
              </a:avLst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flipV="1">
              <a:off x="6024639" y="4531625"/>
              <a:ext cx="2304256" cy="1440160"/>
            </a:xfrm>
            <a:prstGeom prst="arc">
              <a:avLst>
                <a:gd name="adj1" fmla="val 12205089"/>
                <a:gd name="adj2" fmla="val 16675770"/>
              </a:avLst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228184" y="5373216"/>
              <a:ext cx="10801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3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Greedy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A4B56-60CD-4619-9AC4-C8199308464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577" y="1471216"/>
            <a:ext cx="4341892" cy="2461840"/>
            <a:chOff x="755577" y="1340768"/>
            <a:chExt cx="4341892" cy="24618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970" y="2257290"/>
              <a:ext cx="1068201" cy="1545318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755577" y="1340768"/>
              <a:ext cx="4341892" cy="1080120"/>
            </a:xfrm>
            <a:prstGeom prst="cloudCallout">
              <a:avLst>
                <a:gd name="adj1" fmla="val -22384"/>
                <a:gd name="adj2" fmla="val 76508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/>
                <a:t>So, how do we maximize submodular functions?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66378" y="1848233"/>
            <a:ext cx="2865736" cy="2084823"/>
            <a:chOff x="5220072" y="4454089"/>
            <a:chExt cx="2865736" cy="20848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454089"/>
              <a:ext cx="2865736" cy="208482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64087" y="4481825"/>
              <a:ext cx="23161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In practice, usually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just run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the greedy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algorithm.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7200" y="4437112"/>
            <a:ext cx="821667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u="sng" dirty="0"/>
              <a:t>The Greedy Algorithm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200" dirty="0"/>
              <a:t>While more elements that can be added to the solution: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Pick among them the element increasing the value by the most.</a:t>
            </a:r>
          </a:p>
          <a:p>
            <a:pPr marL="631825" indent="-631825">
              <a:buFont typeface="+mj-lt"/>
              <a:buAutoNum type="arabicPeriod"/>
            </a:pPr>
            <a:r>
              <a:rPr lang="en-US" sz="2200" dirty="0"/>
              <a:t>Add it to the solution.</a:t>
            </a: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858382" y="396812"/>
            <a:ext cx="828418" cy="965431"/>
            <a:chOff x="4740" y="0"/>
            <a:chExt cx="653" cy="761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40" y="0"/>
              <a:ext cx="653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4745" y="3"/>
              <a:ext cx="648" cy="755"/>
            </a:xfrm>
            <a:custGeom>
              <a:avLst/>
              <a:gdLst>
                <a:gd name="T0" fmla="*/ 1150 w 1943"/>
                <a:gd name="T1" fmla="*/ 212 h 2265"/>
                <a:gd name="T2" fmla="*/ 1160 w 1943"/>
                <a:gd name="T3" fmla="*/ 276 h 2265"/>
                <a:gd name="T4" fmla="*/ 1176 w 1943"/>
                <a:gd name="T5" fmla="*/ 336 h 2265"/>
                <a:gd name="T6" fmla="*/ 1204 w 1943"/>
                <a:gd name="T7" fmla="*/ 417 h 2265"/>
                <a:gd name="T8" fmla="*/ 1154 w 1943"/>
                <a:gd name="T9" fmla="*/ 619 h 2265"/>
                <a:gd name="T10" fmla="*/ 1255 w 1943"/>
                <a:gd name="T11" fmla="*/ 612 h 2265"/>
                <a:gd name="T12" fmla="*/ 1266 w 1943"/>
                <a:gd name="T13" fmla="*/ 643 h 2265"/>
                <a:gd name="T14" fmla="*/ 1294 w 1943"/>
                <a:gd name="T15" fmla="*/ 630 h 2265"/>
                <a:gd name="T16" fmla="*/ 1276 w 1943"/>
                <a:gd name="T17" fmla="*/ 678 h 2265"/>
                <a:gd name="T18" fmla="*/ 1248 w 1943"/>
                <a:gd name="T19" fmla="*/ 756 h 2265"/>
                <a:gd name="T20" fmla="*/ 1268 w 1943"/>
                <a:gd name="T21" fmla="*/ 867 h 2265"/>
                <a:gd name="T22" fmla="*/ 1254 w 1943"/>
                <a:gd name="T23" fmla="*/ 1174 h 2265"/>
                <a:gd name="T24" fmla="*/ 1222 w 1943"/>
                <a:gd name="T25" fmla="*/ 1274 h 2265"/>
                <a:gd name="T26" fmla="*/ 1133 w 1943"/>
                <a:gd name="T27" fmla="*/ 1354 h 2265"/>
                <a:gd name="T28" fmla="*/ 1082 w 1943"/>
                <a:gd name="T29" fmla="*/ 1414 h 2265"/>
                <a:gd name="T30" fmla="*/ 1232 w 1943"/>
                <a:gd name="T31" fmla="*/ 1443 h 2265"/>
                <a:gd name="T32" fmla="*/ 1290 w 1943"/>
                <a:gd name="T33" fmla="*/ 1481 h 2265"/>
                <a:gd name="T34" fmla="*/ 1254 w 1943"/>
                <a:gd name="T35" fmla="*/ 1291 h 2265"/>
                <a:gd name="T36" fmla="*/ 1346 w 1943"/>
                <a:gd name="T37" fmla="*/ 1139 h 2265"/>
                <a:gd name="T38" fmla="*/ 1469 w 1943"/>
                <a:gd name="T39" fmla="*/ 1076 h 2265"/>
                <a:gd name="T40" fmla="*/ 1562 w 1943"/>
                <a:gd name="T41" fmla="*/ 1127 h 2265"/>
                <a:gd name="T42" fmla="*/ 1674 w 1943"/>
                <a:gd name="T43" fmla="*/ 1112 h 2265"/>
                <a:gd name="T44" fmla="*/ 1811 w 1943"/>
                <a:gd name="T45" fmla="*/ 1063 h 2265"/>
                <a:gd name="T46" fmla="*/ 1931 w 1943"/>
                <a:gd name="T47" fmla="*/ 1106 h 2265"/>
                <a:gd name="T48" fmla="*/ 1846 w 1943"/>
                <a:gd name="T49" fmla="*/ 1201 h 2265"/>
                <a:gd name="T50" fmla="*/ 1713 w 1943"/>
                <a:gd name="T51" fmla="*/ 1341 h 2265"/>
                <a:gd name="T52" fmla="*/ 1611 w 1943"/>
                <a:gd name="T53" fmla="*/ 1505 h 2265"/>
                <a:gd name="T54" fmla="*/ 1690 w 1943"/>
                <a:gd name="T55" fmla="*/ 1585 h 2265"/>
                <a:gd name="T56" fmla="*/ 1777 w 1943"/>
                <a:gd name="T57" fmla="*/ 1752 h 2265"/>
                <a:gd name="T58" fmla="*/ 1765 w 1943"/>
                <a:gd name="T59" fmla="*/ 1947 h 2265"/>
                <a:gd name="T60" fmla="*/ 1699 w 1943"/>
                <a:gd name="T61" fmla="*/ 2115 h 2265"/>
                <a:gd name="T62" fmla="*/ 1484 w 1943"/>
                <a:gd name="T63" fmla="*/ 2247 h 2265"/>
                <a:gd name="T64" fmla="*/ 1297 w 1943"/>
                <a:gd name="T65" fmla="*/ 2230 h 2265"/>
                <a:gd name="T66" fmla="*/ 1187 w 1943"/>
                <a:gd name="T67" fmla="*/ 2102 h 2265"/>
                <a:gd name="T68" fmla="*/ 1094 w 1943"/>
                <a:gd name="T69" fmla="*/ 1976 h 2265"/>
                <a:gd name="T70" fmla="*/ 935 w 1943"/>
                <a:gd name="T71" fmla="*/ 2042 h 2265"/>
                <a:gd name="T72" fmla="*/ 854 w 1943"/>
                <a:gd name="T73" fmla="*/ 2070 h 2265"/>
                <a:gd name="T74" fmla="*/ 815 w 1943"/>
                <a:gd name="T75" fmla="*/ 2115 h 2265"/>
                <a:gd name="T76" fmla="*/ 730 w 1943"/>
                <a:gd name="T77" fmla="*/ 2052 h 2265"/>
                <a:gd name="T78" fmla="*/ 582 w 1943"/>
                <a:gd name="T79" fmla="*/ 2019 h 2265"/>
                <a:gd name="T80" fmla="*/ 439 w 1943"/>
                <a:gd name="T81" fmla="*/ 2017 h 2265"/>
                <a:gd name="T82" fmla="*/ 245 w 1943"/>
                <a:gd name="T83" fmla="*/ 2070 h 2265"/>
                <a:gd name="T84" fmla="*/ 57 w 1943"/>
                <a:gd name="T85" fmla="*/ 2006 h 2265"/>
                <a:gd name="T86" fmla="*/ 4 w 1943"/>
                <a:gd name="T87" fmla="*/ 1752 h 2265"/>
                <a:gd name="T88" fmla="*/ 113 w 1943"/>
                <a:gd name="T89" fmla="*/ 1429 h 2265"/>
                <a:gd name="T90" fmla="*/ 221 w 1943"/>
                <a:gd name="T91" fmla="*/ 1356 h 2265"/>
                <a:gd name="T92" fmla="*/ 303 w 1943"/>
                <a:gd name="T93" fmla="*/ 1095 h 2265"/>
                <a:gd name="T94" fmla="*/ 359 w 1943"/>
                <a:gd name="T95" fmla="*/ 778 h 2265"/>
                <a:gd name="T96" fmla="*/ 358 w 1943"/>
                <a:gd name="T97" fmla="*/ 596 h 2265"/>
                <a:gd name="T98" fmla="*/ 352 w 1943"/>
                <a:gd name="T99" fmla="*/ 574 h 2265"/>
                <a:gd name="T100" fmla="*/ 327 w 1943"/>
                <a:gd name="T101" fmla="*/ 508 h 2265"/>
                <a:gd name="T102" fmla="*/ 303 w 1943"/>
                <a:gd name="T103" fmla="*/ 455 h 2265"/>
                <a:gd name="T104" fmla="*/ 348 w 1943"/>
                <a:gd name="T105" fmla="*/ 429 h 2265"/>
                <a:gd name="T106" fmla="*/ 369 w 1943"/>
                <a:gd name="T107" fmla="*/ 371 h 2265"/>
                <a:gd name="T108" fmla="*/ 344 w 1943"/>
                <a:gd name="T109" fmla="*/ 312 h 2265"/>
                <a:gd name="T110" fmla="*/ 400 w 1943"/>
                <a:gd name="T111" fmla="*/ 282 h 2265"/>
                <a:gd name="T112" fmla="*/ 429 w 1943"/>
                <a:gd name="T113" fmla="*/ 208 h 2265"/>
                <a:gd name="T114" fmla="*/ 475 w 1943"/>
                <a:gd name="T115" fmla="*/ 175 h 2265"/>
                <a:gd name="T116" fmla="*/ 579 w 1943"/>
                <a:gd name="T117" fmla="*/ 75 h 2265"/>
                <a:gd name="T118" fmla="*/ 715 w 1943"/>
                <a:gd name="T119" fmla="*/ 9 h 2265"/>
                <a:gd name="T120" fmla="*/ 853 w 1943"/>
                <a:gd name="T121" fmla="*/ 6 h 2265"/>
                <a:gd name="T122" fmla="*/ 1028 w 1943"/>
                <a:gd name="T123" fmla="*/ 72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2265">
                  <a:moveTo>
                    <a:pt x="1091" y="131"/>
                  </a:moveTo>
                  <a:lnTo>
                    <a:pt x="1096" y="142"/>
                  </a:lnTo>
                  <a:lnTo>
                    <a:pt x="1100" y="153"/>
                  </a:lnTo>
                  <a:lnTo>
                    <a:pt x="1107" y="162"/>
                  </a:lnTo>
                  <a:lnTo>
                    <a:pt x="1119" y="164"/>
                  </a:lnTo>
                  <a:lnTo>
                    <a:pt x="1124" y="171"/>
                  </a:lnTo>
                  <a:lnTo>
                    <a:pt x="1131" y="177"/>
                  </a:lnTo>
                  <a:lnTo>
                    <a:pt x="1136" y="183"/>
                  </a:lnTo>
                  <a:lnTo>
                    <a:pt x="1142" y="188"/>
                  </a:lnTo>
                  <a:lnTo>
                    <a:pt x="1147" y="195"/>
                  </a:lnTo>
                  <a:lnTo>
                    <a:pt x="1150" y="203"/>
                  </a:lnTo>
                  <a:lnTo>
                    <a:pt x="1150" y="212"/>
                  </a:lnTo>
                  <a:lnTo>
                    <a:pt x="1148" y="224"/>
                  </a:lnTo>
                  <a:lnTo>
                    <a:pt x="1155" y="228"/>
                  </a:lnTo>
                  <a:lnTo>
                    <a:pt x="1161" y="232"/>
                  </a:lnTo>
                  <a:lnTo>
                    <a:pt x="1169" y="234"/>
                  </a:lnTo>
                  <a:lnTo>
                    <a:pt x="1177" y="234"/>
                  </a:lnTo>
                  <a:lnTo>
                    <a:pt x="1176" y="242"/>
                  </a:lnTo>
                  <a:lnTo>
                    <a:pt x="1174" y="250"/>
                  </a:lnTo>
                  <a:lnTo>
                    <a:pt x="1171" y="258"/>
                  </a:lnTo>
                  <a:lnTo>
                    <a:pt x="1166" y="265"/>
                  </a:lnTo>
                  <a:lnTo>
                    <a:pt x="1160" y="265"/>
                  </a:lnTo>
                  <a:lnTo>
                    <a:pt x="1158" y="270"/>
                  </a:lnTo>
                  <a:lnTo>
                    <a:pt x="1160" y="276"/>
                  </a:lnTo>
                  <a:lnTo>
                    <a:pt x="1164" y="282"/>
                  </a:lnTo>
                  <a:lnTo>
                    <a:pt x="1166" y="286"/>
                  </a:lnTo>
                  <a:lnTo>
                    <a:pt x="1173" y="288"/>
                  </a:lnTo>
                  <a:lnTo>
                    <a:pt x="1179" y="294"/>
                  </a:lnTo>
                  <a:lnTo>
                    <a:pt x="1183" y="301"/>
                  </a:lnTo>
                  <a:lnTo>
                    <a:pt x="1181" y="309"/>
                  </a:lnTo>
                  <a:lnTo>
                    <a:pt x="1179" y="315"/>
                  </a:lnTo>
                  <a:lnTo>
                    <a:pt x="1177" y="320"/>
                  </a:lnTo>
                  <a:lnTo>
                    <a:pt x="1174" y="325"/>
                  </a:lnTo>
                  <a:lnTo>
                    <a:pt x="1172" y="328"/>
                  </a:lnTo>
                  <a:lnTo>
                    <a:pt x="1173" y="333"/>
                  </a:lnTo>
                  <a:lnTo>
                    <a:pt x="1176" y="336"/>
                  </a:lnTo>
                  <a:lnTo>
                    <a:pt x="1179" y="340"/>
                  </a:lnTo>
                  <a:lnTo>
                    <a:pt x="1183" y="342"/>
                  </a:lnTo>
                  <a:lnTo>
                    <a:pt x="1189" y="341"/>
                  </a:lnTo>
                  <a:lnTo>
                    <a:pt x="1195" y="337"/>
                  </a:lnTo>
                  <a:lnTo>
                    <a:pt x="1202" y="336"/>
                  </a:lnTo>
                  <a:lnTo>
                    <a:pt x="1206" y="342"/>
                  </a:lnTo>
                  <a:lnTo>
                    <a:pt x="1206" y="356"/>
                  </a:lnTo>
                  <a:lnTo>
                    <a:pt x="1204" y="369"/>
                  </a:lnTo>
                  <a:lnTo>
                    <a:pt x="1199" y="381"/>
                  </a:lnTo>
                  <a:lnTo>
                    <a:pt x="1189" y="389"/>
                  </a:lnTo>
                  <a:lnTo>
                    <a:pt x="1195" y="404"/>
                  </a:lnTo>
                  <a:lnTo>
                    <a:pt x="1204" y="417"/>
                  </a:lnTo>
                  <a:lnTo>
                    <a:pt x="1211" y="431"/>
                  </a:lnTo>
                  <a:lnTo>
                    <a:pt x="1211" y="447"/>
                  </a:lnTo>
                  <a:lnTo>
                    <a:pt x="1213" y="466"/>
                  </a:lnTo>
                  <a:lnTo>
                    <a:pt x="1211" y="484"/>
                  </a:lnTo>
                  <a:lnTo>
                    <a:pt x="1207" y="502"/>
                  </a:lnTo>
                  <a:lnTo>
                    <a:pt x="1201" y="517"/>
                  </a:lnTo>
                  <a:lnTo>
                    <a:pt x="1192" y="532"/>
                  </a:lnTo>
                  <a:lnTo>
                    <a:pt x="1183" y="547"/>
                  </a:lnTo>
                  <a:lnTo>
                    <a:pt x="1172" y="562"/>
                  </a:lnTo>
                  <a:lnTo>
                    <a:pt x="1160" y="576"/>
                  </a:lnTo>
                  <a:lnTo>
                    <a:pt x="1156" y="596"/>
                  </a:lnTo>
                  <a:lnTo>
                    <a:pt x="1154" y="619"/>
                  </a:lnTo>
                  <a:lnTo>
                    <a:pt x="1156" y="640"/>
                  </a:lnTo>
                  <a:lnTo>
                    <a:pt x="1163" y="660"/>
                  </a:lnTo>
                  <a:lnTo>
                    <a:pt x="1171" y="652"/>
                  </a:lnTo>
                  <a:lnTo>
                    <a:pt x="1179" y="644"/>
                  </a:lnTo>
                  <a:lnTo>
                    <a:pt x="1188" y="637"/>
                  </a:lnTo>
                  <a:lnTo>
                    <a:pt x="1196" y="630"/>
                  </a:lnTo>
                  <a:lnTo>
                    <a:pt x="1204" y="623"/>
                  </a:lnTo>
                  <a:lnTo>
                    <a:pt x="1213" y="618"/>
                  </a:lnTo>
                  <a:lnTo>
                    <a:pt x="1222" y="612"/>
                  </a:lnTo>
                  <a:lnTo>
                    <a:pt x="1232" y="607"/>
                  </a:lnTo>
                  <a:lnTo>
                    <a:pt x="1254" y="607"/>
                  </a:lnTo>
                  <a:lnTo>
                    <a:pt x="1255" y="612"/>
                  </a:lnTo>
                  <a:lnTo>
                    <a:pt x="1254" y="618"/>
                  </a:lnTo>
                  <a:lnTo>
                    <a:pt x="1251" y="625"/>
                  </a:lnTo>
                  <a:lnTo>
                    <a:pt x="1254" y="629"/>
                  </a:lnTo>
                  <a:lnTo>
                    <a:pt x="1263" y="627"/>
                  </a:lnTo>
                  <a:lnTo>
                    <a:pt x="1262" y="637"/>
                  </a:lnTo>
                  <a:lnTo>
                    <a:pt x="1261" y="650"/>
                  </a:lnTo>
                  <a:lnTo>
                    <a:pt x="1262" y="663"/>
                  </a:lnTo>
                  <a:lnTo>
                    <a:pt x="1268" y="674"/>
                  </a:lnTo>
                  <a:lnTo>
                    <a:pt x="1273" y="674"/>
                  </a:lnTo>
                  <a:lnTo>
                    <a:pt x="1269" y="663"/>
                  </a:lnTo>
                  <a:lnTo>
                    <a:pt x="1267" y="653"/>
                  </a:lnTo>
                  <a:lnTo>
                    <a:pt x="1266" y="643"/>
                  </a:lnTo>
                  <a:lnTo>
                    <a:pt x="1268" y="630"/>
                  </a:lnTo>
                  <a:lnTo>
                    <a:pt x="1274" y="634"/>
                  </a:lnTo>
                  <a:lnTo>
                    <a:pt x="1275" y="639"/>
                  </a:lnTo>
                  <a:lnTo>
                    <a:pt x="1274" y="647"/>
                  </a:lnTo>
                  <a:lnTo>
                    <a:pt x="1274" y="654"/>
                  </a:lnTo>
                  <a:lnTo>
                    <a:pt x="1281" y="667"/>
                  </a:lnTo>
                  <a:lnTo>
                    <a:pt x="1280" y="653"/>
                  </a:lnTo>
                  <a:lnTo>
                    <a:pt x="1279" y="637"/>
                  </a:lnTo>
                  <a:lnTo>
                    <a:pt x="1278" y="621"/>
                  </a:lnTo>
                  <a:lnTo>
                    <a:pt x="1280" y="607"/>
                  </a:lnTo>
                  <a:lnTo>
                    <a:pt x="1286" y="619"/>
                  </a:lnTo>
                  <a:lnTo>
                    <a:pt x="1294" y="630"/>
                  </a:lnTo>
                  <a:lnTo>
                    <a:pt x="1301" y="642"/>
                  </a:lnTo>
                  <a:lnTo>
                    <a:pt x="1304" y="655"/>
                  </a:lnTo>
                  <a:lnTo>
                    <a:pt x="1304" y="675"/>
                  </a:lnTo>
                  <a:lnTo>
                    <a:pt x="1299" y="672"/>
                  </a:lnTo>
                  <a:lnTo>
                    <a:pt x="1294" y="670"/>
                  </a:lnTo>
                  <a:lnTo>
                    <a:pt x="1289" y="669"/>
                  </a:lnTo>
                  <a:lnTo>
                    <a:pt x="1283" y="666"/>
                  </a:lnTo>
                  <a:lnTo>
                    <a:pt x="1281" y="668"/>
                  </a:lnTo>
                  <a:lnTo>
                    <a:pt x="1281" y="671"/>
                  </a:lnTo>
                  <a:lnTo>
                    <a:pt x="1281" y="674"/>
                  </a:lnTo>
                  <a:lnTo>
                    <a:pt x="1281" y="677"/>
                  </a:lnTo>
                  <a:lnTo>
                    <a:pt x="1276" y="678"/>
                  </a:lnTo>
                  <a:lnTo>
                    <a:pt x="1273" y="682"/>
                  </a:lnTo>
                  <a:lnTo>
                    <a:pt x="1269" y="687"/>
                  </a:lnTo>
                  <a:lnTo>
                    <a:pt x="1267" y="692"/>
                  </a:lnTo>
                  <a:lnTo>
                    <a:pt x="1271" y="693"/>
                  </a:lnTo>
                  <a:lnTo>
                    <a:pt x="1275" y="694"/>
                  </a:lnTo>
                  <a:lnTo>
                    <a:pt x="1278" y="695"/>
                  </a:lnTo>
                  <a:lnTo>
                    <a:pt x="1281" y="699"/>
                  </a:lnTo>
                  <a:lnTo>
                    <a:pt x="1276" y="712"/>
                  </a:lnTo>
                  <a:lnTo>
                    <a:pt x="1269" y="725"/>
                  </a:lnTo>
                  <a:lnTo>
                    <a:pt x="1262" y="737"/>
                  </a:lnTo>
                  <a:lnTo>
                    <a:pt x="1254" y="750"/>
                  </a:lnTo>
                  <a:lnTo>
                    <a:pt x="1248" y="756"/>
                  </a:lnTo>
                  <a:lnTo>
                    <a:pt x="1243" y="762"/>
                  </a:lnTo>
                  <a:lnTo>
                    <a:pt x="1238" y="767"/>
                  </a:lnTo>
                  <a:lnTo>
                    <a:pt x="1233" y="773"/>
                  </a:lnTo>
                  <a:lnTo>
                    <a:pt x="1228" y="777"/>
                  </a:lnTo>
                  <a:lnTo>
                    <a:pt x="1222" y="782"/>
                  </a:lnTo>
                  <a:lnTo>
                    <a:pt x="1215" y="786"/>
                  </a:lnTo>
                  <a:lnTo>
                    <a:pt x="1209" y="791"/>
                  </a:lnTo>
                  <a:lnTo>
                    <a:pt x="1220" y="807"/>
                  </a:lnTo>
                  <a:lnTo>
                    <a:pt x="1232" y="822"/>
                  </a:lnTo>
                  <a:lnTo>
                    <a:pt x="1244" y="836"/>
                  </a:lnTo>
                  <a:lnTo>
                    <a:pt x="1257" y="852"/>
                  </a:lnTo>
                  <a:lnTo>
                    <a:pt x="1268" y="867"/>
                  </a:lnTo>
                  <a:lnTo>
                    <a:pt x="1280" y="883"/>
                  </a:lnTo>
                  <a:lnTo>
                    <a:pt x="1290" y="899"/>
                  </a:lnTo>
                  <a:lnTo>
                    <a:pt x="1297" y="917"/>
                  </a:lnTo>
                  <a:lnTo>
                    <a:pt x="1297" y="1012"/>
                  </a:lnTo>
                  <a:lnTo>
                    <a:pt x="1293" y="1032"/>
                  </a:lnTo>
                  <a:lnTo>
                    <a:pt x="1286" y="1052"/>
                  </a:lnTo>
                  <a:lnTo>
                    <a:pt x="1279" y="1071"/>
                  </a:lnTo>
                  <a:lnTo>
                    <a:pt x="1271" y="1089"/>
                  </a:lnTo>
                  <a:lnTo>
                    <a:pt x="1264" y="1111"/>
                  </a:lnTo>
                  <a:lnTo>
                    <a:pt x="1256" y="1132"/>
                  </a:lnTo>
                  <a:lnTo>
                    <a:pt x="1250" y="1152"/>
                  </a:lnTo>
                  <a:lnTo>
                    <a:pt x="1254" y="1174"/>
                  </a:lnTo>
                  <a:lnTo>
                    <a:pt x="1254" y="1186"/>
                  </a:lnTo>
                  <a:lnTo>
                    <a:pt x="1251" y="1191"/>
                  </a:lnTo>
                  <a:lnTo>
                    <a:pt x="1248" y="1198"/>
                  </a:lnTo>
                  <a:lnTo>
                    <a:pt x="1246" y="1203"/>
                  </a:lnTo>
                  <a:lnTo>
                    <a:pt x="1243" y="1209"/>
                  </a:lnTo>
                  <a:lnTo>
                    <a:pt x="1239" y="1217"/>
                  </a:lnTo>
                  <a:lnTo>
                    <a:pt x="1236" y="1225"/>
                  </a:lnTo>
                  <a:lnTo>
                    <a:pt x="1232" y="1235"/>
                  </a:lnTo>
                  <a:lnTo>
                    <a:pt x="1230" y="1244"/>
                  </a:lnTo>
                  <a:lnTo>
                    <a:pt x="1227" y="1255"/>
                  </a:lnTo>
                  <a:lnTo>
                    <a:pt x="1224" y="1264"/>
                  </a:lnTo>
                  <a:lnTo>
                    <a:pt x="1222" y="1274"/>
                  </a:lnTo>
                  <a:lnTo>
                    <a:pt x="1219" y="1284"/>
                  </a:lnTo>
                  <a:lnTo>
                    <a:pt x="1213" y="1299"/>
                  </a:lnTo>
                  <a:lnTo>
                    <a:pt x="1208" y="1313"/>
                  </a:lnTo>
                  <a:lnTo>
                    <a:pt x="1203" y="1326"/>
                  </a:lnTo>
                  <a:lnTo>
                    <a:pt x="1196" y="1339"/>
                  </a:lnTo>
                  <a:lnTo>
                    <a:pt x="1188" y="1342"/>
                  </a:lnTo>
                  <a:lnTo>
                    <a:pt x="1178" y="1345"/>
                  </a:lnTo>
                  <a:lnTo>
                    <a:pt x="1170" y="1348"/>
                  </a:lnTo>
                  <a:lnTo>
                    <a:pt x="1160" y="1350"/>
                  </a:lnTo>
                  <a:lnTo>
                    <a:pt x="1151" y="1353"/>
                  </a:lnTo>
                  <a:lnTo>
                    <a:pt x="1141" y="1354"/>
                  </a:lnTo>
                  <a:lnTo>
                    <a:pt x="1133" y="1354"/>
                  </a:lnTo>
                  <a:lnTo>
                    <a:pt x="1123" y="1354"/>
                  </a:lnTo>
                  <a:lnTo>
                    <a:pt x="1117" y="1363"/>
                  </a:lnTo>
                  <a:lnTo>
                    <a:pt x="1111" y="1371"/>
                  </a:lnTo>
                  <a:lnTo>
                    <a:pt x="1105" y="1378"/>
                  </a:lnTo>
                  <a:lnTo>
                    <a:pt x="1099" y="1384"/>
                  </a:lnTo>
                  <a:lnTo>
                    <a:pt x="1094" y="1390"/>
                  </a:lnTo>
                  <a:lnTo>
                    <a:pt x="1086" y="1396"/>
                  </a:lnTo>
                  <a:lnTo>
                    <a:pt x="1079" y="1400"/>
                  </a:lnTo>
                  <a:lnTo>
                    <a:pt x="1070" y="1405"/>
                  </a:lnTo>
                  <a:lnTo>
                    <a:pt x="1074" y="1408"/>
                  </a:lnTo>
                  <a:lnTo>
                    <a:pt x="1077" y="1413"/>
                  </a:lnTo>
                  <a:lnTo>
                    <a:pt x="1082" y="1414"/>
                  </a:lnTo>
                  <a:lnTo>
                    <a:pt x="1087" y="1412"/>
                  </a:lnTo>
                  <a:lnTo>
                    <a:pt x="1103" y="1406"/>
                  </a:lnTo>
                  <a:lnTo>
                    <a:pt x="1118" y="1403"/>
                  </a:lnTo>
                  <a:lnTo>
                    <a:pt x="1134" y="1403"/>
                  </a:lnTo>
                  <a:lnTo>
                    <a:pt x="1151" y="1405"/>
                  </a:lnTo>
                  <a:lnTo>
                    <a:pt x="1167" y="1408"/>
                  </a:lnTo>
                  <a:lnTo>
                    <a:pt x="1182" y="1414"/>
                  </a:lnTo>
                  <a:lnTo>
                    <a:pt x="1196" y="1420"/>
                  </a:lnTo>
                  <a:lnTo>
                    <a:pt x="1211" y="1425"/>
                  </a:lnTo>
                  <a:lnTo>
                    <a:pt x="1219" y="1431"/>
                  </a:lnTo>
                  <a:lnTo>
                    <a:pt x="1226" y="1437"/>
                  </a:lnTo>
                  <a:lnTo>
                    <a:pt x="1232" y="1443"/>
                  </a:lnTo>
                  <a:lnTo>
                    <a:pt x="1240" y="1449"/>
                  </a:lnTo>
                  <a:lnTo>
                    <a:pt x="1247" y="1456"/>
                  </a:lnTo>
                  <a:lnTo>
                    <a:pt x="1253" y="1464"/>
                  </a:lnTo>
                  <a:lnTo>
                    <a:pt x="1258" y="1472"/>
                  </a:lnTo>
                  <a:lnTo>
                    <a:pt x="1261" y="1481"/>
                  </a:lnTo>
                  <a:lnTo>
                    <a:pt x="1264" y="1484"/>
                  </a:lnTo>
                  <a:lnTo>
                    <a:pt x="1267" y="1486"/>
                  </a:lnTo>
                  <a:lnTo>
                    <a:pt x="1272" y="1486"/>
                  </a:lnTo>
                  <a:lnTo>
                    <a:pt x="1276" y="1486"/>
                  </a:lnTo>
                  <a:lnTo>
                    <a:pt x="1281" y="1485"/>
                  </a:lnTo>
                  <a:lnTo>
                    <a:pt x="1285" y="1484"/>
                  </a:lnTo>
                  <a:lnTo>
                    <a:pt x="1290" y="1481"/>
                  </a:lnTo>
                  <a:lnTo>
                    <a:pt x="1294" y="1480"/>
                  </a:lnTo>
                  <a:lnTo>
                    <a:pt x="1300" y="1480"/>
                  </a:lnTo>
                  <a:lnTo>
                    <a:pt x="1308" y="1480"/>
                  </a:lnTo>
                  <a:lnTo>
                    <a:pt x="1314" y="1480"/>
                  </a:lnTo>
                  <a:lnTo>
                    <a:pt x="1319" y="1484"/>
                  </a:lnTo>
                  <a:lnTo>
                    <a:pt x="1318" y="1453"/>
                  </a:lnTo>
                  <a:lnTo>
                    <a:pt x="1314" y="1423"/>
                  </a:lnTo>
                  <a:lnTo>
                    <a:pt x="1308" y="1394"/>
                  </a:lnTo>
                  <a:lnTo>
                    <a:pt x="1298" y="1364"/>
                  </a:lnTo>
                  <a:lnTo>
                    <a:pt x="1286" y="1338"/>
                  </a:lnTo>
                  <a:lnTo>
                    <a:pt x="1272" y="1313"/>
                  </a:lnTo>
                  <a:lnTo>
                    <a:pt x="1254" y="1291"/>
                  </a:lnTo>
                  <a:lnTo>
                    <a:pt x="1232" y="1273"/>
                  </a:lnTo>
                  <a:lnTo>
                    <a:pt x="1238" y="1260"/>
                  </a:lnTo>
                  <a:lnTo>
                    <a:pt x="1245" y="1250"/>
                  </a:lnTo>
                  <a:lnTo>
                    <a:pt x="1254" y="1241"/>
                  </a:lnTo>
                  <a:lnTo>
                    <a:pt x="1262" y="1232"/>
                  </a:lnTo>
                  <a:lnTo>
                    <a:pt x="1272" y="1223"/>
                  </a:lnTo>
                  <a:lnTo>
                    <a:pt x="1280" y="1214"/>
                  </a:lnTo>
                  <a:lnTo>
                    <a:pt x="1289" y="1204"/>
                  </a:lnTo>
                  <a:lnTo>
                    <a:pt x="1295" y="1193"/>
                  </a:lnTo>
                  <a:lnTo>
                    <a:pt x="1311" y="1173"/>
                  </a:lnTo>
                  <a:lnTo>
                    <a:pt x="1328" y="1155"/>
                  </a:lnTo>
                  <a:lnTo>
                    <a:pt x="1346" y="1139"/>
                  </a:lnTo>
                  <a:lnTo>
                    <a:pt x="1365" y="1124"/>
                  </a:lnTo>
                  <a:lnTo>
                    <a:pt x="1384" y="1108"/>
                  </a:lnTo>
                  <a:lnTo>
                    <a:pt x="1402" y="1092"/>
                  </a:lnTo>
                  <a:lnTo>
                    <a:pt x="1418" y="1073"/>
                  </a:lnTo>
                  <a:lnTo>
                    <a:pt x="1433" y="1053"/>
                  </a:lnTo>
                  <a:lnTo>
                    <a:pt x="1438" y="1055"/>
                  </a:lnTo>
                  <a:lnTo>
                    <a:pt x="1443" y="1059"/>
                  </a:lnTo>
                  <a:lnTo>
                    <a:pt x="1448" y="1064"/>
                  </a:lnTo>
                  <a:lnTo>
                    <a:pt x="1454" y="1069"/>
                  </a:lnTo>
                  <a:lnTo>
                    <a:pt x="1458" y="1073"/>
                  </a:lnTo>
                  <a:lnTo>
                    <a:pt x="1463" y="1076"/>
                  </a:lnTo>
                  <a:lnTo>
                    <a:pt x="1469" y="1076"/>
                  </a:lnTo>
                  <a:lnTo>
                    <a:pt x="1475" y="1071"/>
                  </a:lnTo>
                  <a:lnTo>
                    <a:pt x="1517" y="1031"/>
                  </a:lnTo>
                  <a:lnTo>
                    <a:pt x="1523" y="1031"/>
                  </a:lnTo>
                  <a:lnTo>
                    <a:pt x="1521" y="1060"/>
                  </a:lnTo>
                  <a:lnTo>
                    <a:pt x="1524" y="1087"/>
                  </a:lnTo>
                  <a:lnTo>
                    <a:pt x="1527" y="1114"/>
                  </a:lnTo>
                  <a:lnTo>
                    <a:pt x="1529" y="1142"/>
                  </a:lnTo>
                  <a:lnTo>
                    <a:pt x="1532" y="1143"/>
                  </a:lnTo>
                  <a:lnTo>
                    <a:pt x="1536" y="1143"/>
                  </a:lnTo>
                  <a:lnTo>
                    <a:pt x="1541" y="1142"/>
                  </a:lnTo>
                  <a:lnTo>
                    <a:pt x="1544" y="1139"/>
                  </a:lnTo>
                  <a:lnTo>
                    <a:pt x="1562" y="1127"/>
                  </a:lnTo>
                  <a:lnTo>
                    <a:pt x="1578" y="1114"/>
                  </a:lnTo>
                  <a:lnTo>
                    <a:pt x="1593" y="1102"/>
                  </a:lnTo>
                  <a:lnTo>
                    <a:pt x="1609" y="1089"/>
                  </a:lnTo>
                  <a:lnTo>
                    <a:pt x="1624" y="1077"/>
                  </a:lnTo>
                  <a:lnTo>
                    <a:pt x="1640" y="1063"/>
                  </a:lnTo>
                  <a:lnTo>
                    <a:pt x="1656" y="1051"/>
                  </a:lnTo>
                  <a:lnTo>
                    <a:pt x="1672" y="1037"/>
                  </a:lnTo>
                  <a:lnTo>
                    <a:pt x="1674" y="1047"/>
                  </a:lnTo>
                  <a:lnTo>
                    <a:pt x="1673" y="1057"/>
                  </a:lnTo>
                  <a:lnTo>
                    <a:pt x="1671" y="1070"/>
                  </a:lnTo>
                  <a:lnTo>
                    <a:pt x="1672" y="1081"/>
                  </a:lnTo>
                  <a:lnTo>
                    <a:pt x="1674" y="1112"/>
                  </a:lnTo>
                  <a:lnTo>
                    <a:pt x="1685" y="1110"/>
                  </a:lnTo>
                  <a:lnTo>
                    <a:pt x="1695" y="1105"/>
                  </a:lnTo>
                  <a:lnTo>
                    <a:pt x="1705" y="1101"/>
                  </a:lnTo>
                  <a:lnTo>
                    <a:pt x="1715" y="1096"/>
                  </a:lnTo>
                  <a:lnTo>
                    <a:pt x="1726" y="1090"/>
                  </a:lnTo>
                  <a:lnTo>
                    <a:pt x="1736" y="1086"/>
                  </a:lnTo>
                  <a:lnTo>
                    <a:pt x="1747" y="1081"/>
                  </a:lnTo>
                  <a:lnTo>
                    <a:pt x="1758" y="1078"/>
                  </a:lnTo>
                  <a:lnTo>
                    <a:pt x="1770" y="1075"/>
                  </a:lnTo>
                  <a:lnTo>
                    <a:pt x="1784" y="1070"/>
                  </a:lnTo>
                  <a:lnTo>
                    <a:pt x="1797" y="1067"/>
                  </a:lnTo>
                  <a:lnTo>
                    <a:pt x="1811" y="1063"/>
                  </a:lnTo>
                  <a:lnTo>
                    <a:pt x="1824" y="1061"/>
                  </a:lnTo>
                  <a:lnTo>
                    <a:pt x="1838" y="1057"/>
                  </a:lnTo>
                  <a:lnTo>
                    <a:pt x="1851" y="1055"/>
                  </a:lnTo>
                  <a:lnTo>
                    <a:pt x="1865" y="1054"/>
                  </a:lnTo>
                  <a:lnTo>
                    <a:pt x="1835" y="1112"/>
                  </a:lnTo>
                  <a:lnTo>
                    <a:pt x="1848" y="1111"/>
                  </a:lnTo>
                  <a:lnTo>
                    <a:pt x="1861" y="1109"/>
                  </a:lnTo>
                  <a:lnTo>
                    <a:pt x="1875" y="1106"/>
                  </a:lnTo>
                  <a:lnTo>
                    <a:pt x="1890" y="1104"/>
                  </a:lnTo>
                  <a:lnTo>
                    <a:pt x="1904" y="1104"/>
                  </a:lnTo>
                  <a:lnTo>
                    <a:pt x="1918" y="1104"/>
                  </a:lnTo>
                  <a:lnTo>
                    <a:pt x="1931" y="1106"/>
                  </a:lnTo>
                  <a:lnTo>
                    <a:pt x="1943" y="1111"/>
                  </a:lnTo>
                  <a:lnTo>
                    <a:pt x="1941" y="1118"/>
                  </a:lnTo>
                  <a:lnTo>
                    <a:pt x="1936" y="1122"/>
                  </a:lnTo>
                  <a:lnTo>
                    <a:pt x="1928" y="1127"/>
                  </a:lnTo>
                  <a:lnTo>
                    <a:pt x="1923" y="1132"/>
                  </a:lnTo>
                  <a:lnTo>
                    <a:pt x="1911" y="1141"/>
                  </a:lnTo>
                  <a:lnTo>
                    <a:pt x="1901" y="1151"/>
                  </a:lnTo>
                  <a:lnTo>
                    <a:pt x="1889" y="1160"/>
                  </a:lnTo>
                  <a:lnTo>
                    <a:pt x="1878" y="1170"/>
                  </a:lnTo>
                  <a:lnTo>
                    <a:pt x="1868" y="1180"/>
                  </a:lnTo>
                  <a:lnTo>
                    <a:pt x="1856" y="1191"/>
                  </a:lnTo>
                  <a:lnTo>
                    <a:pt x="1846" y="1201"/>
                  </a:lnTo>
                  <a:lnTo>
                    <a:pt x="1835" y="1212"/>
                  </a:lnTo>
                  <a:lnTo>
                    <a:pt x="1824" y="1223"/>
                  </a:lnTo>
                  <a:lnTo>
                    <a:pt x="1814" y="1234"/>
                  </a:lnTo>
                  <a:lnTo>
                    <a:pt x="1802" y="1244"/>
                  </a:lnTo>
                  <a:lnTo>
                    <a:pt x="1792" y="1256"/>
                  </a:lnTo>
                  <a:lnTo>
                    <a:pt x="1781" y="1266"/>
                  </a:lnTo>
                  <a:lnTo>
                    <a:pt x="1769" y="1276"/>
                  </a:lnTo>
                  <a:lnTo>
                    <a:pt x="1759" y="1288"/>
                  </a:lnTo>
                  <a:lnTo>
                    <a:pt x="1747" y="1298"/>
                  </a:lnTo>
                  <a:lnTo>
                    <a:pt x="1735" y="1311"/>
                  </a:lnTo>
                  <a:lnTo>
                    <a:pt x="1725" y="1326"/>
                  </a:lnTo>
                  <a:lnTo>
                    <a:pt x="1713" y="1341"/>
                  </a:lnTo>
                  <a:lnTo>
                    <a:pt x="1703" y="1356"/>
                  </a:lnTo>
                  <a:lnTo>
                    <a:pt x="1692" y="1371"/>
                  </a:lnTo>
                  <a:lnTo>
                    <a:pt x="1682" y="1386"/>
                  </a:lnTo>
                  <a:lnTo>
                    <a:pt x="1673" y="1401"/>
                  </a:lnTo>
                  <a:lnTo>
                    <a:pt x="1664" y="1416"/>
                  </a:lnTo>
                  <a:lnTo>
                    <a:pt x="1655" y="1427"/>
                  </a:lnTo>
                  <a:lnTo>
                    <a:pt x="1646" y="1438"/>
                  </a:lnTo>
                  <a:lnTo>
                    <a:pt x="1639" y="1450"/>
                  </a:lnTo>
                  <a:lnTo>
                    <a:pt x="1632" y="1464"/>
                  </a:lnTo>
                  <a:lnTo>
                    <a:pt x="1625" y="1478"/>
                  </a:lnTo>
                  <a:lnTo>
                    <a:pt x="1618" y="1491"/>
                  </a:lnTo>
                  <a:lnTo>
                    <a:pt x="1611" y="1505"/>
                  </a:lnTo>
                  <a:lnTo>
                    <a:pt x="1605" y="1519"/>
                  </a:lnTo>
                  <a:lnTo>
                    <a:pt x="1607" y="1525"/>
                  </a:lnTo>
                  <a:lnTo>
                    <a:pt x="1610" y="1530"/>
                  </a:lnTo>
                  <a:lnTo>
                    <a:pt x="1616" y="1536"/>
                  </a:lnTo>
                  <a:lnTo>
                    <a:pt x="1620" y="1540"/>
                  </a:lnTo>
                  <a:lnTo>
                    <a:pt x="1625" y="1545"/>
                  </a:lnTo>
                  <a:lnTo>
                    <a:pt x="1632" y="1550"/>
                  </a:lnTo>
                  <a:lnTo>
                    <a:pt x="1637" y="1554"/>
                  </a:lnTo>
                  <a:lnTo>
                    <a:pt x="1641" y="1558"/>
                  </a:lnTo>
                  <a:lnTo>
                    <a:pt x="1656" y="1569"/>
                  </a:lnTo>
                  <a:lnTo>
                    <a:pt x="1673" y="1577"/>
                  </a:lnTo>
                  <a:lnTo>
                    <a:pt x="1690" y="1585"/>
                  </a:lnTo>
                  <a:lnTo>
                    <a:pt x="1707" y="1594"/>
                  </a:lnTo>
                  <a:lnTo>
                    <a:pt x="1722" y="1604"/>
                  </a:lnTo>
                  <a:lnTo>
                    <a:pt x="1733" y="1617"/>
                  </a:lnTo>
                  <a:lnTo>
                    <a:pt x="1741" y="1634"/>
                  </a:lnTo>
                  <a:lnTo>
                    <a:pt x="1742" y="1657"/>
                  </a:lnTo>
                  <a:lnTo>
                    <a:pt x="1732" y="1700"/>
                  </a:lnTo>
                  <a:lnTo>
                    <a:pt x="1741" y="1708"/>
                  </a:lnTo>
                  <a:lnTo>
                    <a:pt x="1749" y="1716"/>
                  </a:lnTo>
                  <a:lnTo>
                    <a:pt x="1757" y="1725"/>
                  </a:lnTo>
                  <a:lnTo>
                    <a:pt x="1764" y="1733"/>
                  </a:lnTo>
                  <a:lnTo>
                    <a:pt x="1770" y="1742"/>
                  </a:lnTo>
                  <a:lnTo>
                    <a:pt x="1777" y="1752"/>
                  </a:lnTo>
                  <a:lnTo>
                    <a:pt x="1782" y="1763"/>
                  </a:lnTo>
                  <a:lnTo>
                    <a:pt x="1788" y="1773"/>
                  </a:lnTo>
                  <a:lnTo>
                    <a:pt x="1786" y="1790"/>
                  </a:lnTo>
                  <a:lnTo>
                    <a:pt x="1782" y="1806"/>
                  </a:lnTo>
                  <a:lnTo>
                    <a:pt x="1776" y="1822"/>
                  </a:lnTo>
                  <a:lnTo>
                    <a:pt x="1768" y="1837"/>
                  </a:lnTo>
                  <a:lnTo>
                    <a:pt x="1762" y="1853"/>
                  </a:lnTo>
                  <a:lnTo>
                    <a:pt x="1757" y="1869"/>
                  </a:lnTo>
                  <a:lnTo>
                    <a:pt x="1753" y="1885"/>
                  </a:lnTo>
                  <a:lnTo>
                    <a:pt x="1754" y="1902"/>
                  </a:lnTo>
                  <a:lnTo>
                    <a:pt x="1760" y="1923"/>
                  </a:lnTo>
                  <a:lnTo>
                    <a:pt x="1765" y="1947"/>
                  </a:lnTo>
                  <a:lnTo>
                    <a:pt x="1766" y="1970"/>
                  </a:lnTo>
                  <a:lnTo>
                    <a:pt x="1757" y="1990"/>
                  </a:lnTo>
                  <a:lnTo>
                    <a:pt x="1748" y="2000"/>
                  </a:lnTo>
                  <a:lnTo>
                    <a:pt x="1741" y="2010"/>
                  </a:lnTo>
                  <a:lnTo>
                    <a:pt x="1734" y="2020"/>
                  </a:lnTo>
                  <a:lnTo>
                    <a:pt x="1729" y="2030"/>
                  </a:lnTo>
                  <a:lnTo>
                    <a:pt x="1725" y="2042"/>
                  </a:lnTo>
                  <a:lnTo>
                    <a:pt x="1723" y="2053"/>
                  </a:lnTo>
                  <a:lnTo>
                    <a:pt x="1722" y="2066"/>
                  </a:lnTo>
                  <a:lnTo>
                    <a:pt x="1724" y="2078"/>
                  </a:lnTo>
                  <a:lnTo>
                    <a:pt x="1712" y="2098"/>
                  </a:lnTo>
                  <a:lnTo>
                    <a:pt x="1699" y="2115"/>
                  </a:lnTo>
                  <a:lnTo>
                    <a:pt x="1684" y="2132"/>
                  </a:lnTo>
                  <a:lnTo>
                    <a:pt x="1668" y="2148"/>
                  </a:lnTo>
                  <a:lnTo>
                    <a:pt x="1651" y="2162"/>
                  </a:lnTo>
                  <a:lnTo>
                    <a:pt x="1633" y="2176"/>
                  </a:lnTo>
                  <a:lnTo>
                    <a:pt x="1615" y="2189"/>
                  </a:lnTo>
                  <a:lnTo>
                    <a:pt x="1598" y="2201"/>
                  </a:lnTo>
                  <a:lnTo>
                    <a:pt x="1579" y="2209"/>
                  </a:lnTo>
                  <a:lnTo>
                    <a:pt x="1561" y="2217"/>
                  </a:lnTo>
                  <a:lnTo>
                    <a:pt x="1542" y="2225"/>
                  </a:lnTo>
                  <a:lnTo>
                    <a:pt x="1523" y="2233"/>
                  </a:lnTo>
                  <a:lnTo>
                    <a:pt x="1503" y="2240"/>
                  </a:lnTo>
                  <a:lnTo>
                    <a:pt x="1484" y="2247"/>
                  </a:lnTo>
                  <a:lnTo>
                    <a:pt x="1465" y="2254"/>
                  </a:lnTo>
                  <a:lnTo>
                    <a:pt x="1446" y="2259"/>
                  </a:lnTo>
                  <a:lnTo>
                    <a:pt x="1430" y="2264"/>
                  </a:lnTo>
                  <a:lnTo>
                    <a:pt x="1413" y="2265"/>
                  </a:lnTo>
                  <a:lnTo>
                    <a:pt x="1398" y="2265"/>
                  </a:lnTo>
                  <a:lnTo>
                    <a:pt x="1381" y="2264"/>
                  </a:lnTo>
                  <a:lnTo>
                    <a:pt x="1364" y="2260"/>
                  </a:lnTo>
                  <a:lnTo>
                    <a:pt x="1348" y="2256"/>
                  </a:lnTo>
                  <a:lnTo>
                    <a:pt x="1332" y="2251"/>
                  </a:lnTo>
                  <a:lnTo>
                    <a:pt x="1317" y="2246"/>
                  </a:lnTo>
                  <a:lnTo>
                    <a:pt x="1308" y="2239"/>
                  </a:lnTo>
                  <a:lnTo>
                    <a:pt x="1297" y="2230"/>
                  </a:lnTo>
                  <a:lnTo>
                    <a:pt x="1287" y="2221"/>
                  </a:lnTo>
                  <a:lnTo>
                    <a:pt x="1279" y="2209"/>
                  </a:lnTo>
                  <a:lnTo>
                    <a:pt x="1272" y="2198"/>
                  </a:lnTo>
                  <a:lnTo>
                    <a:pt x="1266" y="2184"/>
                  </a:lnTo>
                  <a:lnTo>
                    <a:pt x="1262" y="2170"/>
                  </a:lnTo>
                  <a:lnTo>
                    <a:pt x="1261" y="2157"/>
                  </a:lnTo>
                  <a:lnTo>
                    <a:pt x="1246" y="2151"/>
                  </a:lnTo>
                  <a:lnTo>
                    <a:pt x="1232" y="2143"/>
                  </a:lnTo>
                  <a:lnTo>
                    <a:pt x="1220" y="2135"/>
                  </a:lnTo>
                  <a:lnTo>
                    <a:pt x="1208" y="2125"/>
                  </a:lnTo>
                  <a:lnTo>
                    <a:pt x="1196" y="2115"/>
                  </a:lnTo>
                  <a:lnTo>
                    <a:pt x="1187" y="2102"/>
                  </a:lnTo>
                  <a:lnTo>
                    <a:pt x="1178" y="2090"/>
                  </a:lnTo>
                  <a:lnTo>
                    <a:pt x="1172" y="2076"/>
                  </a:lnTo>
                  <a:lnTo>
                    <a:pt x="1169" y="2059"/>
                  </a:lnTo>
                  <a:lnTo>
                    <a:pt x="1163" y="2044"/>
                  </a:lnTo>
                  <a:lnTo>
                    <a:pt x="1154" y="2030"/>
                  </a:lnTo>
                  <a:lnTo>
                    <a:pt x="1146" y="2018"/>
                  </a:lnTo>
                  <a:lnTo>
                    <a:pt x="1136" y="2005"/>
                  </a:lnTo>
                  <a:lnTo>
                    <a:pt x="1129" y="1992"/>
                  </a:lnTo>
                  <a:lnTo>
                    <a:pt x="1122" y="1977"/>
                  </a:lnTo>
                  <a:lnTo>
                    <a:pt x="1118" y="1960"/>
                  </a:lnTo>
                  <a:lnTo>
                    <a:pt x="1106" y="1968"/>
                  </a:lnTo>
                  <a:lnTo>
                    <a:pt x="1094" y="1976"/>
                  </a:lnTo>
                  <a:lnTo>
                    <a:pt x="1082" y="1984"/>
                  </a:lnTo>
                  <a:lnTo>
                    <a:pt x="1069" y="1990"/>
                  </a:lnTo>
                  <a:lnTo>
                    <a:pt x="1057" y="1997"/>
                  </a:lnTo>
                  <a:lnTo>
                    <a:pt x="1044" y="2004"/>
                  </a:lnTo>
                  <a:lnTo>
                    <a:pt x="1031" y="2010"/>
                  </a:lnTo>
                  <a:lnTo>
                    <a:pt x="1017" y="2016"/>
                  </a:lnTo>
                  <a:lnTo>
                    <a:pt x="1005" y="2021"/>
                  </a:lnTo>
                  <a:lnTo>
                    <a:pt x="991" y="2027"/>
                  </a:lnTo>
                  <a:lnTo>
                    <a:pt x="977" y="2031"/>
                  </a:lnTo>
                  <a:lnTo>
                    <a:pt x="963" y="2035"/>
                  </a:lnTo>
                  <a:lnTo>
                    <a:pt x="949" y="2038"/>
                  </a:lnTo>
                  <a:lnTo>
                    <a:pt x="935" y="2042"/>
                  </a:lnTo>
                  <a:lnTo>
                    <a:pt x="920" y="2044"/>
                  </a:lnTo>
                  <a:lnTo>
                    <a:pt x="905" y="2045"/>
                  </a:lnTo>
                  <a:lnTo>
                    <a:pt x="897" y="2047"/>
                  </a:lnTo>
                  <a:lnTo>
                    <a:pt x="888" y="2049"/>
                  </a:lnTo>
                  <a:lnTo>
                    <a:pt x="879" y="2049"/>
                  </a:lnTo>
                  <a:lnTo>
                    <a:pt x="869" y="2050"/>
                  </a:lnTo>
                  <a:lnTo>
                    <a:pt x="861" y="2051"/>
                  </a:lnTo>
                  <a:lnTo>
                    <a:pt x="851" y="2051"/>
                  </a:lnTo>
                  <a:lnTo>
                    <a:pt x="842" y="2052"/>
                  </a:lnTo>
                  <a:lnTo>
                    <a:pt x="833" y="2054"/>
                  </a:lnTo>
                  <a:lnTo>
                    <a:pt x="844" y="2062"/>
                  </a:lnTo>
                  <a:lnTo>
                    <a:pt x="854" y="2070"/>
                  </a:lnTo>
                  <a:lnTo>
                    <a:pt x="865" y="2078"/>
                  </a:lnTo>
                  <a:lnTo>
                    <a:pt x="874" y="2086"/>
                  </a:lnTo>
                  <a:lnTo>
                    <a:pt x="885" y="2093"/>
                  </a:lnTo>
                  <a:lnTo>
                    <a:pt x="896" y="2101"/>
                  </a:lnTo>
                  <a:lnTo>
                    <a:pt x="906" y="2108"/>
                  </a:lnTo>
                  <a:lnTo>
                    <a:pt x="918" y="2115"/>
                  </a:lnTo>
                  <a:lnTo>
                    <a:pt x="899" y="2115"/>
                  </a:lnTo>
                  <a:lnTo>
                    <a:pt x="881" y="2115"/>
                  </a:lnTo>
                  <a:lnTo>
                    <a:pt x="864" y="2115"/>
                  </a:lnTo>
                  <a:lnTo>
                    <a:pt x="848" y="2115"/>
                  </a:lnTo>
                  <a:lnTo>
                    <a:pt x="832" y="2115"/>
                  </a:lnTo>
                  <a:lnTo>
                    <a:pt x="815" y="2115"/>
                  </a:lnTo>
                  <a:lnTo>
                    <a:pt x="797" y="2115"/>
                  </a:lnTo>
                  <a:lnTo>
                    <a:pt x="778" y="2115"/>
                  </a:lnTo>
                  <a:lnTo>
                    <a:pt x="779" y="2101"/>
                  </a:lnTo>
                  <a:lnTo>
                    <a:pt x="782" y="2087"/>
                  </a:lnTo>
                  <a:lnTo>
                    <a:pt x="787" y="2074"/>
                  </a:lnTo>
                  <a:lnTo>
                    <a:pt x="789" y="2059"/>
                  </a:lnTo>
                  <a:lnTo>
                    <a:pt x="778" y="2057"/>
                  </a:lnTo>
                  <a:lnTo>
                    <a:pt x="769" y="2055"/>
                  </a:lnTo>
                  <a:lnTo>
                    <a:pt x="759" y="2054"/>
                  </a:lnTo>
                  <a:lnTo>
                    <a:pt x="750" y="2053"/>
                  </a:lnTo>
                  <a:lnTo>
                    <a:pt x="740" y="2053"/>
                  </a:lnTo>
                  <a:lnTo>
                    <a:pt x="730" y="2052"/>
                  </a:lnTo>
                  <a:lnTo>
                    <a:pt x="721" y="2051"/>
                  </a:lnTo>
                  <a:lnTo>
                    <a:pt x="710" y="2049"/>
                  </a:lnTo>
                  <a:lnTo>
                    <a:pt x="698" y="2045"/>
                  </a:lnTo>
                  <a:lnTo>
                    <a:pt x="684" y="2043"/>
                  </a:lnTo>
                  <a:lnTo>
                    <a:pt x="671" y="2039"/>
                  </a:lnTo>
                  <a:lnTo>
                    <a:pt x="657" y="2037"/>
                  </a:lnTo>
                  <a:lnTo>
                    <a:pt x="645" y="2035"/>
                  </a:lnTo>
                  <a:lnTo>
                    <a:pt x="631" y="2031"/>
                  </a:lnTo>
                  <a:lnTo>
                    <a:pt x="618" y="2029"/>
                  </a:lnTo>
                  <a:lnTo>
                    <a:pt x="604" y="2026"/>
                  </a:lnTo>
                  <a:lnTo>
                    <a:pt x="594" y="2022"/>
                  </a:lnTo>
                  <a:lnTo>
                    <a:pt x="582" y="2019"/>
                  </a:lnTo>
                  <a:lnTo>
                    <a:pt x="571" y="2016"/>
                  </a:lnTo>
                  <a:lnTo>
                    <a:pt x="560" y="2014"/>
                  </a:lnTo>
                  <a:lnTo>
                    <a:pt x="547" y="2012"/>
                  </a:lnTo>
                  <a:lnTo>
                    <a:pt x="536" y="2011"/>
                  </a:lnTo>
                  <a:lnTo>
                    <a:pt x="524" y="2011"/>
                  </a:lnTo>
                  <a:lnTo>
                    <a:pt x="512" y="2011"/>
                  </a:lnTo>
                  <a:lnTo>
                    <a:pt x="500" y="2011"/>
                  </a:lnTo>
                  <a:lnTo>
                    <a:pt x="488" y="2011"/>
                  </a:lnTo>
                  <a:lnTo>
                    <a:pt x="475" y="2012"/>
                  </a:lnTo>
                  <a:lnTo>
                    <a:pt x="464" y="2013"/>
                  </a:lnTo>
                  <a:lnTo>
                    <a:pt x="451" y="2014"/>
                  </a:lnTo>
                  <a:lnTo>
                    <a:pt x="439" y="2017"/>
                  </a:lnTo>
                  <a:lnTo>
                    <a:pt x="428" y="2018"/>
                  </a:lnTo>
                  <a:lnTo>
                    <a:pt x="416" y="2020"/>
                  </a:lnTo>
                  <a:lnTo>
                    <a:pt x="399" y="2018"/>
                  </a:lnTo>
                  <a:lnTo>
                    <a:pt x="382" y="2018"/>
                  </a:lnTo>
                  <a:lnTo>
                    <a:pt x="365" y="2020"/>
                  </a:lnTo>
                  <a:lnTo>
                    <a:pt x="348" y="2024"/>
                  </a:lnTo>
                  <a:lnTo>
                    <a:pt x="331" y="2028"/>
                  </a:lnTo>
                  <a:lnTo>
                    <a:pt x="315" y="2034"/>
                  </a:lnTo>
                  <a:lnTo>
                    <a:pt x="298" y="2039"/>
                  </a:lnTo>
                  <a:lnTo>
                    <a:pt x="283" y="2045"/>
                  </a:lnTo>
                  <a:lnTo>
                    <a:pt x="265" y="2058"/>
                  </a:lnTo>
                  <a:lnTo>
                    <a:pt x="245" y="2070"/>
                  </a:lnTo>
                  <a:lnTo>
                    <a:pt x="226" y="2082"/>
                  </a:lnTo>
                  <a:lnTo>
                    <a:pt x="206" y="2092"/>
                  </a:lnTo>
                  <a:lnTo>
                    <a:pt x="186" y="2101"/>
                  </a:lnTo>
                  <a:lnTo>
                    <a:pt x="165" y="2108"/>
                  </a:lnTo>
                  <a:lnTo>
                    <a:pt x="144" y="2112"/>
                  </a:lnTo>
                  <a:lnTo>
                    <a:pt x="122" y="2115"/>
                  </a:lnTo>
                  <a:lnTo>
                    <a:pt x="109" y="2099"/>
                  </a:lnTo>
                  <a:lnTo>
                    <a:pt x="97" y="2082"/>
                  </a:lnTo>
                  <a:lnTo>
                    <a:pt x="86" y="2063"/>
                  </a:lnTo>
                  <a:lnTo>
                    <a:pt x="75" y="2045"/>
                  </a:lnTo>
                  <a:lnTo>
                    <a:pt x="64" y="2026"/>
                  </a:lnTo>
                  <a:lnTo>
                    <a:pt x="57" y="2006"/>
                  </a:lnTo>
                  <a:lnTo>
                    <a:pt x="50" y="1985"/>
                  </a:lnTo>
                  <a:lnTo>
                    <a:pt x="44" y="1963"/>
                  </a:lnTo>
                  <a:lnTo>
                    <a:pt x="38" y="1945"/>
                  </a:lnTo>
                  <a:lnTo>
                    <a:pt x="33" y="1927"/>
                  </a:lnTo>
                  <a:lnTo>
                    <a:pt x="28" y="1908"/>
                  </a:lnTo>
                  <a:lnTo>
                    <a:pt x="24" y="1889"/>
                  </a:lnTo>
                  <a:lnTo>
                    <a:pt x="20" y="1871"/>
                  </a:lnTo>
                  <a:lnTo>
                    <a:pt x="16" y="1851"/>
                  </a:lnTo>
                  <a:lnTo>
                    <a:pt x="11" y="1833"/>
                  </a:lnTo>
                  <a:lnTo>
                    <a:pt x="6" y="1815"/>
                  </a:lnTo>
                  <a:lnTo>
                    <a:pt x="5" y="1784"/>
                  </a:lnTo>
                  <a:lnTo>
                    <a:pt x="4" y="1752"/>
                  </a:lnTo>
                  <a:lnTo>
                    <a:pt x="2" y="1720"/>
                  </a:lnTo>
                  <a:lnTo>
                    <a:pt x="0" y="1690"/>
                  </a:lnTo>
                  <a:lnTo>
                    <a:pt x="0" y="1659"/>
                  </a:lnTo>
                  <a:lnTo>
                    <a:pt x="3" y="1628"/>
                  </a:lnTo>
                  <a:lnTo>
                    <a:pt x="8" y="1599"/>
                  </a:lnTo>
                  <a:lnTo>
                    <a:pt x="19" y="1569"/>
                  </a:lnTo>
                  <a:lnTo>
                    <a:pt x="27" y="1542"/>
                  </a:lnTo>
                  <a:lnTo>
                    <a:pt x="39" y="1514"/>
                  </a:lnTo>
                  <a:lnTo>
                    <a:pt x="53" y="1488"/>
                  </a:lnTo>
                  <a:lnTo>
                    <a:pt x="71" y="1465"/>
                  </a:lnTo>
                  <a:lnTo>
                    <a:pt x="91" y="1445"/>
                  </a:lnTo>
                  <a:lnTo>
                    <a:pt x="113" y="1429"/>
                  </a:lnTo>
                  <a:lnTo>
                    <a:pt x="140" y="1417"/>
                  </a:lnTo>
                  <a:lnTo>
                    <a:pt x="168" y="1412"/>
                  </a:lnTo>
                  <a:lnTo>
                    <a:pt x="172" y="1409"/>
                  </a:lnTo>
                  <a:lnTo>
                    <a:pt x="177" y="1409"/>
                  </a:lnTo>
                  <a:lnTo>
                    <a:pt x="180" y="1411"/>
                  </a:lnTo>
                  <a:lnTo>
                    <a:pt x="184" y="1412"/>
                  </a:lnTo>
                  <a:lnTo>
                    <a:pt x="187" y="1414"/>
                  </a:lnTo>
                  <a:lnTo>
                    <a:pt x="191" y="1415"/>
                  </a:lnTo>
                  <a:lnTo>
                    <a:pt x="196" y="1415"/>
                  </a:lnTo>
                  <a:lnTo>
                    <a:pt x="200" y="1414"/>
                  </a:lnTo>
                  <a:lnTo>
                    <a:pt x="211" y="1386"/>
                  </a:lnTo>
                  <a:lnTo>
                    <a:pt x="221" y="1356"/>
                  </a:lnTo>
                  <a:lnTo>
                    <a:pt x="231" y="1327"/>
                  </a:lnTo>
                  <a:lnTo>
                    <a:pt x="240" y="1298"/>
                  </a:lnTo>
                  <a:lnTo>
                    <a:pt x="251" y="1269"/>
                  </a:lnTo>
                  <a:lnTo>
                    <a:pt x="262" y="1241"/>
                  </a:lnTo>
                  <a:lnTo>
                    <a:pt x="276" y="1214"/>
                  </a:lnTo>
                  <a:lnTo>
                    <a:pt x="292" y="1188"/>
                  </a:lnTo>
                  <a:lnTo>
                    <a:pt x="298" y="1187"/>
                  </a:lnTo>
                  <a:lnTo>
                    <a:pt x="299" y="1183"/>
                  </a:lnTo>
                  <a:lnTo>
                    <a:pt x="299" y="1176"/>
                  </a:lnTo>
                  <a:lnTo>
                    <a:pt x="302" y="1170"/>
                  </a:lnTo>
                  <a:lnTo>
                    <a:pt x="301" y="1134"/>
                  </a:lnTo>
                  <a:lnTo>
                    <a:pt x="303" y="1095"/>
                  </a:lnTo>
                  <a:lnTo>
                    <a:pt x="306" y="1056"/>
                  </a:lnTo>
                  <a:lnTo>
                    <a:pt x="310" y="1018"/>
                  </a:lnTo>
                  <a:lnTo>
                    <a:pt x="313" y="988"/>
                  </a:lnTo>
                  <a:lnTo>
                    <a:pt x="318" y="958"/>
                  </a:lnTo>
                  <a:lnTo>
                    <a:pt x="323" y="929"/>
                  </a:lnTo>
                  <a:lnTo>
                    <a:pt x="327" y="899"/>
                  </a:lnTo>
                  <a:lnTo>
                    <a:pt x="333" y="869"/>
                  </a:lnTo>
                  <a:lnTo>
                    <a:pt x="340" y="841"/>
                  </a:lnTo>
                  <a:lnTo>
                    <a:pt x="348" y="813"/>
                  </a:lnTo>
                  <a:lnTo>
                    <a:pt x="357" y="785"/>
                  </a:lnTo>
                  <a:lnTo>
                    <a:pt x="358" y="782"/>
                  </a:lnTo>
                  <a:lnTo>
                    <a:pt x="359" y="778"/>
                  </a:lnTo>
                  <a:lnTo>
                    <a:pt x="359" y="775"/>
                  </a:lnTo>
                  <a:lnTo>
                    <a:pt x="359" y="772"/>
                  </a:lnTo>
                  <a:lnTo>
                    <a:pt x="360" y="772"/>
                  </a:lnTo>
                  <a:lnTo>
                    <a:pt x="366" y="751"/>
                  </a:lnTo>
                  <a:lnTo>
                    <a:pt x="373" y="730"/>
                  </a:lnTo>
                  <a:lnTo>
                    <a:pt x="379" y="711"/>
                  </a:lnTo>
                  <a:lnTo>
                    <a:pt x="385" y="691"/>
                  </a:lnTo>
                  <a:lnTo>
                    <a:pt x="376" y="672"/>
                  </a:lnTo>
                  <a:lnTo>
                    <a:pt x="366" y="654"/>
                  </a:lnTo>
                  <a:lnTo>
                    <a:pt x="359" y="634"/>
                  </a:lnTo>
                  <a:lnTo>
                    <a:pt x="357" y="611"/>
                  </a:lnTo>
                  <a:lnTo>
                    <a:pt x="358" y="596"/>
                  </a:lnTo>
                  <a:lnTo>
                    <a:pt x="361" y="581"/>
                  </a:lnTo>
                  <a:lnTo>
                    <a:pt x="363" y="568"/>
                  </a:lnTo>
                  <a:lnTo>
                    <a:pt x="364" y="553"/>
                  </a:lnTo>
                  <a:lnTo>
                    <a:pt x="361" y="553"/>
                  </a:lnTo>
                  <a:lnTo>
                    <a:pt x="359" y="554"/>
                  </a:lnTo>
                  <a:lnTo>
                    <a:pt x="358" y="557"/>
                  </a:lnTo>
                  <a:lnTo>
                    <a:pt x="357" y="560"/>
                  </a:lnTo>
                  <a:lnTo>
                    <a:pt x="357" y="563"/>
                  </a:lnTo>
                  <a:lnTo>
                    <a:pt x="357" y="568"/>
                  </a:lnTo>
                  <a:lnTo>
                    <a:pt x="357" y="571"/>
                  </a:lnTo>
                  <a:lnTo>
                    <a:pt x="356" y="574"/>
                  </a:lnTo>
                  <a:lnTo>
                    <a:pt x="352" y="574"/>
                  </a:lnTo>
                  <a:lnTo>
                    <a:pt x="350" y="573"/>
                  </a:lnTo>
                  <a:lnTo>
                    <a:pt x="348" y="571"/>
                  </a:lnTo>
                  <a:lnTo>
                    <a:pt x="346" y="569"/>
                  </a:lnTo>
                  <a:lnTo>
                    <a:pt x="344" y="554"/>
                  </a:lnTo>
                  <a:lnTo>
                    <a:pt x="345" y="537"/>
                  </a:lnTo>
                  <a:lnTo>
                    <a:pt x="343" y="524"/>
                  </a:lnTo>
                  <a:lnTo>
                    <a:pt x="328" y="520"/>
                  </a:lnTo>
                  <a:lnTo>
                    <a:pt x="325" y="521"/>
                  </a:lnTo>
                  <a:lnTo>
                    <a:pt x="324" y="519"/>
                  </a:lnTo>
                  <a:lnTo>
                    <a:pt x="324" y="516"/>
                  </a:lnTo>
                  <a:lnTo>
                    <a:pt x="323" y="515"/>
                  </a:lnTo>
                  <a:lnTo>
                    <a:pt x="327" y="508"/>
                  </a:lnTo>
                  <a:lnTo>
                    <a:pt x="333" y="506"/>
                  </a:lnTo>
                  <a:lnTo>
                    <a:pt x="341" y="503"/>
                  </a:lnTo>
                  <a:lnTo>
                    <a:pt x="343" y="494"/>
                  </a:lnTo>
                  <a:lnTo>
                    <a:pt x="338" y="492"/>
                  </a:lnTo>
                  <a:lnTo>
                    <a:pt x="333" y="492"/>
                  </a:lnTo>
                  <a:lnTo>
                    <a:pt x="328" y="494"/>
                  </a:lnTo>
                  <a:lnTo>
                    <a:pt x="323" y="491"/>
                  </a:lnTo>
                  <a:lnTo>
                    <a:pt x="316" y="483"/>
                  </a:lnTo>
                  <a:lnTo>
                    <a:pt x="312" y="475"/>
                  </a:lnTo>
                  <a:lnTo>
                    <a:pt x="308" y="466"/>
                  </a:lnTo>
                  <a:lnTo>
                    <a:pt x="303" y="458"/>
                  </a:lnTo>
                  <a:lnTo>
                    <a:pt x="303" y="455"/>
                  </a:lnTo>
                  <a:lnTo>
                    <a:pt x="303" y="450"/>
                  </a:lnTo>
                  <a:lnTo>
                    <a:pt x="303" y="446"/>
                  </a:lnTo>
                  <a:lnTo>
                    <a:pt x="306" y="443"/>
                  </a:lnTo>
                  <a:lnTo>
                    <a:pt x="312" y="441"/>
                  </a:lnTo>
                  <a:lnTo>
                    <a:pt x="319" y="441"/>
                  </a:lnTo>
                  <a:lnTo>
                    <a:pt x="324" y="443"/>
                  </a:lnTo>
                  <a:lnTo>
                    <a:pt x="330" y="447"/>
                  </a:lnTo>
                  <a:lnTo>
                    <a:pt x="336" y="448"/>
                  </a:lnTo>
                  <a:lnTo>
                    <a:pt x="340" y="448"/>
                  </a:lnTo>
                  <a:lnTo>
                    <a:pt x="343" y="445"/>
                  </a:lnTo>
                  <a:lnTo>
                    <a:pt x="346" y="437"/>
                  </a:lnTo>
                  <a:lnTo>
                    <a:pt x="348" y="429"/>
                  </a:lnTo>
                  <a:lnTo>
                    <a:pt x="346" y="421"/>
                  </a:lnTo>
                  <a:lnTo>
                    <a:pt x="344" y="414"/>
                  </a:lnTo>
                  <a:lnTo>
                    <a:pt x="346" y="406"/>
                  </a:lnTo>
                  <a:lnTo>
                    <a:pt x="351" y="402"/>
                  </a:lnTo>
                  <a:lnTo>
                    <a:pt x="358" y="400"/>
                  </a:lnTo>
                  <a:lnTo>
                    <a:pt x="362" y="398"/>
                  </a:lnTo>
                  <a:lnTo>
                    <a:pt x="360" y="391"/>
                  </a:lnTo>
                  <a:lnTo>
                    <a:pt x="359" y="386"/>
                  </a:lnTo>
                  <a:lnTo>
                    <a:pt x="361" y="383"/>
                  </a:lnTo>
                  <a:lnTo>
                    <a:pt x="363" y="380"/>
                  </a:lnTo>
                  <a:lnTo>
                    <a:pt x="364" y="375"/>
                  </a:lnTo>
                  <a:lnTo>
                    <a:pt x="369" y="371"/>
                  </a:lnTo>
                  <a:lnTo>
                    <a:pt x="377" y="369"/>
                  </a:lnTo>
                  <a:lnTo>
                    <a:pt x="382" y="368"/>
                  </a:lnTo>
                  <a:lnTo>
                    <a:pt x="384" y="361"/>
                  </a:lnTo>
                  <a:lnTo>
                    <a:pt x="378" y="360"/>
                  </a:lnTo>
                  <a:lnTo>
                    <a:pt x="372" y="357"/>
                  </a:lnTo>
                  <a:lnTo>
                    <a:pt x="366" y="353"/>
                  </a:lnTo>
                  <a:lnTo>
                    <a:pt x="362" y="349"/>
                  </a:lnTo>
                  <a:lnTo>
                    <a:pt x="358" y="343"/>
                  </a:lnTo>
                  <a:lnTo>
                    <a:pt x="352" y="337"/>
                  </a:lnTo>
                  <a:lnTo>
                    <a:pt x="348" y="332"/>
                  </a:lnTo>
                  <a:lnTo>
                    <a:pt x="344" y="326"/>
                  </a:lnTo>
                  <a:lnTo>
                    <a:pt x="344" y="312"/>
                  </a:lnTo>
                  <a:lnTo>
                    <a:pt x="348" y="314"/>
                  </a:lnTo>
                  <a:lnTo>
                    <a:pt x="354" y="315"/>
                  </a:lnTo>
                  <a:lnTo>
                    <a:pt x="359" y="316"/>
                  </a:lnTo>
                  <a:lnTo>
                    <a:pt x="364" y="316"/>
                  </a:lnTo>
                  <a:lnTo>
                    <a:pt x="369" y="316"/>
                  </a:lnTo>
                  <a:lnTo>
                    <a:pt x="375" y="315"/>
                  </a:lnTo>
                  <a:lnTo>
                    <a:pt x="379" y="312"/>
                  </a:lnTo>
                  <a:lnTo>
                    <a:pt x="384" y="309"/>
                  </a:lnTo>
                  <a:lnTo>
                    <a:pt x="387" y="302"/>
                  </a:lnTo>
                  <a:lnTo>
                    <a:pt x="393" y="295"/>
                  </a:lnTo>
                  <a:lnTo>
                    <a:pt x="397" y="288"/>
                  </a:lnTo>
                  <a:lnTo>
                    <a:pt x="400" y="282"/>
                  </a:lnTo>
                  <a:lnTo>
                    <a:pt x="401" y="282"/>
                  </a:lnTo>
                  <a:lnTo>
                    <a:pt x="403" y="271"/>
                  </a:lnTo>
                  <a:lnTo>
                    <a:pt x="403" y="261"/>
                  </a:lnTo>
                  <a:lnTo>
                    <a:pt x="406" y="253"/>
                  </a:lnTo>
                  <a:lnTo>
                    <a:pt x="418" y="253"/>
                  </a:lnTo>
                  <a:lnTo>
                    <a:pt x="420" y="246"/>
                  </a:lnTo>
                  <a:lnTo>
                    <a:pt x="417" y="239"/>
                  </a:lnTo>
                  <a:lnTo>
                    <a:pt x="413" y="234"/>
                  </a:lnTo>
                  <a:lnTo>
                    <a:pt x="416" y="226"/>
                  </a:lnTo>
                  <a:lnTo>
                    <a:pt x="420" y="219"/>
                  </a:lnTo>
                  <a:lnTo>
                    <a:pt x="423" y="212"/>
                  </a:lnTo>
                  <a:lnTo>
                    <a:pt x="429" y="208"/>
                  </a:lnTo>
                  <a:lnTo>
                    <a:pt x="436" y="212"/>
                  </a:lnTo>
                  <a:lnTo>
                    <a:pt x="439" y="216"/>
                  </a:lnTo>
                  <a:lnTo>
                    <a:pt x="442" y="218"/>
                  </a:lnTo>
                  <a:lnTo>
                    <a:pt x="447" y="219"/>
                  </a:lnTo>
                  <a:lnTo>
                    <a:pt x="451" y="219"/>
                  </a:lnTo>
                  <a:lnTo>
                    <a:pt x="455" y="213"/>
                  </a:lnTo>
                  <a:lnTo>
                    <a:pt x="458" y="205"/>
                  </a:lnTo>
                  <a:lnTo>
                    <a:pt x="460" y="198"/>
                  </a:lnTo>
                  <a:lnTo>
                    <a:pt x="463" y="191"/>
                  </a:lnTo>
                  <a:lnTo>
                    <a:pt x="466" y="184"/>
                  </a:lnTo>
                  <a:lnTo>
                    <a:pt x="469" y="178"/>
                  </a:lnTo>
                  <a:lnTo>
                    <a:pt x="475" y="175"/>
                  </a:lnTo>
                  <a:lnTo>
                    <a:pt x="483" y="172"/>
                  </a:lnTo>
                  <a:lnTo>
                    <a:pt x="490" y="169"/>
                  </a:lnTo>
                  <a:lnTo>
                    <a:pt x="499" y="168"/>
                  </a:lnTo>
                  <a:lnTo>
                    <a:pt x="505" y="164"/>
                  </a:lnTo>
                  <a:lnTo>
                    <a:pt x="508" y="156"/>
                  </a:lnTo>
                  <a:lnTo>
                    <a:pt x="517" y="145"/>
                  </a:lnTo>
                  <a:lnTo>
                    <a:pt x="526" y="132"/>
                  </a:lnTo>
                  <a:lnTo>
                    <a:pt x="536" y="121"/>
                  </a:lnTo>
                  <a:lnTo>
                    <a:pt x="545" y="108"/>
                  </a:lnTo>
                  <a:lnTo>
                    <a:pt x="556" y="97"/>
                  </a:lnTo>
                  <a:lnTo>
                    <a:pt x="567" y="86"/>
                  </a:lnTo>
                  <a:lnTo>
                    <a:pt x="579" y="75"/>
                  </a:lnTo>
                  <a:lnTo>
                    <a:pt x="591" y="65"/>
                  </a:lnTo>
                  <a:lnTo>
                    <a:pt x="603" y="57"/>
                  </a:lnTo>
                  <a:lnTo>
                    <a:pt x="616" y="49"/>
                  </a:lnTo>
                  <a:lnTo>
                    <a:pt x="629" y="41"/>
                  </a:lnTo>
                  <a:lnTo>
                    <a:pt x="642" y="33"/>
                  </a:lnTo>
                  <a:lnTo>
                    <a:pt x="654" y="26"/>
                  </a:lnTo>
                  <a:lnTo>
                    <a:pt x="668" y="21"/>
                  </a:lnTo>
                  <a:lnTo>
                    <a:pt x="683" y="17"/>
                  </a:lnTo>
                  <a:lnTo>
                    <a:pt x="699" y="15"/>
                  </a:lnTo>
                  <a:lnTo>
                    <a:pt x="704" y="12"/>
                  </a:lnTo>
                  <a:lnTo>
                    <a:pt x="709" y="11"/>
                  </a:lnTo>
                  <a:lnTo>
                    <a:pt x="715" y="9"/>
                  </a:lnTo>
                  <a:lnTo>
                    <a:pt x="720" y="8"/>
                  </a:lnTo>
                  <a:lnTo>
                    <a:pt x="725" y="7"/>
                  </a:lnTo>
                  <a:lnTo>
                    <a:pt x="732" y="7"/>
                  </a:lnTo>
                  <a:lnTo>
                    <a:pt x="737" y="6"/>
                  </a:lnTo>
                  <a:lnTo>
                    <a:pt x="743" y="5"/>
                  </a:lnTo>
                  <a:lnTo>
                    <a:pt x="759" y="3"/>
                  </a:lnTo>
                  <a:lnTo>
                    <a:pt x="775" y="1"/>
                  </a:lnTo>
                  <a:lnTo>
                    <a:pt x="791" y="0"/>
                  </a:lnTo>
                  <a:lnTo>
                    <a:pt x="807" y="0"/>
                  </a:lnTo>
                  <a:lnTo>
                    <a:pt x="822" y="1"/>
                  </a:lnTo>
                  <a:lnTo>
                    <a:pt x="837" y="4"/>
                  </a:lnTo>
                  <a:lnTo>
                    <a:pt x="853" y="6"/>
                  </a:lnTo>
                  <a:lnTo>
                    <a:pt x="869" y="8"/>
                  </a:lnTo>
                  <a:lnTo>
                    <a:pt x="884" y="12"/>
                  </a:lnTo>
                  <a:lnTo>
                    <a:pt x="900" y="16"/>
                  </a:lnTo>
                  <a:lnTo>
                    <a:pt x="915" y="21"/>
                  </a:lnTo>
                  <a:lnTo>
                    <a:pt x="930" y="25"/>
                  </a:lnTo>
                  <a:lnTo>
                    <a:pt x="944" y="30"/>
                  </a:lnTo>
                  <a:lnTo>
                    <a:pt x="959" y="34"/>
                  </a:lnTo>
                  <a:lnTo>
                    <a:pt x="974" y="40"/>
                  </a:lnTo>
                  <a:lnTo>
                    <a:pt x="988" y="46"/>
                  </a:lnTo>
                  <a:lnTo>
                    <a:pt x="1002" y="54"/>
                  </a:lnTo>
                  <a:lnTo>
                    <a:pt x="1015" y="63"/>
                  </a:lnTo>
                  <a:lnTo>
                    <a:pt x="1028" y="72"/>
                  </a:lnTo>
                  <a:lnTo>
                    <a:pt x="1042" y="83"/>
                  </a:lnTo>
                  <a:lnTo>
                    <a:pt x="1055" y="95"/>
                  </a:lnTo>
                  <a:lnTo>
                    <a:pt x="1067" y="107"/>
                  </a:lnTo>
                  <a:lnTo>
                    <a:pt x="1079" y="119"/>
                  </a:lnTo>
                  <a:lnTo>
                    <a:pt x="109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4868" y="10"/>
              <a:ext cx="305" cy="466"/>
            </a:xfrm>
            <a:custGeom>
              <a:avLst/>
              <a:gdLst>
                <a:gd name="T0" fmla="*/ 615 w 916"/>
                <a:gd name="T1" fmla="*/ 43 h 1397"/>
                <a:gd name="T2" fmla="*/ 694 w 916"/>
                <a:gd name="T3" fmla="*/ 111 h 1397"/>
                <a:gd name="T4" fmla="*/ 741 w 916"/>
                <a:gd name="T5" fmla="*/ 253 h 1397"/>
                <a:gd name="T6" fmla="*/ 774 w 916"/>
                <a:gd name="T7" fmla="*/ 428 h 1397"/>
                <a:gd name="T8" fmla="*/ 773 w 916"/>
                <a:gd name="T9" fmla="*/ 597 h 1397"/>
                <a:gd name="T10" fmla="*/ 726 w 916"/>
                <a:gd name="T11" fmla="*/ 720 h 1397"/>
                <a:gd name="T12" fmla="*/ 672 w 916"/>
                <a:gd name="T13" fmla="*/ 767 h 1397"/>
                <a:gd name="T14" fmla="*/ 601 w 916"/>
                <a:gd name="T15" fmla="*/ 775 h 1397"/>
                <a:gd name="T16" fmla="*/ 505 w 916"/>
                <a:gd name="T17" fmla="*/ 714 h 1397"/>
                <a:gd name="T18" fmla="*/ 406 w 916"/>
                <a:gd name="T19" fmla="*/ 647 h 1397"/>
                <a:gd name="T20" fmla="*/ 288 w 916"/>
                <a:gd name="T21" fmla="*/ 638 h 1397"/>
                <a:gd name="T22" fmla="*/ 221 w 916"/>
                <a:gd name="T23" fmla="*/ 732 h 1397"/>
                <a:gd name="T24" fmla="*/ 257 w 916"/>
                <a:gd name="T25" fmla="*/ 994 h 1397"/>
                <a:gd name="T26" fmla="*/ 414 w 916"/>
                <a:gd name="T27" fmla="*/ 1073 h 1397"/>
                <a:gd name="T28" fmla="*/ 502 w 916"/>
                <a:gd name="T29" fmla="*/ 1023 h 1397"/>
                <a:gd name="T30" fmla="*/ 582 w 916"/>
                <a:gd name="T31" fmla="*/ 955 h 1397"/>
                <a:gd name="T32" fmla="*/ 707 w 916"/>
                <a:gd name="T33" fmla="*/ 904 h 1397"/>
                <a:gd name="T34" fmla="*/ 749 w 916"/>
                <a:gd name="T35" fmla="*/ 840 h 1397"/>
                <a:gd name="T36" fmla="*/ 791 w 916"/>
                <a:gd name="T37" fmla="*/ 798 h 1397"/>
                <a:gd name="T38" fmla="*/ 840 w 916"/>
                <a:gd name="T39" fmla="*/ 787 h 1397"/>
                <a:gd name="T40" fmla="*/ 899 w 916"/>
                <a:gd name="T41" fmla="*/ 872 h 1397"/>
                <a:gd name="T42" fmla="*/ 888 w 916"/>
                <a:gd name="T43" fmla="*/ 1061 h 1397"/>
                <a:gd name="T44" fmla="*/ 863 w 916"/>
                <a:gd name="T45" fmla="*/ 1077 h 1397"/>
                <a:gd name="T46" fmla="*/ 856 w 916"/>
                <a:gd name="T47" fmla="*/ 1101 h 1397"/>
                <a:gd name="T48" fmla="*/ 846 w 916"/>
                <a:gd name="T49" fmla="*/ 1213 h 1397"/>
                <a:gd name="T50" fmla="*/ 819 w 916"/>
                <a:gd name="T51" fmla="*/ 1296 h 1397"/>
                <a:gd name="T52" fmla="*/ 781 w 916"/>
                <a:gd name="T53" fmla="*/ 1311 h 1397"/>
                <a:gd name="T54" fmla="*/ 755 w 916"/>
                <a:gd name="T55" fmla="*/ 1280 h 1397"/>
                <a:gd name="T56" fmla="*/ 774 w 916"/>
                <a:gd name="T57" fmla="*/ 1249 h 1397"/>
                <a:gd name="T58" fmla="*/ 743 w 916"/>
                <a:gd name="T59" fmla="*/ 1280 h 1397"/>
                <a:gd name="T60" fmla="*/ 712 w 916"/>
                <a:gd name="T61" fmla="*/ 1355 h 1397"/>
                <a:gd name="T62" fmla="*/ 634 w 916"/>
                <a:gd name="T63" fmla="*/ 1396 h 1397"/>
                <a:gd name="T64" fmla="*/ 596 w 916"/>
                <a:gd name="T65" fmla="*/ 1371 h 1397"/>
                <a:gd name="T66" fmla="*/ 562 w 916"/>
                <a:gd name="T67" fmla="*/ 1340 h 1397"/>
                <a:gd name="T68" fmla="*/ 552 w 916"/>
                <a:gd name="T69" fmla="*/ 1354 h 1397"/>
                <a:gd name="T70" fmla="*/ 334 w 916"/>
                <a:gd name="T71" fmla="*/ 1340 h 1397"/>
                <a:gd name="T72" fmla="*/ 252 w 916"/>
                <a:gd name="T73" fmla="*/ 1331 h 1397"/>
                <a:gd name="T74" fmla="*/ 173 w 916"/>
                <a:gd name="T75" fmla="*/ 1309 h 1397"/>
                <a:gd name="T76" fmla="*/ 66 w 916"/>
                <a:gd name="T77" fmla="*/ 1174 h 1397"/>
                <a:gd name="T78" fmla="*/ 63 w 916"/>
                <a:gd name="T79" fmla="*/ 822 h 1397"/>
                <a:gd name="T80" fmla="*/ 76 w 916"/>
                <a:gd name="T81" fmla="*/ 665 h 1397"/>
                <a:gd name="T82" fmla="*/ 44 w 916"/>
                <a:gd name="T83" fmla="*/ 663 h 1397"/>
                <a:gd name="T84" fmla="*/ 3 w 916"/>
                <a:gd name="T85" fmla="*/ 595 h 1397"/>
                <a:gd name="T86" fmla="*/ 30 w 916"/>
                <a:gd name="T87" fmla="*/ 422 h 1397"/>
                <a:gd name="T88" fmla="*/ 87 w 916"/>
                <a:gd name="T89" fmla="*/ 329 h 1397"/>
                <a:gd name="T90" fmla="*/ 150 w 916"/>
                <a:gd name="T91" fmla="*/ 356 h 1397"/>
                <a:gd name="T92" fmla="*/ 142 w 916"/>
                <a:gd name="T93" fmla="*/ 443 h 1397"/>
                <a:gd name="T94" fmla="*/ 116 w 916"/>
                <a:gd name="T95" fmla="*/ 541 h 1397"/>
                <a:gd name="T96" fmla="*/ 134 w 916"/>
                <a:gd name="T97" fmla="*/ 597 h 1397"/>
                <a:gd name="T98" fmla="*/ 177 w 916"/>
                <a:gd name="T99" fmla="*/ 574 h 1397"/>
                <a:gd name="T100" fmla="*/ 198 w 916"/>
                <a:gd name="T101" fmla="*/ 451 h 1397"/>
                <a:gd name="T102" fmla="*/ 186 w 916"/>
                <a:gd name="T103" fmla="*/ 337 h 1397"/>
                <a:gd name="T104" fmla="*/ 179 w 916"/>
                <a:gd name="T105" fmla="*/ 282 h 1397"/>
                <a:gd name="T106" fmla="*/ 154 w 916"/>
                <a:gd name="T107" fmla="*/ 210 h 1397"/>
                <a:gd name="T108" fmla="*/ 169 w 916"/>
                <a:gd name="T109" fmla="*/ 124 h 1397"/>
                <a:gd name="T110" fmla="*/ 256 w 916"/>
                <a:gd name="T111" fmla="*/ 42 h 1397"/>
                <a:gd name="T112" fmla="*/ 366 w 916"/>
                <a:gd name="T113" fmla="*/ 5 h 1397"/>
                <a:gd name="T114" fmla="*/ 472 w 916"/>
                <a:gd name="T115" fmla="*/ 2 h 1397"/>
                <a:gd name="T116" fmla="*/ 574 w 916"/>
                <a:gd name="T117" fmla="*/ 28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6" h="1397">
                  <a:moveTo>
                    <a:pt x="588" y="34"/>
                  </a:moveTo>
                  <a:lnTo>
                    <a:pt x="592" y="35"/>
                  </a:lnTo>
                  <a:lnTo>
                    <a:pt x="597" y="37"/>
                  </a:lnTo>
                  <a:lnTo>
                    <a:pt x="601" y="38"/>
                  </a:lnTo>
                  <a:lnTo>
                    <a:pt x="606" y="39"/>
                  </a:lnTo>
                  <a:lnTo>
                    <a:pt x="610" y="42"/>
                  </a:lnTo>
                  <a:lnTo>
                    <a:pt x="615" y="43"/>
                  </a:lnTo>
                  <a:lnTo>
                    <a:pt x="619" y="44"/>
                  </a:lnTo>
                  <a:lnTo>
                    <a:pt x="623" y="45"/>
                  </a:lnTo>
                  <a:lnTo>
                    <a:pt x="638" y="55"/>
                  </a:lnTo>
                  <a:lnTo>
                    <a:pt x="653" y="68"/>
                  </a:lnTo>
                  <a:lnTo>
                    <a:pt x="666" y="81"/>
                  </a:lnTo>
                  <a:lnTo>
                    <a:pt x="680" y="95"/>
                  </a:lnTo>
                  <a:lnTo>
                    <a:pt x="694" y="111"/>
                  </a:lnTo>
                  <a:lnTo>
                    <a:pt x="706" y="127"/>
                  </a:lnTo>
                  <a:lnTo>
                    <a:pt x="716" y="143"/>
                  </a:lnTo>
                  <a:lnTo>
                    <a:pt x="725" y="160"/>
                  </a:lnTo>
                  <a:lnTo>
                    <a:pt x="728" y="183"/>
                  </a:lnTo>
                  <a:lnTo>
                    <a:pt x="732" y="207"/>
                  </a:lnTo>
                  <a:lnTo>
                    <a:pt x="735" y="230"/>
                  </a:lnTo>
                  <a:lnTo>
                    <a:pt x="741" y="253"/>
                  </a:lnTo>
                  <a:lnTo>
                    <a:pt x="745" y="275"/>
                  </a:lnTo>
                  <a:lnTo>
                    <a:pt x="750" y="298"/>
                  </a:lnTo>
                  <a:lnTo>
                    <a:pt x="758" y="320"/>
                  </a:lnTo>
                  <a:lnTo>
                    <a:pt x="765" y="341"/>
                  </a:lnTo>
                  <a:lnTo>
                    <a:pt x="763" y="372"/>
                  </a:lnTo>
                  <a:lnTo>
                    <a:pt x="765" y="402"/>
                  </a:lnTo>
                  <a:lnTo>
                    <a:pt x="774" y="428"/>
                  </a:lnTo>
                  <a:lnTo>
                    <a:pt x="790" y="450"/>
                  </a:lnTo>
                  <a:lnTo>
                    <a:pt x="795" y="476"/>
                  </a:lnTo>
                  <a:lnTo>
                    <a:pt x="794" y="501"/>
                  </a:lnTo>
                  <a:lnTo>
                    <a:pt x="788" y="525"/>
                  </a:lnTo>
                  <a:lnTo>
                    <a:pt x="782" y="549"/>
                  </a:lnTo>
                  <a:lnTo>
                    <a:pt x="777" y="573"/>
                  </a:lnTo>
                  <a:lnTo>
                    <a:pt x="773" y="597"/>
                  </a:lnTo>
                  <a:lnTo>
                    <a:pt x="774" y="620"/>
                  </a:lnTo>
                  <a:lnTo>
                    <a:pt x="783" y="647"/>
                  </a:lnTo>
                  <a:lnTo>
                    <a:pt x="771" y="660"/>
                  </a:lnTo>
                  <a:lnTo>
                    <a:pt x="759" y="675"/>
                  </a:lnTo>
                  <a:lnTo>
                    <a:pt x="748" y="690"/>
                  </a:lnTo>
                  <a:lnTo>
                    <a:pt x="736" y="705"/>
                  </a:lnTo>
                  <a:lnTo>
                    <a:pt x="726" y="720"/>
                  </a:lnTo>
                  <a:lnTo>
                    <a:pt x="715" y="734"/>
                  </a:lnTo>
                  <a:lnTo>
                    <a:pt x="705" y="748"/>
                  </a:lnTo>
                  <a:lnTo>
                    <a:pt x="695" y="763"/>
                  </a:lnTo>
                  <a:lnTo>
                    <a:pt x="689" y="763"/>
                  </a:lnTo>
                  <a:lnTo>
                    <a:pt x="682" y="764"/>
                  </a:lnTo>
                  <a:lnTo>
                    <a:pt x="677" y="766"/>
                  </a:lnTo>
                  <a:lnTo>
                    <a:pt x="672" y="767"/>
                  </a:lnTo>
                  <a:lnTo>
                    <a:pt x="666" y="771"/>
                  </a:lnTo>
                  <a:lnTo>
                    <a:pt x="661" y="773"/>
                  </a:lnTo>
                  <a:lnTo>
                    <a:pt x="655" y="775"/>
                  </a:lnTo>
                  <a:lnTo>
                    <a:pt x="650" y="777"/>
                  </a:lnTo>
                  <a:lnTo>
                    <a:pt x="633" y="779"/>
                  </a:lnTo>
                  <a:lnTo>
                    <a:pt x="617" y="778"/>
                  </a:lnTo>
                  <a:lnTo>
                    <a:pt x="601" y="775"/>
                  </a:lnTo>
                  <a:lnTo>
                    <a:pt x="585" y="771"/>
                  </a:lnTo>
                  <a:lnTo>
                    <a:pt x="570" y="764"/>
                  </a:lnTo>
                  <a:lnTo>
                    <a:pt x="556" y="757"/>
                  </a:lnTo>
                  <a:lnTo>
                    <a:pt x="544" y="748"/>
                  </a:lnTo>
                  <a:lnTo>
                    <a:pt x="531" y="738"/>
                  </a:lnTo>
                  <a:lnTo>
                    <a:pt x="518" y="726"/>
                  </a:lnTo>
                  <a:lnTo>
                    <a:pt x="505" y="714"/>
                  </a:lnTo>
                  <a:lnTo>
                    <a:pt x="493" y="703"/>
                  </a:lnTo>
                  <a:lnTo>
                    <a:pt x="479" y="692"/>
                  </a:lnTo>
                  <a:lnTo>
                    <a:pt x="465" y="681"/>
                  </a:lnTo>
                  <a:lnTo>
                    <a:pt x="451" y="672"/>
                  </a:lnTo>
                  <a:lnTo>
                    <a:pt x="437" y="663"/>
                  </a:lnTo>
                  <a:lnTo>
                    <a:pt x="422" y="654"/>
                  </a:lnTo>
                  <a:lnTo>
                    <a:pt x="406" y="647"/>
                  </a:lnTo>
                  <a:lnTo>
                    <a:pt x="390" y="641"/>
                  </a:lnTo>
                  <a:lnTo>
                    <a:pt x="374" y="636"/>
                  </a:lnTo>
                  <a:lnTo>
                    <a:pt x="358" y="633"/>
                  </a:lnTo>
                  <a:lnTo>
                    <a:pt x="341" y="631"/>
                  </a:lnTo>
                  <a:lnTo>
                    <a:pt x="323" y="632"/>
                  </a:lnTo>
                  <a:lnTo>
                    <a:pt x="306" y="633"/>
                  </a:lnTo>
                  <a:lnTo>
                    <a:pt x="288" y="638"/>
                  </a:lnTo>
                  <a:lnTo>
                    <a:pt x="274" y="646"/>
                  </a:lnTo>
                  <a:lnTo>
                    <a:pt x="261" y="657"/>
                  </a:lnTo>
                  <a:lnTo>
                    <a:pt x="250" y="669"/>
                  </a:lnTo>
                  <a:lnTo>
                    <a:pt x="242" y="683"/>
                  </a:lnTo>
                  <a:lnTo>
                    <a:pt x="233" y="699"/>
                  </a:lnTo>
                  <a:lnTo>
                    <a:pt x="227" y="715"/>
                  </a:lnTo>
                  <a:lnTo>
                    <a:pt x="221" y="732"/>
                  </a:lnTo>
                  <a:lnTo>
                    <a:pt x="216" y="749"/>
                  </a:lnTo>
                  <a:lnTo>
                    <a:pt x="211" y="794"/>
                  </a:lnTo>
                  <a:lnTo>
                    <a:pt x="210" y="837"/>
                  </a:lnTo>
                  <a:lnTo>
                    <a:pt x="214" y="880"/>
                  </a:lnTo>
                  <a:lnTo>
                    <a:pt x="224" y="920"/>
                  </a:lnTo>
                  <a:lnTo>
                    <a:pt x="238" y="959"/>
                  </a:lnTo>
                  <a:lnTo>
                    <a:pt x="257" y="994"/>
                  </a:lnTo>
                  <a:lnTo>
                    <a:pt x="280" y="1027"/>
                  </a:lnTo>
                  <a:lnTo>
                    <a:pt x="310" y="1056"/>
                  </a:lnTo>
                  <a:lnTo>
                    <a:pt x="330" y="1069"/>
                  </a:lnTo>
                  <a:lnTo>
                    <a:pt x="350" y="1076"/>
                  </a:lnTo>
                  <a:lnTo>
                    <a:pt x="371" y="1080"/>
                  </a:lnTo>
                  <a:lnTo>
                    <a:pt x="393" y="1077"/>
                  </a:lnTo>
                  <a:lnTo>
                    <a:pt x="414" y="1073"/>
                  </a:lnTo>
                  <a:lnTo>
                    <a:pt x="436" y="1065"/>
                  </a:lnTo>
                  <a:lnTo>
                    <a:pt x="457" y="1056"/>
                  </a:lnTo>
                  <a:lnTo>
                    <a:pt x="476" y="1044"/>
                  </a:lnTo>
                  <a:lnTo>
                    <a:pt x="483" y="1039"/>
                  </a:lnTo>
                  <a:lnTo>
                    <a:pt x="490" y="1033"/>
                  </a:lnTo>
                  <a:lnTo>
                    <a:pt x="496" y="1028"/>
                  </a:lnTo>
                  <a:lnTo>
                    <a:pt x="502" y="1023"/>
                  </a:lnTo>
                  <a:lnTo>
                    <a:pt x="509" y="1017"/>
                  </a:lnTo>
                  <a:lnTo>
                    <a:pt x="515" y="1011"/>
                  </a:lnTo>
                  <a:lnTo>
                    <a:pt x="521" y="1006"/>
                  </a:lnTo>
                  <a:lnTo>
                    <a:pt x="529" y="1000"/>
                  </a:lnTo>
                  <a:lnTo>
                    <a:pt x="546" y="983"/>
                  </a:lnTo>
                  <a:lnTo>
                    <a:pt x="563" y="968"/>
                  </a:lnTo>
                  <a:lnTo>
                    <a:pt x="582" y="955"/>
                  </a:lnTo>
                  <a:lnTo>
                    <a:pt x="601" y="943"/>
                  </a:lnTo>
                  <a:lnTo>
                    <a:pt x="621" y="933"/>
                  </a:lnTo>
                  <a:lnTo>
                    <a:pt x="642" y="925"/>
                  </a:lnTo>
                  <a:lnTo>
                    <a:pt x="663" y="918"/>
                  </a:lnTo>
                  <a:lnTo>
                    <a:pt x="686" y="912"/>
                  </a:lnTo>
                  <a:lnTo>
                    <a:pt x="696" y="909"/>
                  </a:lnTo>
                  <a:lnTo>
                    <a:pt x="707" y="904"/>
                  </a:lnTo>
                  <a:lnTo>
                    <a:pt x="716" y="897"/>
                  </a:lnTo>
                  <a:lnTo>
                    <a:pt x="726" y="889"/>
                  </a:lnTo>
                  <a:lnTo>
                    <a:pt x="734" y="881"/>
                  </a:lnTo>
                  <a:lnTo>
                    <a:pt x="742" y="872"/>
                  </a:lnTo>
                  <a:lnTo>
                    <a:pt x="748" y="862"/>
                  </a:lnTo>
                  <a:lnTo>
                    <a:pt x="752" y="851"/>
                  </a:lnTo>
                  <a:lnTo>
                    <a:pt x="749" y="840"/>
                  </a:lnTo>
                  <a:lnTo>
                    <a:pt x="750" y="831"/>
                  </a:lnTo>
                  <a:lnTo>
                    <a:pt x="754" y="823"/>
                  </a:lnTo>
                  <a:lnTo>
                    <a:pt x="761" y="818"/>
                  </a:lnTo>
                  <a:lnTo>
                    <a:pt x="769" y="812"/>
                  </a:lnTo>
                  <a:lnTo>
                    <a:pt x="777" y="807"/>
                  </a:lnTo>
                  <a:lnTo>
                    <a:pt x="785" y="803"/>
                  </a:lnTo>
                  <a:lnTo>
                    <a:pt x="791" y="798"/>
                  </a:lnTo>
                  <a:lnTo>
                    <a:pt x="798" y="794"/>
                  </a:lnTo>
                  <a:lnTo>
                    <a:pt x="805" y="789"/>
                  </a:lnTo>
                  <a:lnTo>
                    <a:pt x="813" y="785"/>
                  </a:lnTo>
                  <a:lnTo>
                    <a:pt x="821" y="780"/>
                  </a:lnTo>
                  <a:lnTo>
                    <a:pt x="827" y="779"/>
                  </a:lnTo>
                  <a:lnTo>
                    <a:pt x="835" y="781"/>
                  </a:lnTo>
                  <a:lnTo>
                    <a:pt x="840" y="787"/>
                  </a:lnTo>
                  <a:lnTo>
                    <a:pt x="844" y="798"/>
                  </a:lnTo>
                  <a:lnTo>
                    <a:pt x="854" y="811"/>
                  </a:lnTo>
                  <a:lnTo>
                    <a:pt x="864" y="822"/>
                  </a:lnTo>
                  <a:lnTo>
                    <a:pt x="874" y="835"/>
                  </a:lnTo>
                  <a:lnTo>
                    <a:pt x="882" y="847"/>
                  </a:lnTo>
                  <a:lnTo>
                    <a:pt x="891" y="860"/>
                  </a:lnTo>
                  <a:lnTo>
                    <a:pt x="899" y="872"/>
                  </a:lnTo>
                  <a:lnTo>
                    <a:pt x="906" y="886"/>
                  </a:lnTo>
                  <a:lnTo>
                    <a:pt x="912" y="901"/>
                  </a:lnTo>
                  <a:lnTo>
                    <a:pt x="916" y="938"/>
                  </a:lnTo>
                  <a:lnTo>
                    <a:pt x="914" y="976"/>
                  </a:lnTo>
                  <a:lnTo>
                    <a:pt x="907" y="1012"/>
                  </a:lnTo>
                  <a:lnTo>
                    <a:pt x="896" y="1045"/>
                  </a:lnTo>
                  <a:lnTo>
                    <a:pt x="888" y="1061"/>
                  </a:lnTo>
                  <a:lnTo>
                    <a:pt x="881" y="1078"/>
                  </a:lnTo>
                  <a:lnTo>
                    <a:pt x="876" y="1096"/>
                  </a:lnTo>
                  <a:lnTo>
                    <a:pt x="870" y="1112"/>
                  </a:lnTo>
                  <a:lnTo>
                    <a:pt x="866" y="1104"/>
                  </a:lnTo>
                  <a:lnTo>
                    <a:pt x="861" y="1094"/>
                  </a:lnTo>
                  <a:lnTo>
                    <a:pt x="860" y="1086"/>
                  </a:lnTo>
                  <a:lnTo>
                    <a:pt x="863" y="1077"/>
                  </a:lnTo>
                  <a:lnTo>
                    <a:pt x="862" y="1075"/>
                  </a:lnTo>
                  <a:lnTo>
                    <a:pt x="860" y="1075"/>
                  </a:lnTo>
                  <a:lnTo>
                    <a:pt x="858" y="1075"/>
                  </a:lnTo>
                  <a:lnTo>
                    <a:pt x="857" y="1075"/>
                  </a:lnTo>
                  <a:lnTo>
                    <a:pt x="852" y="1083"/>
                  </a:lnTo>
                  <a:lnTo>
                    <a:pt x="853" y="1092"/>
                  </a:lnTo>
                  <a:lnTo>
                    <a:pt x="856" y="1101"/>
                  </a:lnTo>
                  <a:lnTo>
                    <a:pt x="857" y="1110"/>
                  </a:lnTo>
                  <a:lnTo>
                    <a:pt x="860" y="1131"/>
                  </a:lnTo>
                  <a:lnTo>
                    <a:pt x="867" y="1150"/>
                  </a:lnTo>
                  <a:lnTo>
                    <a:pt x="868" y="1170"/>
                  </a:lnTo>
                  <a:lnTo>
                    <a:pt x="855" y="1187"/>
                  </a:lnTo>
                  <a:lnTo>
                    <a:pt x="851" y="1199"/>
                  </a:lnTo>
                  <a:lnTo>
                    <a:pt x="846" y="1213"/>
                  </a:lnTo>
                  <a:lnTo>
                    <a:pt x="843" y="1227"/>
                  </a:lnTo>
                  <a:lnTo>
                    <a:pt x="840" y="1240"/>
                  </a:lnTo>
                  <a:lnTo>
                    <a:pt x="836" y="1253"/>
                  </a:lnTo>
                  <a:lnTo>
                    <a:pt x="832" y="1266"/>
                  </a:lnTo>
                  <a:lnTo>
                    <a:pt x="826" y="1279"/>
                  </a:lnTo>
                  <a:lnTo>
                    <a:pt x="820" y="1291"/>
                  </a:lnTo>
                  <a:lnTo>
                    <a:pt x="819" y="1296"/>
                  </a:lnTo>
                  <a:lnTo>
                    <a:pt x="816" y="1299"/>
                  </a:lnTo>
                  <a:lnTo>
                    <a:pt x="813" y="1302"/>
                  </a:lnTo>
                  <a:lnTo>
                    <a:pt x="808" y="1305"/>
                  </a:lnTo>
                  <a:lnTo>
                    <a:pt x="802" y="1306"/>
                  </a:lnTo>
                  <a:lnTo>
                    <a:pt x="795" y="1307"/>
                  </a:lnTo>
                  <a:lnTo>
                    <a:pt x="788" y="1310"/>
                  </a:lnTo>
                  <a:lnTo>
                    <a:pt x="781" y="1311"/>
                  </a:lnTo>
                  <a:lnTo>
                    <a:pt x="774" y="1313"/>
                  </a:lnTo>
                  <a:lnTo>
                    <a:pt x="767" y="1314"/>
                  </a:lnTo>
                  <a:lnTo>
                    <a:pt x="761" y="1317"/>
                  </a:lnTo>
                  <a:lnTo>
                    <a:pt x="754" y="1319"/>
                  </a:lnTo>
                  <a:lnTo>
                    <a:pt x="751" y="1306"/>
                  </a:lnTo>
                  <a:lnTo>
                    <a:pt x="752" y="1293"/>
                  </a:lnTo>
                  <a:lnTo>
                    <a:pt x="755" y="1280"/>
                  </a:lnTo>
                  <a:lnTo>
                    <a:pt x="762" y="1269"/>
                  </a:lnTo>
                  <a:lnTo>
                    <a:pt x="766" y="1264"/>
                  </a:lnTo>
                  <a:lnTo>
                    <a:pt x="772" y="1261"/>
                  </a:lnTo>
                  <a:lnTo>
                    <a:pt x="779" y="1257"/>
                  </a:lnTo>
                  <a:lnTo>
                    <a:pt x="785" y="1253"/>
                  </a:lnTo>
                  <a:lnTo>
                    <a:pt x="780" y="1249"/>
                  </a:lnTo>
                  <a:lnTo>
                    <a:pt x="774" y="1249"/>
                  </a:lnTo>
                  <a:lnTo>
                    <a:pt x="770" y="1250"/>
                  </a:lnTo>
                  <a:lnTo>
                    <a:pt x="766" y="1253"/>
                  </a:lnTo>
                  <a:lnTo>
                    <a:pt x="762" y="1256"/>
                  </a:lnTo>
                  <a:lnTo>
                    <a:pt x="758" y="1261"/>
                  </a:lnTo>
                  <a:lnTo>
                    <a:pt x="753" y="1265"/>
                  </a:lnTo>
                  <a:lnTo>
                    <a:pt x="749" y="1269"/>
                  </a:lnTo>
                  <a:lnTo>
                    <a:pt x="743" y="1280"/>
                  </a:lnTo>
                  <a:lnTo>
                    <a:pt x="741" y="1293"/>
                  </a:lnTo>
                  <a:lnTo>
                    <a:pt x="740" y="1305"/>
                  </a:lnTo>
                  <a:lnTo>
                    <a:pt x="738" y="1318"/>
                  </a:lnTo>
                  <a:lnTo>
                    <a:pt x="736" y="1330"/>
                  </a:lnTo>
                  <a:lnTo>
                    <a:pt x="733" y="1340"/>
                  </a:lnTo>
                  <a:lnTo>
                    <a:pt x="725" y="1350"/>
                  </a:lnTo>
                  <a:lnTo>
                    <a:pt x="712" y="1355"/>
                  </a:lnTo>
                  <a:lnTo>
                    <a:pt x="699" y="1360"/>
                  </a:lnTo>
                  <a:lnTo>
                    <a:pt x="689" y="1368"/>
                  </a:lnTo>
                  <a:lnTo>
                    <a:pt x="677" y="1378"/>
                  </a:lnTo>
                  <a:lnTo>
                    <a:pt x="666" y="1387"/>
                  </a:lnTo>
                  <a:lnTo>
                    <a:pt x="656" y="1394"/>
                  </a:lnTo>
                  <a:lnTo>
                    <a:pt x="645" y="1397"/>
                  </a:lnTo>
                  <a:lnTo>
                    <a:pt x="634" y="1396"/>
                  </a:lnTo>
                  <a:lnTo>
                    <a:pt x="621" y="1388"/>
                  </a:lnTo>
                  <a:lnTo>
                    <a:pt x="617" y="1386"/>
                  </a:lnTo>
                  <a:lnTo>
                    <a:pt x="612" y="1384"/>
                  </a:lnTo>
                  <a:lnTo>
                    <a:pt x="608" y="1380"/>
                  </a:lnTo>
                  <a:lnTo>
                    <a:pt x="604" y="1377"/>
                  </a:lnTo>
                  <a:lnTo>
                    <a:pt x="600" y="1374"/>
                  </a:lnTo>
                  <a:lnTo>
                    <a:pt x="596" y="1371"/>
                  </a:lnTo>
                  <a:lnTo>
                    <a:pt x="590" y="1369"/>
                  </a:lnTo>
                  <a:lnTo>
                    <a:pt x="585" y="1367"/>
                  </a:lnTo>
                  <a:lnTo>
                    <a:pt x="579" y="1363"/>
                  </a:lnTo>
                  <a:lnTo>
                    <a:pt x="573" y="1359"/>
                  </a:lnTo>
                  <a:lnTo>
                    <a:pt x="569" y="1353"/>
                  </a:lnTo>
                  <a:lnTo>
                    <a:pt x="565" y="1346"/>
                  </a:lnTo>
                  <a:lnTo>
                    <a:pt x="562" y="1340"/>
                  </a:lnTo>
                  <a:lnTo>
                    <a:pt x="557" y="1334"/>
                  </a:lnTo>
                  <a:lnTo>
                    <a:pt x="552" y="1329"/>
                  </a:lnTo>
                  <a:lnTo>
                    <a:pt x="547" y="1325"/>
                  </a:lnTo>
                  <a:lnTo>
                    <a:pt x="547" y="1331"/>
                  </a:lnTo>
                  <a:lnTo>
                    <a:pt x="549" y="1338"/>
                  </a:lnTo>
                  <a:lnTo>
                    <a:pt x="552" y="1346"/>
                  </a:lnTo>
                  <a:lnTo>
                    <a:pt x="552" y="1354"/>
                  </a:lnTo>
                  <a:lnTo>
                    <a:pt x="374" y="1352"/>
                  </a:lnTo>
                  <a:lnTo>
                    <a:pt x="370" y="1348"/>
                  </a:lnTo>
                  <a:lnTo>
                    <a:pt x="366" y="1347"/>
                  </a:lnTo>
                  <a:lnTo>
                    <a:pt x="360" y="1347"/>
                  </a:lnTo>
                  <a:lnTo>
                    <a:pt x="356" y="1345"/>
                  </a:lnTo>
                  <a:lnTo>
                    <a:pt x="345" y="1343"/>
                  </a:lnTo>
                  <a:lnTo>
                    <a:pt x="334" y="1340"/>
                  </a:lnTo>
                  <a:lnTo>
                    <a:pt x="322" y="1339"/>
                  </a:lnTo>
                  <a:lnTo>
                    <a:pt x="311" y="1337"/>
                  </a:lnTo>
                  <a:lnTo>
                    <a:pt x="299" y="1336"/>
                  </a:lnTo>
                  <a:lnTo>
                    <a:pt x="287" y="1335"/>
                  </a:lnTo>
                  <a:lnTo>
                    <a:pt x="276" y="1334"/>
                  </a:lnTo>
                  <a:lnTo>
                    <a:pt x="264" y="1333"/>
                  </a:lnTo>
                  <a:lnTo>
                    <a:pt x="252" y="1331"/>
                  </a:lnTo>
                  <a:lnTo>
                    <a:pt x="241" y="1330"/>
                  </a:lnTo>
                  <a:lnTo>
                    <a:pt x="229" y="1328"/>
                  </a:lnTo>
                  <a:lnTo>
                    <a:pt x="217" y="1326"/>
                  </a:lnTo>
                  <a:lnTo>
                    <a:pt x="206" y="1322"/>
                  </a:lnTo>
                  <a:lnTo>
                    <a:pt x="195" y="1319"/>
                  </a:lnTo>
                  <a:lnTo>
                    <a:pt x="184" y="1314"/>
                  </a:lnTo>
                  <a:lnTo>
                    <a:pt x="173" y="1309"/>
                  </a:lnTo>
                  <a:lnTo>
                    <a:pt x="149" y="1298"/>
                  </a:lnTo>
                  <a:lnTo>
                    <a:pt x="129" y="1284"/>
                  </a:lnTo>
                  <a:lnTo>
                    <a:pt x="113" y="1265"/>
                  </a:lnTo>
                  <a:lnTo>
                    <a:pt x="99" y="1245"/>
                  </a:lnTo>
                  <a:lnTo>
                    <a:pt x="87" y="1222"/>
                  </a:lnTo>
                  <a:lnTo>
                    <a:pt x="77" y="1198"/>
                  </a:lnTo>
                  <a:lnTo>
                    <a:pt x="66" y="1174"/>
                  </a:lnTo>
                  <a:lnTo>
                    <a:pt x="57" y="1150"/>
                  </a:lnTo>
                  <a:lnTo>
                    <a:pt x="48" y="1083"/>
                  </a:lnTo>
                  <a:lnTo>
                    <a:pt x="47" y="1012"/>
                  </a:lnTo>
                  <a:lnTo>
                    <a:pt x="50" y="941"/>
                  </a:lnTo>
                  <a:lnTo>
                    <a:pt x="54" y="870"/>
                  </a:lnTo>
                  <a:lnTo>
                    <a:pt x="61" y="847"/>
                  </a:lnTo>
                  <a:lnTo>
                    <a:pt x="63" y="822"/>
                  </a:lnTo>
                  <a:lnTo>
                    <a:pt x="65" y="796"/>
                  </a:lnTo>
                  <a:lnTo>
                    <a:pt x="67" y="771"/>
                  </a:lnTo>
                  <a:lnTo>
                    <a:pt x="71" y="746"/>
                  </a:lnTo>
                  <a:lnTo>
                    <a:pt x="76" y="721"/>
                  </a:lnTo>
                  <a:lnTo>
                    <a:pt x="79" y="695"/>
                  </a:lnTo>
                  <a:lnTo>
                    <a:pt x="80" y="668"/>
                  </a:lnTo>
                  <a:lnTo>
                    <a:pt x="76" y="665"/>
                  </a:lnTo>
                  <a:lnTo>
                    <a:pt x="71" y="663"/>
                  </a:lnTo>
                  <a:lnTo>
                    <a:pt x="67" y="664"/>
                  </a:lnTo>
                  <a:lnTo>
                    <a:pt x="62" y="665"/>
                  </a:lnTo>
                  <a:lnTo>
                    <a:pt x="58" y="666"/>
                  </a:lnTo>
                  <a:lnTo>
                    <a:pt x="53" y="667"/>
                  </a:lnTo>
                  <a:lnTo>
                    <a:pt x="48" y="666"/>
                  </a:lnTo>
                  <a:lnTo>
                    <a:pt x="44" y="663"/>
                  </a:lnTo>
                  <a:lnTo>
                    <a:pt x="33" y="657"/>
                  </a:lnTo>
                  <a:lnTo>
                    <a:pt x="25" y="650"/>
                  </a:lnTo>
                  <a:lnTo>
                    <a:pt x="18" y="641"/>
                  </a:lnTo>
                  <a:lnTo>
                    <a:pt x="13" y="630"/>
                  </a:lnTo>
                  <a:lnTo>
                    <a:pt x="9" y="619"/>
                  </a:lnTo>
                  <a:lnTo>
                    <a:pt x="6" y="607"/>
                  </a:lnTo>
                  <a:lnTo>
                    <a:pt x="3" y="595"/>
                  </a:lnTo>
                  <a:lnTo>
                    <a:pt x="0" y="584"/>
                  </a:lnTo>
                  <a:lnTo>
                    <a:pt x="3" y="556"/>
                  </a:lnTo>
                  <a:lnTo>
                    <a:pt x="6" y="527"/>
                  </a:lnTo>
                  <a:lnTo>
                    <a:pt x="10" y="500"/>
                  </a:lnTo>
                  <a:lnTo>
                    <a:pt x="16" y="474"/>
                  </a:lnTo>
                  <a:lnTo>
                    <a:pt x="23" y="447"/>
                  </a:lnTo>
                  <a:lnTo>
                    <a:pt x="30" y="422"/>
                  </a:lnTo>
                  <a:lnTo>
                    <a:pt x="39" y="396"/>
                  </a:lnTo>
                  <a:lnTo>
                    <a:pt x="47" y="371"/>
                  </a:lnTo>
                  <a:lnTo>
                    <a:pt x="53" y="361"/>
                  </a:lnTo>
                  <a:lnTo>
                    <a:pt x="60" y="352"/>
                  </a:lnTo>
                  <a:lnTo>
                    <a:pt x="68" y="343"/>
                  </a:lnTo>
                  <a:lnTo>
                    <a:pt x="78" y="336"/>
                  </a:lnTo>
                  <a:lnTo>
                    <a:pt x="87" y="329"/>
                  </a:lnTo>
                  <a:lnTo>
                    <a:pt x="98" y="324"/>
                  </a:lnTo>
                  <a:lnTo>
                    <a:pt x="109" y="322"/>
                  </a:lnTo>
                  <a:lnTo>
                    <a:pt x="121" y="321"/>
                  </a:lnTo>
                  <a:lnTo>
                    <a:pt x="130" y="328"/>
                  </a:lnTo>
                  <a:lnTo>
                    <a:pt x="137" y="337"/>
                  </a:lnTo>
                  <a:lnTo>
                    <a:pt x="143" y="346"/>
                  </a:lnTo>
                  <a:lnTo>
                    <a:pt x="150" y="356"/>
                  </a:lnTo>
                  <a:lnTo>
                    <a:pt x="154" y="368"/>
                  </a:lnTo>
                  <a:lnTo>
                    <a:pt x="156" y="380"/>
                  </a:lnTo>
                  <a:lnTo>
                    <a:pt x="157" y="393"/>
                  </a:lnTo>
                  <a:lnTo>
                    <a:pt x="155" y="405"/>
                  </a:lnTo>
                  <a:lnTo>
                    <a:pt x="151" y="418"/>
                  </a:lnTo>
                  <a:lnTo>
                    <a:pt x="147" y="430"/>
                  </a:lnTo>
                  <a:lnTo>
                    <a:pt x="142" y="443"/>
                  </a:lnTo>
                  <a:lnTo>
                    <a:pt x="138" y="455"/>
                  </a:lnTo>
                  <a:lnTo>
                    <a:pt x="133" y="468"/>
                  </a:lnTo>
                  <a:lnTo>
                    <a:pt x="127" y="479"/>
                  </a:lnTo>
                  <a:lnTo>
                    <a:pt x="121" y="491"/>
                  </a:lnTo>
                  <a:lnTo>
                    <a:pt x="114" y="502"/>
                  </a:lnTo>
                  <a:lnTo>
                    <a:pt x="114" y="521"/>
                  </a:lnTo>
                  <a:lnTo>
                    <a:pt x="116" y="541"/>
                  </a:lnTo>
                  <a:lnTo>
                    <a:pt x="116" y="561"/>
                  </a:lnTo>
                  <a:lnTo>
                    <a:pt x="111" y="579"/>
                  </a:lnTo>
                  <a:lnTo>
                    <a:pt x="115" y="584"/>
                  </a:lnTo>
                  <a:lnTo>
                    <a:pt x="119" y="589"/>
                  </a:lnTo>
                  <a:lnTo>
                    <a:pt x="124" y="592"/>
                  </a:lnTo>
                  <a:lnTo>
                    <a:pt x="130" y="594"/>
                  </a:lnTo>
                  <a:lnTo>
                    <a:pt x="134" y="597"/>
                  </a:lnTo>
                  <a:lnTo>
                    <a:pt x="139" y="598"/>
                  </a:lnTo>
                  <a:lnTo>
                    <a:pt x="145" y="598"/>
                  </a:lnTo>
                  <a:lnTo>
                    <a:pt x="151" y="598"/>
                  </a:lnTo>
                  <a:lnTo>
                    <a:pt x="158" y="591"/>
                  </a:lnTo>
                  <a:lnTo>
                    <a:pt x="166" y="586"/>
                  </a:lnTo>
                  <a:lnTo>
                    <a:pt x="172" y="582"/>
                  </a:lnTo>
                  <a:lnTo>
                    <a:pt x="177" y="574"/>
                  </a:lnTo>
                  <a:lnTo>
                    <a:pt x="177" y="552"/>
                  </a:lnTo>
                  <a:lnTo>
                    <a:pt x="178" y="530"/>
                  </a:lnTo>
                  <a:lnTo>
                    <a:pt x="183" y="510"/>
                  </a:lnTo>
                  <a:lnTo>
                    <a:pt x="194" y="495"/>
                  </a:lnTo>
                  <a:lnTo>
                    <a:pt x="199" y="482"/>
                  </a:lnTo>
                  <a:lnTo>
                    <a:pt x="198" y="466"/>
                  </a:lnTo>
                  <a:lnTo>
                    <a:pt x="198" y="451"/>
                  </a:lnTo>
                  <a:lnTo>
                    <a:pt x="207" y="438"/>
                  </a:lnTo>
                  <a:lnTo>
                    <a:pt x="205" y="415"/>
                  </a:lnTo>
                  <a:lnTo>
                    <a:pt x="199" y="394"/>
                  </a:lnTo>
                  <a:lnTo>
                    <a:pt x="192" y="373"/>
                  </a:lnTo>
                  <a:lnTo>
                    <a:pt x="189" y="351"/>
                  </a:lnTo>
                  <a:lnTo>
                    <a:pt x="186" y="344"/>
                  </a:lnTo>
                  <a:lnTo>
                    <a:pt x="186" y="337"/>
                  </a:lnTo>
                  <a:lnTo>
                    <a:pt x="188" y="329"/>
                  </a:lnTo>
                  <a:lnTo>
                    <a:pt x="191" y="322"/>
                  </a:lnTo>
                  <a:lnTo>
                    <a:pt x="192" y="314"/>
                  </a:lnTo>
                  <a:lnTo>
                    <a:pt x="192" y="307"/>
                  </a:lnTo>
                  <a:lnTo>
                    <a:pt x="189" y="302"/>
                  </a:lnTo>
                  <a:lnTo>
                    <a:pt x="180" y="297"/>
                  </a:lnTo>
                  <a:lnTo>
                    <a:pt x="179" y="282"/>
                  </a:lnTo>
                  <a:lnTo>
                    <a:pt x="181" y="270"/>
                  </a:lnTo>
                  <a:lnTo>
                    <a:pt x="185" y="257"/>
                  </a:lnTo>
                  <a:lnTo>
                    <a:pt x="188" y="245"/>
                  </a:lnTo>
                  <a:lnTo>
                    <a:pt x="179" y="235"/>
                  </a:lnTo>
                  <a:lnTo>
                    <a:pt x="171" y="227"/>
                  </a:lnTo>
                  <a:lnTo>
                    <a:pt x="161" y="219"/>
                  </a:lnTo>
                  <a:lnTo>
                    <a:pt x="154" y="210"/>
                  </a:lnTo>
                  <a:lnTo>
                    <a:pt x="148" y="201"/>
                  </a:lnTo>
                  <a:lnTo>
                    <a:pt x="142" y="191"/>
                  </a:lnTo>
                  <a:lnTo>
                    <a:pt x="140" y="180"/>
                  </a:lnTo>
                  <a:lnTo>
                    <a:pt x="140" y="166"/>
                  </a:lnTo>
                  <a:lnTo>
                    <a:pt x="149" y="151"/>
                  </a:lnTo>
                  <a:lnTo>
                    <a:pt x="158" y="137"/>
                  </a:lnTo>
                  <a:lnTo>
                    <a:pt x="169" y="124"/>
                  </a:lnTo>
                  <a:lnTo>
                    <a:pt x="179" y="110"/>
                  </a:lnTo>
                  <a:lnTo>
                    <a:pt x="190" y="96"/>
                  </a:lnTo>
                  <a:lnTo>
                    <a:pt x="202" y="84"/>
                  </a:lnTo>
                  <a:lnTo>
                    <a:pt x="214" y="73"/>
                  </a:lnTo>
                  <a:lnTo>
                    <a:pt x="228" y="61"/>
                  </a:lnTo>
                  <a:lnTo>
                    <a:pt x="241" y="51"/>
                  </a:lnTo>
                  <a:lnTo>
                    <a:pt x="256" y="42"/>
                  </a:lnTo>
                  <a:lnTo>
                    <a:pt x="270" y="33"/>
                  </a:lnTo>
                  <a:lnTo>
                    <a:pt x="285" y="26"/>
                  </a:lnTo>
                  <a:lnTo>
                    <a:pt x="301" y="20"/>
                  </a:lnTo>
                  <a:lnTo>
                    <a:pt x="317" y="14"/>
                  </a:lnTo>
                  <a:lnTo>
                    <a:pt x="334" y="11"/>
                  </a:lnTo>
                  <a:lnTo>
                    <a:pt x="351" y="9"/>
                  </a:lnTo>
                  <a:lnTo>
                    <a:pt x="366" y="5"/>
                  </a:lnTo>
                  <a:lnTo>
                    <a:pt x="381" y="3"/>
                  </a:lnTo>
                  <a:lnTo>
                    <a:pt x="395" y="2"/>
                  </a:lnTo>
                  <a:lnTo>
                    <a:pt x="410" y="1"/>
                  </a:lnTo>
                  <a:lnTo>
                    <a:pt x="426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2" y="2"/>
                  </a:lnTo>
                  <a:lnTo>
                    <a:pt x="487" y="4"/>
                  </a:lnTo>
                  <a:lnTo>
                    <a:pt x="502" y="6"/>
                  </a:lnTo>
                  <a:lnTo>
                    <a:pt x="517" y="10"/>
                  </a:lnTo>
                  <a:lnTo>
                    <a:pt x="532" y="13"/>
                  </a:lnTo>
                  <a:lnTo>
                    <a:pt x="547" y="18"/>
                  </a:lnTo>
                  <a:lnTo>
                    <a:pt x="561" y="22"/>
                  </a:lnTo>
                  <a:lnTo>
                    <a:pt x="574" y="28"/>
                  </a:lnTo>
                  <a:lnTo>
                    <a:pt x="588" y="34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060" y="50"/>
              <a:ext cx="44" cy="33"/>
            </a:xfrm>
            <a:custGeom>
              <a:avLst/>
              <a:gdLst>
                <a:gd name="T0" fmla="*/ 100 w 132"/>
                <a:gd name="T1" fmla="*/ 21 h 99"/>
                <a:gd name="T2" fmla="*/ 102 w 132"/>
                <a:gd name="T3" fmla="*/ 29 h 99"/>
                <a:gd name="T4" fmla="*/ 105 w 132"/>
                <a:gd name="T5" fmla="*/ 38 h 99"/>
                <a:gd name="T6" fmla="*/ 107 w 132"/>
                <a:gd name="T7" fmla="*/ 46 h 99"/>
                <a:gd name="T8" fmla="*/ 106 w 132"/>
                <a:gd name="T9" fmla="*/ 55 h 99"/>
                <a:gd name="T10" fmla="*/ 111 w 132"/>
                <a:gd name="T11" fmla="*/ 61 h 99"/>
                <a:gd name="T12" fmla="*/ 116 w 132"/>
                <a:gd name="T13" fmla="*/ 65 h 99"/>
                <a:gd name="T14" fmla="*/ 121 w 132"/>
                <a:gd name="T15" fmla="*/ 70 h 99"/>
                <a:gd name="T16" fmla="*/ 126 w 132"/>
                <a:gd name="T17" fmla="*/ 74 h 99"/>
                <a:gd name="T18" fmla="*/ 130 w 132"/>
                <a:gd name="T19" fmla="*/ 79 h 99"/>
                <a:gd name="T20" fmla="*/ 132 w 132"/>
                <a:gd name="T21" fmla="*/ 85 h 99"/>
                <a:gd name="T22" fmla="*/ 131 w 132"/>
                <a:gd name="T23" fmla="*/ 92 h 99"/>
                <a:gd name="T24" fmla="*/ 125 w 132"/>
                <a:gd name="T25" fmla="*/ 99 h 99"/>
                <a:gd name="T26" fmla="*/ 117 w 132"/>
                <a:gd name="T27" fmla="*/ 95 h 99"/>
                <a:gd name="T28" fmla="*/ 109 w 132"/>
                <a:gd name="T29" fmla="*/ 89 h 99"/>
                <a:gd name="T30" fmla="*/ 102 w 132"/>
                <a:gd name="T31" fmla="*/ 82 h 99"/>
                <a:gd name="T32" fmla="*/ 96 w 132"/>
                <a:gd name="T33" fmla="*/ 76 h 99"/>
                <a:gd name="T34" fmla="*/ 90 w 132"/>
                <a:gd name="T35" fmla="*/ 68 h 99"/>
                <a:gd name="T36" fmla="*/ 85 w 132"/>
                <a:gd name="T37" fmla="*/ 58 h 99"/>
                <a:gd name="T38" fmla="*/ 82 w 132"/>
                <a:gd name="T39" fmla="*/ 49 h 99"/>
                <a:gd name="T40" fmla="*/ 79 w 132"/>
                <a:gd name="T41" fmla="*/ 40 h 99"/>
                <a:gd name="T42" fmla="*/ 75 w 132"/>
                <a:gd name="T43" fmla="*/ 35 h 99"/>
                <a:gd name="T44" fmla="*/ 69 w 132"/>
                <a:gd name="T45" fmla="*/ 32 h 99"/>
                <a:gd name="T46" fmla="*/ 64 w 132"/>
                <a:gd name="T47" fmla="*/ 32 h 99"/>
                <a:gd name="T48" fmla="*/ 59 w 132"/>
                <a:gd name="T49" fmla="*/ 33 h 99"/>
                <a:gd name="T50" fmla="*/ 53 w 132"/>
                <a:gd name="T51" fmla="*/ 37 h 99"/>
                <a:gd name="T52" fmla="*/ 48 w 132"/>
                <a:gd name="T53" fmla="*/ 39 h 99"/>
                <a:gd name="T54" fmla="*/ 43 w 132"/>
                <a:gd name="T55" fmla="*/ 43 h 99"/>
                <a:gd name="T56" fmla="*/ 37 w 132"/>
                <a:gd name="T57" fmla="*/ 44 h 99"/>
                <a:gd name="T58" fmla="*/ 34 w 132"/>
                <a:gd name="T59" fmla="*/ 47 h 99"/>
                <a:gd name="T60" fmla="*/ 31 w 132"/>
                <a:gd name="T61" fmla="*/ 52 h 99"/>
                <a:gd name="T62" fmla="*/ 27 w 132"/>
                <a:gd name="T63" fmla="*/ 55 h 99"/>
                <a:gd name="T64" fmla="*/ 22 w 132"/>
                <a:gd name="T65" fmla="*/ 57 h 99"/>
                <a:gd name="T66" fmla="*/ 16 w 132"/>
                <a:gd name="T67" fmla="*/ 61 h 99"/>
                <a:gd name="T68" fmla="*/ 11 w 132"/>
                <a:gd name="T69" fmla="*/ 63 h 99"/>
                <a:gd name="T70" fmla="*/ 6 w 132"/>
                <a:gd name="T71" fmla="*/ 64 h 99"/>
                <a:gd name="T72" fmla="*/ 0 w 132"/>
                <a:gd name="T73" fmla="*/ 65 h 99"/>
                <a:gd name="T74" fmla="*/ 8 w 132"/>
                <a:gd name="T75" fmla="*/ 57 h 99"/>
                <a:gd name="T76" fmla="*/ 15 w 132"/>
                <a:gd name="T77" fmla="*/ 51 h 99"/>
                <a:gd name="T78" fmla="*/ 21 w 132"/>
                <a:gd name="T79" fmla="*/ 41 h 99"/>
                <a:gd name="T80" fmla="*/ 19 w 132"/>
                <a:gd name="T81" fmla="*/ 30 h 99"/>
                <a:gd name="T82" fmla="*/ 24 w 132"/>
                <a:gd name="T83" fmla="*/ 25 h 99"/>
                <a:gd name="T84" fmla="*/ 29 w 132"/>
                <a:gd name="T85" fmla="*/ 23 h 99"/>
                <a:gd name="T86" fmla="*/ 34 w 132"/>
                <a:gd name="T87" fmla="*/ 22 h 99"/>
                <a:gd name="T88" fmla="*/ 40 w 132"/>
                <a:gd name="T89" fmla="*/ 20 h 99"/>
                <a:gd name="T90" fmla="*/ 45 w 132"/>
                <a:gd name="T91" fmla="*/ 19 h 99"/>
                <a:gd name="T92" fmla="*/ 49 w 132"/>
                <a:gd name="T93" fmla="*/ 16 h 99"/>
                <a:gd name="T94" fmla="*/ 52 w 132"/>
                <a:gd name="T95" fmla="*/ 13 h 99"/>
                <a:gd name="T96" fmla="*/ 54 w 132"/>
                <a:gd name="T97" fmla="*/ 7 h 99"/>
                <a:gd name="T98" fmla="*/ 60 w 132"/>
                <a:gd name="T99" fmla="*/ 4 h 99"/>
                <a:gd name="T100" fmla="*/ 66 w 132"/>
                <a:gd name="T101" fmla="*/ 2 h 99"/>
                <a:gd name="T102" fmla="*/ 72 w 132"/>
                <a:gd name="T103" fmla="*/ 0 h 99"/>
                <a:gd name="T104" fmla="*/ 80 w 132"/>
                <a:gd name="T105" fmla="*/ 2 h 99"/>
                <a:gd name="T106" fmla="*/ 87 w 132"/>
                <a:gd name="T107" fmla="*/ 4 h 99"/>
                <a:gd name="T108" fmla="*/ 93 w 132"/>
                <a:gd name="T109" fmla="*/ 7 h 99"/>
                <a:gd name="T110" fmla="*/ 97 w 132"/>
                <a:gd name="T111" fmla="*/ 13 h 99"/>
                <a:gd name="T112" fmla="*/ 100 w 132"/>
                <a:gd name="T113" fmla="*/ 2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2" h="99">
                  <a:moveTo>
                    <a:pt x="100" y="21"/>
                  </a:moveTo>
                  <a:lnTo>
                    <a:pt x="102" y="29"/>
                  </a:lnTo>
                  <a:lnTo>
                    <a:pt x="105" y="38"/>
                  </a:lnTo>
                  <a:lnTo>
                    <a:pt x="107" y="46"/>
                  </a:lnTo>
                  <a:lnTo>
                    <a:pt x="106" y="55"/>
                  </a:lnTo>
                  <a:lnTo>
                    <a:pt x="111" y="61"/>
                  </a:lnTo>
                  <a:lnTo>
                    <a:pt x="116" y="65"/>
                  </a:lnTo>
                  <a:lnTo>
                    <a:pt x="121" y="70"/>
                  </a:lnTo>
                  <a:lnTo>
                    <a:pt x="126" y="74"/>
                  </a:lnTo>
                  <a:lnTo>
                    <a:pt x="130" y="79"/>
                  </a:lnTo>
                  <a:lnTo>
                    <a:pt x="132" y="85"/>
                  </a:lnTo>
                  <a:lnTo>
                    <a:pt x="131" y="92"/>
                  </a:lnTo>
                  <a:lnTo>
                    <a:pt x="125" y="99"/>
                  </a:lnTo>
                  <a:lnTo>
                    <a:pt x="117" y="95"/>
                  </a:lnTo>
                  <a:lnTo>
                    <a:pt x="109" y="89"/>
                  </a:lnTo>
                  <a:lnTo>
                    <a:pt x="102" y="82"/>
                  </a:lnTo>
                  <a:lnTo>
                    <a:pt x="96" y="76"/>
                  </a:lnTo>
                  <a:lnTo>
                    <a:pt x="90" y="68"/>
                  </a:lnTo>
                  <a:lnTo>
                    <a:pt x="85" y="58"/>
                  </a:lnTo>
                  <a:lnTo>
                    <a:pt x="82" y="49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69" y="32"/>
                  </a:lnTo>
                  <a:lnTo>
                    <a:pt x="64" y="32"/>
                  </a:lnTo>
                  <a:lnTo>
                    <a:pt x="59" y="33"/>
                  </a:lnTo>
                  <a:lnTo>
                    <a:pt x="53" y="37"/>
                  </a:lnTo>
                  <a:lnTo>
                    <a:pt x="48" y="39"/>
                  </a:lnTo>
                  <a:lnTo>
                    <a:pt x="43" y="43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52"/>
                  </a:lnTo>
                  <a:lnTo>
                    <a:pt x="27" y="55"/>
                  </a:lnTo>
                  <a:lnTo>
                    <a:pt x="22" y="57"/>
                  </a:lnTo>
                  <a:lnTo>
                    <a:pt x="16" y="61"/>
                  </a:lnTo>
                  <a:lnTo>
                    <a:pt x="11" y="63"/>
                  </a:lnTo>
                  <a:lnTo>
                    <a:pt x="6" y="64"/>
                  </a:lnTo>
                  <a:lnTo>
                    <a:pt x="0" y="65"/>
                  </a:lnTo>
                  <a:lnTo>
                    <a:pt x="8" y="57"/>
                  </a:lnTo>
                  <a:lnTo>
                    <a:pt x="15" y="51"/>
                  </a:lnTo>
                  <a:lnTo>
                    <a:pt x="21" y="41"/>
                  </a:lnTo>
                  <a:lnTo>
                    <a:pt x="19" y="30"/>
                  </a:lnTo>
                  <a:lnTo>
                    <a:pt x="24" y="25"/>
                  </a:lnTo>
                  <a:lnTo>
                    <a:pt x="29" y="23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3"/>
                  </a:lnTo>
                  <a:lnTo>
                    <a:pt x="54" y="7"/>
                  </a:lnTo>
                  <a:lnTo>
                    <a:pt x="60" y="4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80" y="2"/>
                  </a:lnTo>
                  <a:lnTo>
                    <a:pt x="87" y="4"/>
                  </a:lnTo>
                  <a:lnTo>
                    <a:pt x="93" y="7"/>
                  </a:lnTo>
                  <a:lnTo>
                    <a:pt x="97" y="13"/>
                  </a:lnTo>
                  <a:lnTo>
                    <a:pt x="10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068" y="52"/>
              <a:ext cx="33" cy="28"/>
            </a:xfrm>
            <a:custGeom>
              <a:avLst/>
              <a:gdLst>
                <a:gd name="T0" fmla="*/ 70 w 97"/>
                <a:gd name="T1" fmla="*/ 19 h 84"/>
                <a:gd name="T2" fmla="*/ 73 w 97"/>
                <a:gd name="T3" fmla="*/ 27 h 84"/>
                <a:gd name="T4" fmla="*/ 74 w 97"/>
                <a:gd name="T5" fmla="*/ 35 h 84"/>
                <a:gd name="T6" fmla="*/ 75 w 97"/>
                <a:gd name="T7" fmla="*/ 43 h 84"/>
                <a:gd name="T8" fmla="*/ 76 w 97"/>
                <a:gd name="T9" fmla="*/ 51 h 84"/>
                <a:gd name="T10" fmla="*/ 79 w 97"/>
                <a:gd name="T11" fmla="*/ 60 h 84"/>
                <a:gd name="T12" fmla="*/ 88 w 97"/>
                <a:gd name="T13" fmla="*/ 66 h 84"/>
                <a:gd name="T14" fmla="*/ 95 w 97"/>
                <a:gd name="T15" fmla="*/ 74 h 84"/>
                <a:gd name="T16" fmla="*/ 97 w 97"/>
                <a:gd name="T17" fmla="*/ 84 h 84"/>
                <a:gd name="T18" fmla="*/ 90 w 97"/>
                <a:gd name="T19" fmla="*/ 79 h 84"/>
                <a:gd name="T20" fmla="*/ 83 w 97"/>
                <a:gd name="T21" fmla="*/ 71 h 84"/>
                <a:gd name="T22" fmla="*/ 76 w 97"/>
                <a:gd name="T23" fmla="*/ 63 h 84"/>
                <a:gd name="T24" fmla="*/ 69 w 97"/>
                <a:gd name="T25" fmla="*/ 57 h 84"/>
                <a:gd name="T26" fmla="*/ 67 w 97"/>
                <a:gd name="T27" fmla="*/ 47 h 84"/>
                <a:gd name="T28" fmla="*/ 62 w 97"/>
                <a:gd name="T29" fmla="*/ 37 h 84"/>
                <a:gd name="T30" fmla="*/ 57 w 97"/>
                <a:gd name="T31" fmla="*/ 27 h 84"/>
                <a:gd name="T32" fmla="*/ 51 w 97"/>
                <a:gd name="T33" fmla="*/ 19 h 84"/>
                <a:gd name="T34" fmla="*/ 44 w 97"/>
                <a:gd name="T35" fmla="*/ 19 h 84"/>
                <a:gd name="T36" fmla="*/ 38 w 97"/>
                <a:gd name="T37" fmla="*/ 19 h 84"/>
                <a:gd name="T38" fmla="*/ 32 w 97"/>
                <a:gd name="T39" fmla="*/ 19 h 84"/>
                <a:gd name="T40" fmla="*/ 24 w 97"/>
                <a:gd name="T41" fmla="*/ 21 h 84"/>
                <a:gd name="T42" fmla="*/ 17 w 97"/>
                <a:gd name="T43" fmla="*/ 23 h 84"/>
                <a:gd name="T44" fmla="*/ 10 w 97"/>
                <a:gd name="T45" fmla="*/ 26 h 84"/>
                <a:gd name="T46" fmla="*/ 5 w 97"/>
                <a:gd name="T47" fmla="*/ 31 h 84"/>
                <a:gd name="T48" fmla="*/ 0 w 97"/>
                <a:gd name="T49" fmla="*/ 38 h 84"/>
                <a:gd name="T50" fmla="*/ 2 w 97"/>
                <a:gd name="T51" fmla="*/ 31 h 84"/>
                <a:gd name="T52" fmla="*/ 6 w 97"/>
                <a:gd name="T53" fmla="*/ 25 h 84"/>
                <a:gd name="T54" fmla="*/ 11 w 97"/>
                <a:gd name="T55" fmla="*/ 23 h 84"/>
                <a:gd name="T56" fmla="*/ 18 w 97"/>
                <a:gd name="T57" fmla="*/ 19 h 84"/>
                <a:gd name="T58" fmla="*/ 24 w 97"/>
                <a:gd name="T59" fmla="*/ 17 h 84"/>
                <a:gd name="T60" fmla="*/ 31 w 97"/>
                <a:gd name="T61" fmla="*/ 15 h 84"/>
                <a:gd name="T62" fmla="*/ 35 w 97"/>
                <a:gd name="T63" fmla="*/ 10 h 84"/>
                <a:gd name="T64" fmla="*/ 39 w 97"/>
                <a:gd name="T65" fmla="*/ 5 h 84"/>
                <a:gd name="T66" fmla="*/ 50 w 97"/>
                <a:gd name="T67" fmla="*/ 0 h 84"/>
                <a:gd name="T68" fmla="*/ 58 w 97"/>
                <a:gd name="T69" fmla="*/ 3 h 84"/>
                <a:gd name="T70" fmla="*/ 65 w 97"/>
                <a:gd name="T71" fmla="*/ 10 h 84"/>
                <a:gd name="T72" fmla="*/ 70 w 97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84">
                  <a:moveTo>
                    <a:pt x="70" y="19"/>
                  </a:moveTo>
                  <a:lnTo>
                    <a:pt x="73" y="27"/>
                  </a:lnTo>
                  <a:lnTo>
                    <a:pt x="74" y="35"/>
                  </a:lnTo>
                  <a:lnTo>
                    <a:pt x="75" y="43"/>
                  </a:lnTo>
                  <a:lnTo>
                    <a:pt x="76" y="51"/>
                  </a:lnTo>
                  <a:lnTo>
                    <a:pt x="79" y="60"/>
                  </a:lnTo>
                  <a:lnTo>
                    <a:pt x="88" y="66"/>
                  </a:lnTo>
                  <a:lnTo>
                    <a:pt x="95" y="74"/>
                  </a:lnTo>
                  <a:lnTo>
                    <a:pt x="97" y="84"/>
                  </a:lnTo>
                  <a:lnTo>
                    <a:pt x="90" y="79"/>
                  </a:lnTo>
                  <a:lnTo>
                    <a:pt x="83" y="71"/>
                  </a:lnTo>
                  <a:lnTo>
                    <a:pt x="76" y="63"/>
                  </a:lnTo>
                  <a:lnTo>
                    <a:pt x="69" y="57"/>
                  </a:lnTo>
                  <a:lnTo>
                    <a:pt x="67" y="47"/>
                  </a:lnTo>
                  <a:lnTo>
                    <a:pt x="62" y="37"/>
                  </a:lnTo>
                  <a:lnTo>
                    <a:pt x="57" y="27"/>
                  </a:lnTo>
                  <a:lnTo>
                    <a:pt x="51" y="19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2" y="19"/>
                  </a:lnTo>
                  <a:lnTo>
                    <a:pt x="24" y="21"/>
                  </a:lnTo>
                  <a:lnTo>
                    <a:pt x="17" y="23"/>
                  </a:lnTo>
                  <a:lnTo>
                    <a:pt x="10" y="26"/>
                  </a:lnTo>
                  <a:lnTo>
                    <a:pt x="5" y="31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7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9" y="5"/>
                  </a:lnTo>
                  <a:lnTo>
                    <a:pt x="50" y="0"/>
                  </a:lnTo>
                  <a:lnTo>
                    <a:pt x="58" y="3"/>
                  </a:lnTo>
                  <a:lnTo>
                    <a:pt x="65" y="10"/>
                  </a:lnTo>
                  <a:lnTo>
                    <a:pt x="70" y="19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951" y="58"/>
              <a:ext cx="43" cy="32"/>
            </a:xfrm>
            <a:custGeom>
              <a:avLst/>
              <a:gdLst>
                <a:gd name="T0" fmla="*/ 58 w 131"/>
                <a:gd name="T1" fmla="*/ 30 h 96"/>
                <a:gd name="T2" fmla="*/ 63 w 131"/>
                <a:gd name="T3" fmla="*/ 29 h 96"/>
                <a:gd name="T4" fmla="*/ 68 w 131"/>
                <a:gd name="T5" fmla="*/ 29 h 96"/>
                <a:gd name="T6" fmla="*/ 73 w 131"/>
                <a:gd name="T7" fmla="*/ 29 h 96"/>
                <a:gd name="T8" fmla="*/ 79 w 131"/>
                <a:gd name="T9" fmla="*/ 29 h 96"/>
                <a:gd name="T10" fmla="*/ 83 w 131"/>
                <a:gd name="T11" fmla="*/ 30 h 96"/>
                <a:gd name="T12" fmla="*/ 87 w 131"/>
                <a:gd name="T13" fmla="*/ 32 h 96"/>
                <a:gd name="T14" fmla="*/ 89 w 131"/>
                <a:gd name="T15" fmla="*/ 36 h 96"/>
                <a:gd name="T16" fmla="*/ 90 w 131"/>
                <a:gd name="T17" fmla="*/ 41 h 96"/>
                <a:gd name="T18" fmla="*/ 90 w 131"/>
                <a:gd name="T19" fmla="*/ 45 h 96"/>
                <a:gd name="T20" fmla="*/ 97 w 131"/>
                <a:gd name="T21" fmla="*/ 49 h 96"/>
                <a:gd name="T22" fmla="*/ 103 w 131"/>
                <a:gd name="T23" fmla="*/ 54 h 96"/>
                <a:gd name="T24" fmla="*/ 111 w 131"/>
                <a:gd name="T25" fmla="*/ 59 h 96"/>
                <a:gd name="T26" fmla="*/ 119 w 131"/>
                <a:gd name="T27" fmla="*/ 62 h 96"/>
                <a:gd name="T28" fmla="*/ 124 w 131"/>
                <a:gd name="T29" fmla="*/ 67 h 96"/>
                <a:gd name="T30" fmla="*/ 129 w 131"/>
                <a:gd name="T31" fmla="*/ 72 h 96"/>
                <a:gd name="T32" fmla="*/ 131 w 131"/>
                <a:gd name="T33" fmla="*/ 79 h 96"/>
                <a:gd name="T34" fmla="*/ 130 w 131"/>
                <a:gd name="T35" fmla="*/ 88 h 96"/>
                <a:gd name="T36" fmla="*/ 125 w 131"/>
                <a:gd name="T37" fmla="*/ 90 h 96"/>
                <a:gd name="T38" fmla="*/ 122 w 131"/>
                <a:gd name="T39" fmla="*/ 94 h 96"/>
                <a:gd name="T40" fmla="*/ 118 w 131"/>
                <a:gd name="T41" fmla="*/ 96 h 96"/>
                <a:gd name="T42" fmla="*/ 112 w 131"/>
                <a:gd name="T43" fmla="*/ 96 h 96"/>
                <a:gd name="T44" fmla="*/ 107 w 131"/>
                <a:gd name="T45" fmla="*/ 92 h 96"/>
                <a:gd name="T46" fmla="*/ 102 w 131"/>
                <a:gd name="T47" fmla="*/ 86 h 96"/>
                <a:gd name="T48" fmla="*/ 98 w 131"/>
                <a:gd name="T49" fmla="*/ 80 h 96"/>
                <a:gd name="T50" fmla="*/ 92 w 131"/>
                <a:gd name="T51" fmla="*/ 73 h 96"/>
                <a:gd name="T52" fmla="*/ 87 w 131"/>
                <a:gd name="T53" fmla="*/ 69 h 96"/>
                <a:gd name="T54" fmla="*/ 82 w 131"/>
                <a:gd name="T55" fmla="*/ 65 h 96"/>
                <a:gd name="T56" fmla="*/ 74 w 131"/>
                <a:gd name="T57" fmla="*/ 64 h 96"/>
                <a:gd name="T58" fmla="*/ 66 w 131"/>
                <a:gd name="T59" fmla="*/ 67 h 96"/>
                <a:gd name="T60" fmla="*/ 66 w 131"/>
                <a:gd name="T61" fmla="*/ 65 h 96"/>
                <a:gd name="T62" fmla="*/ 65 w 131"/>
                <a:gd name="T63" fmla="*/ 64 h 96"/>
                <a:gd name="T64" fmla="*/ 63 w 131"/>
                <a:gd name="T65" fmla="*/ 63 h 96"/>
                <a:gd name="T66" fmla="*/ 62 w 131"/>
                <a:gd name="T67" fmla="*/ 63 h 96"/>
                <a:gd name="T68" fmla="*/ 56 w 131"/>
                <a:gd name="T69" fmla="*/ 61 h 96"/>
                <a:gd name="T70" fmla="*/ 52 w 131"/>
                <a:gd name="T71" fmla="*/ 56 h 96"/>
                <a:gd name="T72" fmla="*/ 48 w 131"/>
                <a:gd name="T73" fmla="*/ 51 h 96"/>
                <a:gd name="T74" fmla="*/ 41 w 131"/>
                <a:gd name="T75" fmla="*/ 47 h 96"/>
                <a:gd name="T76" fmla="*/ 35 w 131"/>
                <a:gd name="T77" fmla="*/ 49 h 96"/>
                <a:gd name="T78" fmla="*/ 29 w 131"/>
                <a:gd name="T79" fmla="*/ 53 h 96"/>
                <a:gd name="T80" fmla="*/ 22 w 131"/>
                <a:gd name="T81" fmla="*/ 56 h 96"/>
                <a:gd name="T82" fmla="*/ 15 w 131"/>
                <a:gd name="T83" fmla="*/ 57 h 96"/>
                <a:gd name="T84" fmla="*/ 9 w 131"/>
                <a:gd name="T85" fmla="*/ 53 h 96"/>
                <a:gd name="T86" fmla="*/ 3 w 131"/>
                <a:gd name="T87" fmla="*/ 46 h 96"/>
                <a:gd name="T88" fmla="*/ 0 w 131"/>
                <a:gd name="T89" fmla="*/ 38 h 96"/>
                <a:gd name="T90" fmla="*/ 0 w 131"/>
                <a:gd name="T91" fmla="*/ 30 h 96"/>
                <a:gd name="T92" fmla="*/ 3 w 131"/>
                <a:gd name="T93" fmla="*/ 19 h 96"/>
                <a:gd name="T94" fmla="*/ 12 w 131"/>
                <a:gd name="T95" fmla="*/ 12 h 96"/>
                <a:gd name="T96" fmla="*/ 21 w 131"/>
                <a:gd name="T97" fmla="*/ 7 h 96"/>
                <a:gd name="T98" fmla="*/ 29 w 131"/>
                <a:gd name="T99" fmla="*/ 0 h 96"/>
                <a:gd name="T100" fmla="*/ 38 w 131"/>
                <a:gd name="T101" fmla="*/ 4 h 96"/>
                <a:gd name="T102" fmla="*/ 47 w 131"/>
                <a:gd name="T103" fmla="*/ 11 h 96"/>
                <a:gd name="T104" fmla="*/ 53 w 131"/>
                <a:gd name="T105" fmla="*/ 20 h 96"/>
                <a:gd name="T106" fmla="*/ 58 w 131"/>
                <a:gd name="T107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96">
                  <a:moveTo>
                    <a:pt x="58" y="30"/>
                  </a:moveTo>
                  <a:lnTo>
                    <a:pt x="63" y="29"/>
                  </a:lnTo>
                  <a:lnTo>
                    <a:pt x="68" y="29"/>
                  </a:lnTo>
                  <a:lnTo>
                    <a:pt x="73" y="29"/>
                  </a:lnTo>
                  <a:lnTo>
                    <a:pt x="79" y="29"/>
                  </a:lnTo>
                  <a:lnTo>
                    <a:pt x="83" y="30"/>
                  </a:lnTo>
                  <a:lnTo>
                    <a:pt x="87" y="32"/>
                  </a:lnTo>
                  <a:lnTo>
                    <a:pt x="89" y="36"/>
                  </a:lnTo>
                  <a:lnTo>
                    <a:pt x="90" y="41"/>
                  </a:lnTo>
                  <a:lnTo>
                    <a:pt x="90" y="45"/>
                  </a:lnTo>
                  <a:lnTo>
                    <a:pt x="97" y="49"/>
                  </a:lnTo>
                  <a:lnTo>
                    <a:pt x="103" y="54"/>
                  </a:lnTo>
                  <a:lnTo>
                    <a:pt x="111" y="59"/>
                  </a:lnTo>
                  <a:lnTo>
                    <a:pt x="119" y="62"/>
                  </a:lnTo>
                  <a:lnTo>
                    <a:pt x="124" y="67"/>
                  </a:lnTo>
                  <a:lnTo>
                    <a:pt x="129" y="72"/>
                  </a:lnTo>
                  <a:lnTo>
                    <a:pt x="131" y="79"/>
                  </a:lnTo>
                  <a:lnTo>
                    <a:pt x="130" y="88"/>
                  </a:lnTo>
                  <a:lnTo>
                    <a:pt x="125" y="90"/>
                  </a:lnTo>
                  <a:lnTo>
                    <a:pt x="122" y="94"/>
                  </a:lnTo>
                  <a:lnTo>
                    <a:pt x="118" y="96"/>
                  </a:lnTo>
                  <a:lnTo>
                    <a:pt x="112" y="96"/>
                  </a:lnTo>
                  <a:lnTo>
                    <a:pt x="107" y="92"/>
                  </a:lnTo>
                  <a:lnTo>
                    <a:pt x="102" y="86"/>
                  </a:lnTo>
                  <a:lnTo>
                    <a:pt x="98" y="80"/>
                  </a:lnTo>
                  <a:lnTo>
                    <a:pt x="92" y="73"/>
                  </a:lnTo>
                  <a:lnTo>
                    <a:pt x="87" y="69"/>
                  </a:lnTo>
                  <a:lnTo>
                    <a:pt x="82" y="65"/>
                  </a:lnTo>
                  <a:lnTo>
                    <a:pt x="74" y="64"/>
                  </a:lnTo>
                  <a:lnTo>
                    <a:pt x="66" y="67"/>
                  </a:lnTo>
                  <a:lnTo>
                    <a:pt x="66" y="65"/>
                  </a:lnTo>
                  <a:lnTo>
                    <a:pt x="65" y="64"/>
                  </a:lnTo>
                  <a:lnTo>
                    <a:pt x="63" y="63"/>
                  </a:lnTo>
                  <a:lnTo>
                    <a:pt x="62" y="63"/>
                  </a:lnTo>
                  <a:lnTo>
                    <a:pt x="56" y="61"/>
                  </a:lnTo>
                  <a:lnTo>
                    <a:pt x="52" y="56"/>
                  </a:lnTo>
                  <a:lnTo>
                    <a:pt x="48" y="51"/>
                  </a:lnTo>
                  <a:lnTo>
                    <a:pt x="41" y="47"/>
                  </a:lnTo>
                  <a:lnTo>
                    <a:pt x="35" y="49"/>
                  </a:lnTo>
                  <a:lnTo>
                    <a:pt x="29" y="53"/>
                  </a:lnTo>
                  <a:lnTo>
                    <a:pt x="22" y="56"/>
                  </a:lnTo>
                  <a:lnTo>
                    <a:pt x="15" y="57"/>
                  </a:lnTo>
                  <a:lnTo>
                    <a:pt x="9" y="53"/>
                  </a:lnTo>
                  <a:lnTo>
                    <a:pt x="3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12" y="12"/>
                  </a:lnTo>
                  <a:lnTo>
                    <a:pt x="21" y="7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7" y="11"/>
                  </a:lnTo>
                  <a:lnTo>
                    <a:pt x="53" y="20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4955" y="61"/>
              <a:ext cx="37" cy="25"/>
            </a:xfrm>
            <a:custGeom>
              <a:avLst/>
              <a:gdLst>
                <a:gd name="T0" fmla="*/ 37 w 112"/>
                <a:gd name="T1" fmla="*/ 13 h 74"/>
                <a:gd name="T2" fmla="*/ 37 w 112"/>
                <a:gd name="T3" fmla="*/ 18 h 74"/>
                <a:gd name="T4" fmla="*/ 40 w 112"/>
                <a:gd name="T5" fmla="*/ 21 h 74"/>
                <a:gd name="T6" fmla="*/ 43 w 112"/>
                <a:gd name="T7" fmla="*/ 24 h 74"/>
                <a:gd name="T8" fmla="*/ 46 w 112"/>
                <a:gd name="T9" fmla="*/ 28 h 74"/>
                <a:gd name="T10" fmla="*/ 55 w 112"/>
                <a:gd name="T11" fmla="*/ 29 h 74"/>
                <a:gd name="T12" fmla="*/ 61 w 112"/>
                <a:gd name="T13" fmla="*/ 27 h 74"/>
                <a:gd name="T14" fmla="*/ 68 w 112"/>
                <a:gd name="T15" fmla="*/ 27 h 74"/>
                <a:gd name="T16" fmla="*/ 73 w 112"/>
                <a:gd name="T17" fmla="*/ 32 h 74"/>
                <a:gd name="T18" fmla="*/ 76 w 112"/>
                <a:gd name="T19" fmla="*/ 39 h 74"/>
                <a:gd name="T20" fmla="*/ 80 w 112"/>
                <a:gd name="T21" fmla="*/ 45 h 74"/>
                <a:gd name="T22" fmla="*/ 86 w 112"/>
                <a:gd name="T23" fmla="*/ 49 h 74"/>
                <a:gd name="T24" fmla="*/ 92 w 112"/>
                <a:gd name="T25" fmla="*/ 53 h 74"/>
                <a:gd name="T26" fmla="*/ 98 w 112"/>
                <a:gd name="T27" fmla="*/ 57 h 74"/>
                <a:gd name="T28" fmla="*/ 104 w 112"/>
                <a:gd name="T29" fmla="*/ 62 h 74"/>
                <a:gd name="T30" fmla="*/ 109 w 112"/>
                <a:gd name="T31" fmla="*/ 66 h 74"/>
                <a:gd name="T32" fmla="*/ 112 w 112"/>
                <a:gd name="T33" fmla="*/ 72 h 74"/>
                <a:gd name="T34" fmla="*/ 104 w 112"/>
                <a:gd name="T35" fmla="*/ 74 h 74"/>
                <a:gd name="T36" fmla="*/ 97 w 112"/>
                <a:gd name="T37" fmla="*/ 72 h 74"/>
                <a:gd name="T38" fmla="*/ 91 w 112"/>
                <a:gd name="T39" fmla="*/ 68 h 74"/>
                <a:gd name="T40" fmla="*/ 85 w 112"/>
                <a:gd name="T41" fmla="*/ 61 h 74"/>
                <a:gd name="T42" fmla="*/ 78 w 112"/>
                <a:gd name="T43" fmla="*/ 54 h 74"/>
                <a:gd name="T44" fmla="*/ 71 w 112"/>
                <a:gd name="T45" fmla="*/ 49 h 74"/>
                <a:gd name="T46" fmla="*/ 63 w 112"/>
                <a:gd name="T47" fmla="*/ 46 h 74"/>
                <a:gd name="T48" fmla="*/ 54 w 112"/>
                <a:gd name="T49" fmla="*/ 47 h 74"/>
                <a:gd name="T50" fmla="*/ 49 w 112"/>
                <a:gd name="T51" fmla="*/ 40 h 74"/>
                <a:gd name="T52" fmla="*/ 43 w 112"/>
                <a:gd name="T53" fmla="*/ 35 h 74"/>
                <a:gd name="T54" fmla="*/ 37 w 112"/>
                <a:gd name="T55" fmla="*/ 31 h 74"/>
                <a:gd name="T56" fmla="*/ 29 w 112"/>
                <a:gd name="T57" fmla="*/ 30 h 74"/>
                <a:gd name="T58" fmla="*/ 22 w 112"/>
                <a:gd name="T59" fmla="*/ 32 h 74"/>
                <a:gd name="T60" fmla="*/ 15 w 112"/>
                <a:gd name="T61" fmla="*/ 36 h 74"/>
                <a:gd name="T62" fmla="*/ 7 w 112"/>
                <a:gd name="T63" fmla="*/ 37 h 74"/>
                <a:gd name="T64" fmla="*/ 0 w 112"/>
                <a:gd name="T65" fmla="*/ 33 h 74"/>
                <a:gd name="T66" fmla="*/ 0 w 112"/>
                <a:gd name="T67" fmla="*/ 28 h 74"/>
                <a:gd name="T68" fmla="*/ 0 w 112"/>
                <a:gd name="T69" fmla="*/ 20 h 74"/>
                <a:gd name="T70" fmla="*/ 1 w 112"/>
                <a:gd name="T71" fmla="*/ 13 h 74"/>
                <a:gd name="T72" fmla="*/ 8 w 112"/>
                <a:gd name="T73" fmla="*/ 11 h 74"/>
                <a:gd name="T74" fmla="*/ 10 w 112"/>
                <a:gd name="T75" fmla="*/ 7 h 74"/>
                <a:gd name="T76" fmla="*/ 11 w 112"/>
                <a:gd name="T77" fmla="*/ 4 h 74"/>
                <a:gd name="T78" fmla="*/ 14 w 112"/>
                <a:gd name="T79" fmla="*/ 2 h 74"/>
                <a:gd name="T80" fmla="*/ 17 w 112"/>
                <a:gd name="T81" fmla="*/ 0 h 74"/>
                <a:gd name="T82" fmla="*/ 23 w 112"/>
                <a:gd name="T83" fmla="*/ 3 h 74"/>
                <a:gd name="T84" fmla="*/ 28 w 112"/>
                <a:gd name="T85" fmla="*/ 4 h 74"/>
                <a:gd name="T86" fmla="*/ 34 w 112"/>
                <a:gd name="T87" fmla="*/ 7 h 74"/>
                <a:gd name="T88" fmla="*/ 37 w 112"/>
                <a:gd name="T8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74">
                  <a:moveTo>
                    <a:pt x="37" y="13"/>
                  </a:moveTo>
                  <a:lnTo>
                    <a:pt x="37" y="18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6" y="28"/>
                  </a:lnTo>
                  <a:lnTo>
                    <a:pt x="55" y="29"/>
                  </a:lnTo>
                  <a:lnTo>
                    <a:pt x="61" y="27"/>
                  </a:lnTo>
                  <a:lnTo>
                    <a:pt x="68" y="27"/>
                  </a:lnTo>
                  <a:lnTo>
                    <a:pt x="73" y="32"/>
                  </a:lnTo>
                  <a:lnTo>
                    <a:pt x="76" y="39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53"/>
                  </a:lnTo>
                  <a:lnTo>
                    <a:pt x="98" y="57"/>
                  </a:lnTo>
                  <a:lnTo>
                    <a:pt x="104" y="62"/>
                  </a:lnTo>
                  <a:lnTo>
                    <a:pt x="109" y="66"/>
                  </a:lnTo>
                  <a:lnTo>
                    <a:pt x="112" y="72"/>
                  </a:lnTo>
                  <a:lnTo>
                    <a:pt x="104" y="74"/>
                  </a:lnTo>
                  <a:lnTo>
                    <a:pt x="97" y="72"/>
                  </a:lnTo>
                  <a:lnTo>
                    <a:pt x="91" y="68"/>
                  </a:lnTo>
                  <a:lnTo>
                    <a:pt x="85" y="61"/>
                  </a:lnTo>
                  <a:lnTo>
                    <a:pt x="78" y="54"/>
                  </a:lnTo>
                  <a:lnTo>
                    <a:pt x="71" y="49"/>
                  </a:lnTo>
                  <a:lnTo>
                    <a:pt x="63" y="46"/>
                  </a:lnTo>
                  <a:lnTo>
                    <a:pt x="54" y="47"/>
                  </a:lnTo>
                  <a:lnTo>
                    <a:pt x="49" y="40"/>
                  </a:lnTo>
                  <a:lnTo>
                    <a:pt x="43" y="35"/>
                  </a:lnTo>
                  <a:lnTo>
                    <a:pt x="37" y="31"/>
                  </a:lnTo>
                  <a:lnTo>
                    <a:pt x="29" y="30"/>
                  </a:lnTo>
                  <a:lnTo>
                    <a:pt x="22" y="32"/>
                  </a:lnTo>
                  <a:lnTo>
                    <a:pt x="15" y="36"/>
                  </a:lnTo>
                  <a:lnTo>
                    <a:pt x="7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3"/>
                  </a:lnTo>
                  <a:lnTo>
                    <a:pt x="28" y="4"/>
                  </a:lnTo>
                  <a:lnTo>
                    <a:pt x="34" y="7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114" y="63"/>
              <a:ext cx="30" cy="122"/>
            </a:xfrm>
            <a:custGeom>
              <a:avLst/>
              <a:gdLst>
                <a:gd name="T0" fmla="*/ 30 w 91"/>
                <a:gd name="T1" fmla="*/ 29 h 365"/>
                <a:gd name="T2" fmla="*/ 31 w 91"/>
                <a:gd name="T3" fmla="*/ 55 h 365"/>
                <a:gd name="T4" fmla="*/ 45 w 91"/>
                <a:gd name="T5" fmla="*/ 65 h 365"/>
                <a:gd name="T6" fmla="*/ 54 w 91"/>
                <a:gd name="T7" fmla="*/ 67 h 365"/>
                <a:gd name="T8" fmla="*/ 53 w 91"/>
                <a:gd name="T9" fmla="*/ 74 h 365"/>
                <a:gd name="T10" fmla="*/ 45 w 91"/>
                <a:gd name="T11" fmla="*/ 77 h 365"/>
                <a:gd name="T12" fmla="*/ 41 w 91"/>
                <a:gd name="T13" fmla="*/ 85 h 365"/>
                <a:gd name="T14" fmla="*/ 45 w 91"/>
                <a:gd name="T15" fmla="*/ 101 h 365"/>
                <a:gd name="T16" fmla="*/ 54 w 91"/>
                <a:gd name="T17" fmla="*/ 114 h 365"/>
                <a:gd name="T18" fmla="*/ 64 w 91"/>
                <a:gd name="T19" fmla="*/ 126 h 365"/>
                <a:gd name="T20" fmla="*/ 52 w 91"/>
                <a:gd name="T21" fmla="*/ 142 h 365"/>
                <a:gd name="T22" fmla="*/ 57 w 91"/>
                <a:gd name="T23" fmla="*/ 156 h 365"/>
                <a:gd name="T24" fmla="*/ 64 w 91"/>
                <a:gd name="T25" fmla="*/ 170 h 365"/>
                <a:gd name="T26" fmla="*/ 76 w 91"/>
                <a:gd name="T27" fmla="*/ 179 h 365"/>
                <a:gd name="T28" fmla="*/ 84 w 91"/>
                <a:gd name="T29" fmla="*/ 177 h 365"/>
                <a:gd name="T30" fmla="*/ 87 w 91"/>
                <a:gd name="T31" fmla="*/ 175 h 365"/>
                <a:gd name="T32" fmla="*/ 90 w 91"/>
                <a:gd name="T33" fmla="*/ 176 h 365"/>
                <a:gd name="T34" fmla="*/ 90 w 91"/>
                <a:gd name="T35" fmla="*/ 179 h 365"/>
                <a:gd name="T36" fmla="*/ 84 w 91"/>
                <a:gd name="T37" fmla="*/ 187 h 365"/>
                <a:gd name="T38" fmla="*/ 68 w 91"/>
                <a:gd name="T39" fmla="*/ 193 h 365"/>
                <a:gd name="T40" fmla="*/ 69 w 91"/>
                <a:gd name="T41" fmla="*/ 218 h 365"/>
                <a:gd name="T42" fmla="*/ 83 w 91"/>
                <a:gd name="T43" fmla="*/ 244 h 365"/>
                <a:gd name="T44" fmla="*/ 90 w 91"/>
                <a:gd name="T45" fmla="*/ 285 h 365"/>
                <a:gd name="T46" fmla="*/ 81 w 91"/>
                <a:gd name="T47" fmla="*/ 342 h 365"/>
                <a:gd name="T48" fmla="*/ 66 w 91"/>
                <a:gd name="T49" fmla="*/ 361 h 365"/>
                <a:gd name="T50" fmla="*/ 64 w 91"/>
                <a:gd name="T51" fmla="*/ 365 h 365"/>
                <a:gd name="T52" fmla="*/ 67 w 91"/>
                <a:gd name="T53" fmla="*/ 325 h 365"/>
                <a:gd name="T54" fmla="*/ 60 w 91"/>
                <a:gd name="T55" fmla="*/ 284 h 365"/>
                <a:gd name="T56" fmla="*/ 37 w 91"/>
                <a:gd name="T57" fmla="*/ 247 h 365"/>
                <a:gd name="T58" fmla="*/ 33 w 91"/>
                <a:gd name="T59" fmla="*/ 205 h 365"/>
                <a:gd name="T60" fmla="*/ 32 w 91"/>
                <a:gd name="T61" fmla="*/ 162 h 365"/>
                <a:gd name="T62" fmla="*/ 18 w 91"/>
                <a:gd name="T63" fmla="*/ 121 h 365"/>
                <a:gd name="T64" fmla="*/ 7 w 91"/>
                <a:gd name="T65" fmla="*/ 62 h 365"/>
                <a:gd name="T66" fmla="*/ 0 w 91"/>
                <a:gd name="T67" fmla="*/ 0 h 365"/>
                <a:gd name="T68" fmla="*/ 14 w 91"/>
                <a:gd name="T69" fmla="*/ 7 h 365"/>
                <a:gd name="T70" fmla="*/ 26 w 91"/>
                <a:gd name="T71" fmla="*/ 1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365">
                  <a:moveTo>
                    <a:pt x="26" y="17"/>
                  </a:moveTo>
                  <a:lnTo>
                    <a:pt x="30" y="29"/>
                  </a:lnTo>
                  <a:lnTo>
                    <a:pt x="29" y="42"/>
                  </a:lnTo>
                  <a:lnTo>
                    <a:pt x="31" y="55"/>
                  </a:lnTo>
                  <a:lnTo>
                    <a:pt x="41" y="63"/>
                  </a:lnTo>
                  <a:lnTo>
                    <a:pt x="45" y="65"/>
                  </a:lnTo>
                  <a:lnTo>
                    <a:pt x="50" y="65"/>
                  </a:lnTo>
                  <a:lnTo>
                    <a:pt x="54" y="67"/>
                  </a:lnTo>
                  <a:lnTo>
                    <a:pt x="57" y="72"/>
                  </a:lnTo>
                  <a:lnTo>
                    <a:pt x="53" y="74"/>
                  </a:lnTo>
                  <a:lnTo>
                    <a:pt x="49" y="75"/>
                  </a:lnTo>
                  <a:lnTo>
                    <a:pt x="45" y="77"/>
                  </a:lnTo>
                  <a:lnTo>
                    <a:pt x="41" y="77"/>
                  </a:lnTo>
                  <a:lnTo>
                    <a:pt x="41" y="85"/>
                  </a:lnTo>
                  <a:lnTo>
                    <a:pt x="42" y="93"/>
                  </a:lnTo>
                  <a:lnTo>
                    <a:pt x="45" y="101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61" y="119"/>
                  </a:lnTo>
                  <a:lnTo>
                    <a:pt x="64" y="126"/>
                  </a:lnTo>
                  <a:lnTo>
                    <a:pt x="60" y="135"/>
                  </a:lnTo>
                  <a:lnTo>
                    <a:pt x="52" y="142"/>
                  </a:lnTo>
                  <a:lnTo>
                    <a:pt x="53" y="148"/>
                  </a:lnTo>
                  <a:lnTo>
                    <a:pt x="57" y="156"/>
                  </a:lnTo>
                  <a:lnTo>
                    <a:pt x="59" y="164"/>
                  </a:lnTo>
                  <a:lnTo>
                    <a:pt x="64" y="170"/>
                  </a:lnTo>
                  <a:lnTo>
                    <a:pt x="69" y="175"/>
                  </a:lnTo>
                  <a:lnTo>
                    <a:pt x="76" y="179"/>
                  </a:lnTo>
                  <a:lnTo>
                    <a:pt x="83" y="178"/>
                  </a:lnTo>
                  <a:lnTo>
                    <a:pt x="84" y="177"/>
                  </a:lnTo>
                  <a:lnTo>
                    <a:pt x="86" y="175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90" y="176"/>
                  </a:lnTo>
                  <a:lnTo>
                    <a:pt x="91" y="178"/>
                  </a:lnTo>
                  <a:lnTo>
                    <a:pt x="90" y="179"/>
                  </a:lnTo>
                  <a:lnTo>
                    <a:pt x="90" y="181"/>
                  </a:lnTo>
                  <a:lnTo>
                    <a:pt x="84" y="187"/>
                  </a:lnTo>
                  <a:lnTo>
                    <a:pt x="76" y="189"/>
                  </a:lnTo>
                  <a:lnTo>
                    <a:pt x="68" y="193"/>
                  </a:lnTo>
                  <a:lnTo>
                    <a:pt x="67" y="203"/>
                  </a:lnTo>
                  <a:lnTo>
                    <a:pt x="69" y="218"/>
                  </a:lnTo>
                  <a:lnTo>
                    <a:pt x="75" y="230"/>
                  </a:lnTo>
                  <a:lnTo>
                    <a:pt x="83" y="244"/>
                  </a:lnTo>
                  <a:lnTo>
                    <a:pt x="90" y="255"/>
                  </a:lnTo>
                  <a:lnTo>
                    <a:pt x="90" y="285"/>
                  </a:lnTo>
                  <a:lnTo>
                    <a:pt x="88" y="315"/>
                  </a:lnTo>
                  <a:lnTo>
                    <a:pt x="81" y="342"/>
                  </a:lnTo>
                  <a:lnTo>
                    <a:pt x="64" y="361"/>
                  </a:lnTo>
                  <a:lnTo>
                    <a:pt x="66" y="361"/>
                  </a:lnTo>
                  <a:lnTo>
                    <a:pt x="66" y="365"/>
                  </a:lnTo>
                  <a:lnTo>
                    <a:pt x="64" y="365"/>
                  </a:lnTo>
                  <a:lnTo>
                    <a:pt x="65" y="345"/>
                  </a:lnTo>
                  <a:lnTo>
                    <a:pt x="67" y="325"/>
                  </a:lnTo>
                  <a:lnTo>
                    <a:pt x="66" y="304"/>
                  </a:lnTo>
                  <a:lnTo>
                    <a:pt x="60" y="284"/>
                  </a:lnTo>
                  <a:lnTo>
                    <a:pt x="45" y="267"/>
                  </a:lnTo>
                  <a:lnTo>
                    <a:pt x="37" y="247"/>
                  </a:lnTo>
                  <a:lnTo>
                    <a:pt x="34" y="227"/>
                  </a:lnTo>
                  <a:lnTo>
                    <a:pt x="33" y="205"/>
                  </a:lnTo>
                  <a:lnTo>
                    <a:pt x="33" y="184"/>
                  </a:lnTo>
                  <a:lnTo>
                    <a:pt x="32" y="162"/>
                  </a:lnTo>
                  <a:lnTo>
                    <a:pt x="28" y="142"/>
                  </a:lnTo>
                  <a:lnTo>
                    <a:pt x="18" y="121"/>
                  </a:lnTo>
                  <a:lnTo>
                    <a:pt x="13" y="93"/>
                  </a:lnTo>
                  <a:lnTo>
                    <a:pt x="7" y="62"/>
                  </a:lnTo>
                  <a:lnTo>
                    <a:pt x="3" y="31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19" y="13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4849" y="63"/>
              <a:ext cx="86" cy="144"/>
            </a:xfrm>
            <a:custGeom>
              <a:avLst/>
              <a:gdLst>
                <a:gd name="T0" fmla="*/ 191 w 258"/>
                <a:gd name="T1" fmla="*/ 29 h 432"/>
                <a:gd name="T2" fmla="*/ 210 w 258"/>
                <a:gd name="T3" fmla="*/ 63 h 432"/>
                <a:gd name="T4" fmla="*/ 236 w 258"/>
                <a:gd name="T5" fmla="*/ 88 h 432"/>
                <a:gd name="T6" fmla="*/ 231 w 258"/>
                <a:gd name="T7" fmla="*/ 144 h 432"/>
                <a:gd name="T8" fmla="*/ 236 w 258"/>
                <a:gd name="T9" fmla="*/ 193 h 432"/>
                <a:gd name="T10" fmla="*/ 248 w 258"/>
                <a:gd name="T11" fmla="*/ 239 h 432"/>
                <a:gd name="T12" fmla="*/ 250 w 258"/>
                <a:gd name="T13" fmla="*/ 283 h 432"/>
                <a:gd name="T14" fmla="*/ 244 w 258"/>
                <a:gd name="T15" fmla="*/ 336 h 432"/>
                <a:gd name="T16" fmla="*/ 226 w 258"/>
                <a:gd name="T17" fmla="*/ 376 h 432"/>
                <a:gd name="T18" fmla="*/ 222 w 258"/>
                <a:gd name="T19" fmla="*/ 416 h 432"/>
                <a:gd name="T20" fmla="*/ 188 w 258"/>
                <a:gd name="T21" fmla="*/ 432 h 432"/>
                <a:gd name="T22" fmla="*/ 176 w 258"/>
                <a:gd name="T23" fmla="*/ 422 h 432"/>
                <a:gd name="T24" fmla="*/ 179 w 258"/>
                <a:gd name="T25" fmla="*/ 391 h 432"/>
                <a:gd name="T26" fmla="*/ 176 w 258"/>
                <a:gd name="T27" fmla="*/ 356 h 432"/>
                <a:gd name="T28" fmla="*/ 179 w 258"/>
                <a:gd name="T29" fmla="*/ 340 h 432"/>
                <a:gd name="T30" fmla="*/ 205 w 258"/>
                <a:gd name="T31" fmla="*/ 288 h 432"/>
                <a:gd name="T32" fmla="*/ 218 w 258"/>
                <a:gd name="T33" fmla="*/ 233 h 432"/>
                <a:gd name="T34" fmla="*/ 211 w 258"/>
                <a:gd name="T35" fmla="*/ 189 h 432"/>
                <a:gd name="T36" fmla="*/ 200 w 258"/>
                <a:gd name="T37" fmla="*/ 172 h 432"/>
                <a:gd name="T38" fmla="*/ 186 w 258"/>
                <a:gd name="T39" fmla="*/ 158 h 432"/>
                <a:gd name="T40" fmla="*/ 152 w 258"/>
                <a:gd name="T41" fmla="*/ 158 h 432"/>
                <a:gd name="T42" fmla="*/ 118 w 258"/>
                <a:gd name="T43" fmla="*/ 180 h 432"/>
                <a:gd name="T44" fmla="*/ 92 w 258"/>
                <a:gd name="T45" fmla="*/ 218 h 432"/>
                <a:gd name="T46" fmla="*/ 77 w 258"/>
                <a:gd name="T47" fmla="*/ 269 h 432"/>
                <a:gd name="T48" fmla="*/ 65 w 258"/>
                <a:gd name="T49" fmla="*/ 323 h 432"/>
                <a:gd name="T50" fmla="*/ 53 w 258"/>
                <a:gd name="T51" fmla="*/ 358 h 432"/>
                <a:gd name="T52" fmla="*/ 43 w 258"/>
                <a:gd name="T53" fmla="*/ 357 h 432"/>
                <a:gd name="T54" fmla="*/ 50 w 258"/>
                <a:gd name="T55" fmla="*/ 344 h 432"/>
                <a:gd name="T56" fmla="*/ 43 w 258"/>
                <a:gd name="T57" fmla="*/ 336 h 432"/>
                <a:gd name="T58" fmla="*/ 39 w 258"/>
                <a:gd name="T59" fmla="*/ 328 h 432"/>
                <a:gd name="T60" fmla="*/ 49 w 258"/>
                <a:gd name="T61" fmla="*/ 296 h 432"/>
                <a:gd name="T62" fmla="*/ 36 w 258"/>
                <a:gd name="T63" fmla="*/ 294 h 432"/>
                <a:gd name="T64" fmla="*/ 21 w 258"/>
                <a:gd name="T65" fmla="*/ 296 h 432"/>
                <a:gd name="T66" fmla="*/ 0 w 258"/>
                <a:gd name="T67" fmla="*/ 278 h 432"/>
                <a:gd name="T68" fmla="*/ 17 w 258"/>
                <a:gd name="T69" fmla="*/ 284 h 432"/>
                <a:gd name="T70" fmla="*/ 34 w 258"/>
                <a:gd name="T71" fmla="*/ 279 h 432"/>
                <a:gd name="T72" fmla="*/ 42 w 258"/>
                <a:gd name="T73" fmla="*/ 264 h 432"/>
                <a:gd name="T74" fmla="*/ 54 w 258"/>
                <a:gd name="T75" fmla="*/ 250 h 432"/>
                <a:gd name="T76" fmla="*/ 48 w 258"/>
                <a:gd name="T77" fmla="*/ 242 h 432"/>
                <a:gd name="T78" fmla="*/ 59 w 258"/>
                <a:gd name="T79" fmla="*/ 230 h 432"/>
                <a:gd name="T80" fmla="*/ 61 w 258"/>
                <a:gd name="T81" fmla="*/ 214 h 432"/>
                <a:gd name="T82" fmla="*/ 57 w 258"/>
                <a:gd name="T83" fmla="*/ 205 h 432"/>
                <a:gd name="T84" fmla="*/ 73 w 258"/>
                <a:gd name="T85" fmla="*/ 203 h 432"/>
                <a:gd name="T86" fmla="*/ 85 w 258"/>
                <a:gd name="T87" fmla="*/ 195 h 432"/>
                <a:gd name="T88" fmla="*/ 90 w 258"/>
                <a:gd name="T89" fmla="*/ 182 h 432"/>
                <a:gd name="T90" fmla="*/ 95 w 258"/>
                <a:gd name="T91" fmla="*/ 173 h 432"/>
                <a:gd name="T92" fmla="*/ 74 w 258"/>
                <a:gd name="T93" fmla="*/ 169 h 432"/>
                <a:gd name="T94" fmla="*/ 57 w 258"/>
                <a:gd name="T95" fmla="*/ 161 h 432"/>
                <a:gd name="T96" fmla="*/ 57 w 258"/>
                <a:gd name="T97" fmla="*/ 148 h 432"/>
                <a:gd name="T98" fmla="*/ 77 w 258"/>
                <a:gd name="T99" fmla="*/ 143 h 432"/>
                <a:gd name="T100" fmla="*/ 90 w 258"/>
                <a:gd name="T101" fmla="*/ 129 h 432"/>
                <a:gd name="T102" fmla="*/ 102 w 258"/>
                <a:gd name="T103" fmla="*/ 113 h 432"/>
                <a:gd name="T104" fmla="*/ 100 w 258"/>
                <a:gd name="T105" fmla="*/ 96 h 432"/>
                <a:gd name="T106" fmla="*/ 98 w 258"/>
                <a:gd name="T107" fmla="*/ 84 h 432"/>
                <a:gd name="T108" fmla="*/ 110 w 258"/>
                <a:gd name="T109" fmla="*/ 88 h 432"/>
                <a:gd name="T110" fmla="*/ 120 w 258"/>
                <a:gd name="T111" fmla="*/ 75 h 432"/>
                <a:gd name="T112" fmla="*/ 118 w 258"/>
                <a:gd name="T113" fmla="*/ 60 h 432"/>
                <a:gd name="T114" fmla="*/ 116 w 258"/>
                <a:gd name="T115" fmla="*/ 45 h 432"/>
                <a:gd name="T116" fmla="*/ 136 w 258"/>
                <a:gd name="T117" fmla="*/ 53 h 432"/>
                <a:gd name="T118" fmla="*/ 156 w 258"/>
                <a:gd name="T119" fmla="*/ 39 h 432"/>
                <a:gd name="T120" fmla="*/ 167 w 258"/>
                <a:gd name="T121" fmla="*/ 10 h 432"/>
                <a:gd name="T122" fmla="*/ 192 w 258"/>
                <a:gd name="T123" fmla="*/ 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432">
                  <a:moveTo>
                    <a:pt x="192" y="2"/>
                  </a:moveTo>
                  <a:lnTo>
                    <a:pt x="190" y="16"/>
                  </a:lnTo>
                  <a:lnTo>
                    <a:pt x="191" y="29"/>
                  </a:lnTo>
                  <a:lnTo>
                    <a:pt x="195" y="41"/>
                  </a:lnTo>
                  <a:lnTo>
                    <a:pt x="201" y="53"/>
                  </a:lnTo>
                  <a:lnTo>
                    <a:pt x="210" y="63"/>
                  </a:lnTo>
                  <a:lnTo>
                    <a:pt x="218" y="72"/>
                  </a:lnTo>
                  <a:lnTo>
                    <a:pt x="228" y="81"/>
                  </a:lnTo>
                  <a:lnTo>
                    <a:pt x="236" y="88"/>
                  </a:lnTo>
                  <a:lnTo>
                    <a:pt x="230" y="105"/>
                  </a:lnTo>
                  <a:lnTo>
                    <a:pt x="228" y="124"/>
                  </a:lnTo>
                  <a:lnTo>
                    <a:pt x="231" y="144"/>
                  </a:lnTo>
                  <a:lnTo>
                    <a:pt x="242" y="162"/>
                  </a:lnTo>
                  <a:lnTo>
                    <a:pt x="234" y="177"/>
                  </a:lnTo>
                  <a:lnTo>
                    <a:pt x="236" y="193"/>
                  </a:lnTo>
                  <a:lnTo>
                    <a:pt x="242" y="209"/>
                  </a:lnTo>
                  <a:lnTo>
                    <a:pt x="244" y="225"/>
                  </a:lnTo>
                  <a:lnTo>
                    <a:pt x="248" y="239"/>
                  </a:lnTo>
                  <a:lnTo>
                    <a:pt x="255" y="254"/>
                  </a:lnTo>
                  <a:lnTo>
                    <a:pt x="258" y="269"/>
                  </a:lnTo>
                  <a:lnTo>
                    <a:pt x="250" y="283"/>
                  </a:lnTo>
                  <a:lnTo>
                    <a:pt x="247" y="301"/>
                  </a:lnTo>
                  <a:lnTo>
                    <a:pt x="247" y="320"/>
                  </a:lnTo>
                  <a:lnTo>
                    <a:pt x="244" y="336"/>
                  </a:lnTo>
                  <a:lnTo>
                    <a:pt x="233" y="349"/>
                  </a:lnTo>
                  <a:lnTo>
                    <a:pt x="228" y="361"/>
                  </a:lnTo>
                  <a:lnTo>
                    <a:pt x="226" y="376"/>
                  </a:lnTo>
                  <a:lnTo>
                    <a:pt x="225" y="390"/>
                  </a:lnTo>
                  <a:lnTo>
                    <a:pt x="224" y="403"/>
                  </a:lnTo>
                  <a:lnTo>
                    <a:pt x="222" y="416"/>
                  </a:lnTo>
                  <a:lnTo>
                    <a:pt x="215" y="425"/>
                  </a:lnTo>
                  <a:lnTo>
                    <a:pt x="205" y="431"/>
                  </a:lnTo>
                  <a:lnTo>
                    <a:pt x="188" y="432"/>
                  </a:lnTo>
                  <a:lnTo>
                    <a:pt x="185" y="427"/>
                  </a:lnTo>
                  <a:lnTo>
                    <a:pt x="180" y="425"/>
                  </a:lnTo>
                  <a:lnTo>
                    <a:pt x="176" y="422"/>
                  </a:lnTo>
                  <a:lnTo>
                    <a:pt x="173" y="418"/>
                  </a:lnTo>
                  <a:lnTo>
                    <a:pt x="177" y="405"/>
                  </a:lnTo>
                  <a:lnTo>
                    <a:pt x="179" y="391"/>
                  </a:lnTo>
                  <a:lnTo>
                    <a:pt x="179" y="375"/>
                  </a:lnTo>
                  <a:lnTo>
                    <a:pt x="179" y="360"/>
                  </a:lnTo>
                  <a:lnTo>
                    <a:pt x="176" y="356"/>
                  </a:lnTo>
                  <a:lnTo>
                    <a:pt x="176" y="350"/>
                  </a:lnTo>
                  <a:lnTo>
                    <a:pt x="178" y="345"/>
                  </a:lnTo>
                  <a:lnTo>
                    <a:pt x="179" y="340"/>
                  </a:lnTo>
                  <a:lnTo>
                    <a:pt x="189" y="324"/>
                  </a:lnTo>
                  <a:lnTo>
                    <a:pt x="197" y="307"/>
                  </a:lnTo>
                  <a:lnTo>
                    <a:pt x="205" y="288"/>
                  </a:lnTo>
                  <a:lnTo>
                    <a:pt x="211" y="270"/>
                  </a:lnTo>
                  <a:lnTo>
                    <a:pt x="216" y="252"/>
                  </a:lnTo>
                  <a:lnTo>
                    <a:pt x="218" y="233"/>
                  </a:lnTo>
                  <a:lnTo>
                    <a:pt x="217" y="214"/>
                  </a:lnTo>
                  <a:lnTo>
                    <a:pt x="213" y="196"/>
                  </a:lnTo>
                  <a:lnTo>
                    <a:pt x="211" y="189"/>
                  </a:lnTo>
                  <a:lnTo>
                    <a:pt x="208" y="184"/>
                  </a:lnTo>
                  <a:lnTo>
                    <a:pt x="205" y="178"/>
                  </a:lnTo>
                  <a:lnTo>
                    <a:pt x="200" y="172"/>
                  </a:lnTo>
                  <a:lnTo>
                    <a:pt x="196" y="168"/>
                  </a:lnTo>
                  <a:lnTo>
                    <a:pt x="191" y="163"/>
                  </a:lnTo>
                  <a:lnTo>
                    <a:pt x="186" y="158"/>
                  </a:lnTo>
                  <a:lnTo>
                    <a:pt x="180" y="155"/>
                  </a:lnTo>
                  <a:lnTo>
                    <a:pt x="165" y="156"/>
                  </a:lnTo>
                  <a:lnTo>
                    <a:pt x="152" y="158"/>
                  </a:lnTo>
                  <a:lnTo>
                    <a:pt x="140" y="164"/>
                  </a:lnTo>
                  <a:lnTo>
                    <a:pt x="128" y="171"/>
                  </a:lnTo>
                  <a:lnTo>
                    <a:pt x="118" y="180"/>
                  </a:lnTo>
                  <a:lnTo>
                    <a:pt x="108" y="192"/>
                  </a:lnTo>
                  <a:lnTo>
                    <a:pt x="100" y="204"/>
                  </a:lnTo>
                  <a:lnTo>
                    <a:pt x="92" y="218"/>
                  </a:lnTo>
                  <a:lnTo>
                    <a:pt x="86" y="235"/>
                  </a:lnTo>
                  <a:lnTo>
                    <a:pt x="81" y="252"/>
                  </a:lnTo>
                  <a:lnTo>
                    <a:pt x="77" y="269"/>
                  </a:lnTo>
                  <a:lnTo>
                    <a:pt x="72" y="287"/>
                  </a:lnTo>
                  <a:lnTo>
                    <a:pt x="68" y="305"/>
                  </a:lnTo>
                  <a:lnTo>
                    <a:pt x="65" y="323"/>
                  </a:lnTo>
                  <a:lnTo>
                    <a:pt x="61" y="341"/>
                  </a:lnTo>
                  <a:lnTo>
                    <a:pt x="56" y="359"/>
                  </a:lnTo>
                  <a:lnTo>
                    <a:pt x="53" y="358"/>
                  </a:lnTo>
                  <a:lnTo>
                    <a:pt x="50" y="358"/>
                  </a:lnTo>
                  <a:lnTo>
                    <a:pt x="46" y="357"/>
                  </a:lnTo>
                  <a:lnTo>
                    <a:pt x="43" y="357"/>
                  </a:lnTo>
                  <a:lnTo>
                    <a:pt x="45" y="352"/>
                  </a:lnTo>
                  <a:lnTo>
                    <a:pt x="48" y="349"/>
                  </a:lnTo>
                  <a:lnTo>
                    <a:pt x="50" y="344"/>
                  </a:lnTo>
                  <a:lnTo>
                    <a:pt x="51" y="340"/>
                  </a:lnTo>
                  <a:lnTo>
                    <a:pt x="47" y="336"/>
                  </a:lnTo>
                  <a:lnTo>
                    <a:pt x="43" y="336"/>
                  </a:lnTo>
                  <a:lnTo>
                    <a:pt x="38" y="337"/>
                  </a:lnTo>
                  <a:lnTo>
                    <a:pt x="33" y="337"/>
                  </a:lnTo>
                  <a:lnTo>
                    <a:pt x="39" y="328"/>
                  </a:lnTo>
                  <a:lnTo>
                    <a:pt x="44" y="318"/>
                  </a:lnTo>
                  <a:lnTo>
                    <a:pt x="47" y="308"/>
                  </a:lnTo>
                  <a:lnTo>
                    <a:pt x="49" y="296"/>
                  </a:lnTo>
                  <a:lnTo>
                    <a:pt x="45" y="294"/>
                  </a:lnTo>
                  <a:lnTo>
                    <a:pt x="41" y="293"/>
                  </a:lnTo>
                  <a:lnTo>
                    <a:pt x="36" y="294"/>
                  </a:lnTo>
                  <a:lnTo>
                    <a:pt x="32" y="295"/>
                  </a:lnTo>
                  <a:lnTo>
                    <a:pt x="27" y="296"/>
                  </a:lnTo>
                  <a:lnTo>
                    <a:pt x="21" y="296"/>
                  </a:lnTo>
                  <a:lnTo>
                    <a:pt x="17" y="296"/>
                  </a:lnTo>
                  <a:lnTo>
                    <a:pt x="12" y="294"/>
                  </a:lnTo>
                  <a:lnTo>
                    <a:pt x="0" y="278"/>
                  </a:lnTo>
                  <a:lnTo>
                    <a:pt x="6" y="281"/>
                  </a:lnTo>
                  <a:lnTo>
                    <a:pt x="12" y="283"/>
                  </a:lnTo>
                  <a:lnTo>
                    <a:pt x="17" y="284"/>
                  </a:lnTo>
                  <a:lnTo>
                    <a:pt x="24" y="283"/>
                  </a:lnTo>
                  <a:lnTo>
                    <a:pt x="29" y="281"/>
                  </a:lnTo>
                  <a:lnTo>
                    <a:pt x="34" y="279"/>
                  </a:lnTo>
                  <a:lnTo>
                    <a:pt x="38" y="276"/>
                  </a:lnTo>
                  <a:lnTo>
                    <a:pt x="43" y="271"/>
                  </a:lnTo>
                  <a:lnTo>
                    <a:pt x="42" y="264"/>
                  </a:lnTo>
                  <a:lnTo>
                    <a:pt x="44" y="256"/>
                  </a:lnTo>
                  <a:lnTo>
                    <a:pt x="48" y="252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2" y="244"/>
                  </a:lnTo>
                  <a:lnTo>
                    <a:pt x="48" y="242"/>
                  </a:lnTo>
                  <a:lnTo>
                    <a:pt x="46" y="238"/>
                  </a:lnTo>
                  <a:lnTo>
                    <a:pt x="51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64" y="215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7" y="209"/>
                  </a:lnTo>
                  <a:lnTo>
                    <a:pt x="57" y="205"/>
                  </a:lnTo>
                  <a:lnTo>
                    <a:pt x="63" y="205"/>
                  </a:lnTo>
                  <a:lnTo>
                    <a:pt x="68" y="204"/>
                  </a:lnTo>
                  <a:lnTo>
                    <a:pt x="73" y="203"/>
                  </a:lnTo>
                  <a:lnTo>
                    <a:pt x="78" y="201"/>
                  </a:lnTo>
                  <a:lnTo>
                    <a:pt x="82" y="198"/>
                  </a:lnTo>
                  <a:lnTo>
                    <a:pt x="85" y="195"/>
                  </a:lnTo>
                  <a:lnTo>
                    <a:pt x="88" y="192"/>
                  </a:lnTo>
                  <a:lnTo>
                    <a:pt x="90" y="187"/>
                  </a:lnTo>
                  <a:lnTo>
                    <a:pt x="90" y="182"/>
                  </a:lnTo>
                  <a:lnTo>
                    <a:pt x="92" y="180"/>
                  </a:lnTo>
                  <a:lnTo>
                    <a:pt x="95" y="177"/>
                  </a:lnTo>
                  <a:lnTo>
                    <a:pt x="95" y="173"/>
                  </a:lnTo>
                  <a:lnTo>
                    <a:pt x="88" y="171"/>
                  </a:lnTo>
                  <a:lnTo>
                    <a:pt x="82" y="170"/>
                  </a:lnTo>
                  <a:lnTo>
                    <a:pt x="74" y="169"/>
                  </a:lnTo>
                  <a:lnTo>
                    <a:pt x="68" y="166"/>
                  </a:lnTo>
                  <a:lnTo>
                    <a:pt x="62" y="164"/>
                  </a:lnTo>
                  <a:lnTo>
                    <a:pt x="57" y="161"/>
                  </a:lnTo>
                  <a:lnTo>
                    <a:pt x="53" y="156"/>
                  </a:lnTo>
                  <a:lnTo>
                    <a:pt x="51" y="149"/>
                  </a:lnTo>
                  <a:lnTo>
                    <a:pt x="57" y="148"/>
                  </a:lnTo>
                  <a:lnTo>
                    <a:pt x="65" y="147"/>
                  </a:lnTo>
                  <a:lnTo>
                    <a:pt x="70" y="145"/>
                  </a:lnTo>
                  <a:lnTo>
                    <a:pt x="77" y="143"/>
                  </a:lnTo>
                  <a:lnTo>
                    <a:pt x="82" y="139"/>
                  </a:lnTo>
                  <a:lnTo>
                    <a:pt x="86" y="135"/>
                  </a:lnTo>
                  <a:lnTo>
                    <a:pt x="90" y="129"/>
                  </a:lnTo>
                  <a:lnTo>
                    <a:pt x="92" y="122"/>
                  </a:lnTo>
                  <a:lnTo>
                    <a:pt x="98" y="119"/>
                  </a:lnTo>
                  <a:lnTo>
                    <a:pt x="102" y="113"/>
                  </a:lnTo>
                  <a:lnTo>
                    <a:pt x="103" y="106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100" y="91"/>
                  </a:lnTo>
                  <a:lnTo>
                    <a:pt x="99" y="88"/>
                  </a:lnTo>
                  <a:lnTo>
                    <a:pt x="98" y="84"/>
                  </a:lnTo>
                  <a:lnTo>
                    <a:pt x="101" y="87"/>
                  </a:lnTo>
                  <a:lnTo>
                    <a:pt x="106" y="88"/>
                  </a:lnTo>
                  <a:lnTo>
                    <a:pt x="110" y="88"/>
                  </a:lnTo>
                  <a:lnTo>
                    <a:pt x="113" y="84"/>
                  </a:lnTo>
                  <a:lnTo>
                    <a:pt x="117" y="80"/>
                  </a:lnTo>
                  <a:lnTo>
                    <a:pt x="120" y="75"/>
                  </a:lnTo>
                  <a:lnTo>
                    <a:pt x="122" y="68"/>
                  </a:lnTo>
                  <a:lnTo>
                    <a:pt x="123" y="63"/>
                  </a:lnTo>
                  <a:lnTo>
                    <a:pt x="118" y="60"/>
                  </a:lnTo>
                  <a:lnTo>
                    <a:pt x="115" y="56"/>
                  </a:lnTo>
                  <a:lnTo>
                    <a:pt x="114" y="50"/>
                  </a:lnTo>
                  <a:lnTo>
                    <a:pt x="116" y="45"/>
                  </a:lnTo>
                  <a:lnTo>
                    <a:pt x="122" y="49"/>
                  </a:lnTo>
                  <a:lnTo>
                    <a:pt x="128" y="51"/>
                  </a:lnTo>
                  <a:lnTo>
                    <a:pt x="136" y="53"/>
                  </a:lnTo>
                  <a:lnTo>
                    <a:pt x="142" y="51"/>
                  </a:lnTo>
                  <a:lnTo>
                    <a:pt x="151" y="47"/>
                  </a:lnTo>
                  <a:lnTo>
                    <a:pt x="156" y="39"/>
                  </a:lnTo>
                  <a:lnTo>
                    <a:pt x="159" y="29"/>
                  </a:lnTo>
                  <a:lnTo>
                    <a:pt x="162" y="19"/>
                  </a:lnTo>
                  <a:lnTo>
                    <a:pt x="167" y="10"/>
                  </a:lnTo>
                  <a:lnTo>
                    <a:pt x="172" y="4"/>
                  </a:lnTo>
                  <a:lnTo>
                    <a:pt x="180" y="0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F25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5060" y="79"/>
              <a:ext cx="53" cy="99"/>
            </a:xfrm>
            <a:custGeom>
              <a:avLst/>
              <a:gdLst>
                <a:gd name="T0" fmla="*/ 120 w 159"/>
                <a:gd name="T1" fmla="*/ 75 h 296"/>
                <a:gd name="T2" fmla="*/ 130 w 159"/>
                <a:gd name="T3" fmla="*/ 139 h 296"/>
                <a:gd name="T4" fmla="*/ 124 w 159"/>
                <a:gd name="T5" fmla="*/ 189 h 296"/>
                <a:gd name="T6" fmla="*/ 122 w 159"/>
                <a:gd name="T7" fmla="*/ 226 h 296"/>
                <a:gd name="T8" fmla="*/ 120 w 159"/>
                <a:gd name="T9" fmla="*/ 245 h 296"/>
                <a:gd name="T10" fmla="*/ 132 w 159"/>
                <a:gd name="T11" fmla="*/ 230 h 296"/>
                <a:gd name="T12" fmla="*/ 144 w 159"/>
                <a:gd name="T13" fmla="*/ 215 h 296"/>
                <a:gd name="T14" fmla="*/ 147 w 159"/>
                <a:gd name="T15" fmla="*/ 215 h 296"/>
                <a:gd name="T16" fmla="*/ 148 w 159"/>
                <a:gd name="T17" fmla="*/ 217 h 296"/>
                <a:gd name="T18" fmla="*/ 134 w 159"/>
                <a:gd name="T19" fmla="*/ 232 h 296"/>
                <a:gd name="T20" fmla="*/ 125 w 159"/>
                <a:gd name="T21" fmla="*/ 252 h 296"/>
                <a:gd name="T22" fmla="*/ 135 w 159"/>
                <a:gd name="T23" fmla="*/ 253 h 296"/>
                <a:gd name="T24" fmla="*/ 144 w 159"/>
                <a:gd name="T25" fmla="*/ 254 h 296"/>
                <a:gd name="T26" fmla="*/ 153 w 159"/>
                <a:gd name="T27" fmla="*/ 256 h 296"/>
                <a:gd name="T28" fmla="*/ 159 w 159"/>
                <a:gd name="T29" fmla="*/ 263 h 296"/>
                <a:gd name="T30" fmla="*/ 151 w 159"/>
                <a:gd name="T31" fmla="*/ 260 h 296"/>
                <a:gd name="T32" fmla="*/ 141 w 159"/>
                <a:gd name="T33" fmla="*/ 258 h 296"/>
                <a:gd name="T34" fmla="*/ 132 w 159"/>
                <a:gd name="T35" fmla="*/ 258 h 296"/>
                <a:gd name="T36" fmla="*/ 122 w 159"/>
                <a:gd name="T37" fmla="*/ 259 h 296"/>
                <a:gd name="T38" fmla="*/ 134 w 159"/>
                <a:gd name="T39" fmla="*/ 276 h 296"/>
                <a:gd name="T40" fmla="*/ 142 w 159"/>
                <a:gd name="T41" fmla="*/ 296 h 296"/>
                <a:gd name="T42" fmla="*/ 131 w 159"/>
                <a:gd name="T43" fmla="*/ 280 h 296"/>
                <a:gd name="T44" fmla="*/ 120 w 159"/>
                <a:gd name="T45" fmla="*/ 264 h 296"/>
                <a:gd name="T46" fmla="*/ 108 w 159"/>
                <a:gd name="T47" fmla="*/ 251 h 296"/>
                <a:gd name="T48" fmla="*/ 92 w 159"/>
                <a:gd name="T49" fmla="*/ 240 h 296"/>
                <a:gd name="T50" fmla="*/ 71 w 159"/>
                <a:gd name="T51" fmla="*/ 236 h 296"/>
                <a:gd name="T52" fmla="*/ 51 w 159"/>
                <a:gd name="T53" fmla="*/ 237 h 296"/>
                <a:gd name="T54" fmla="*/ 31 w 159"/>
                <a:gd name="T55" fmla="*/ 242 h 296"/>
                <a:gd name="T56" fmla="*/ 12 w 159"/>
                <a:gd name="T57" fmla="*/ 245 h 296"/>
                <a:gd name="T58" fmla="*/ 0 w 159"/>
                <a:gd name="T59" fmla="*/ 154 h 296"/>
                <a:gd name="T60" fmla="*/ 4 w 159"/>
                <a:gd name="T61" fmla="*/ 62 h 296"/>
                <a:gd name="T62" fmla="*/ 13 w 159"/>
                <a:gd name="T63" fmla="*/ 41 h 296"/>
                <a:gd name="T64" fmla="*/ 26 w 159"/>
                <a:gd name="T65" fmla="*/ 21 h 296"/>
                <a:gd name="T66" fmla="*/ 42 w 159"/>
                <a:gd name="T67" fmla="*/ 5 h 296"/>
                <a:gd name="T68" fmla="*/ 64 w 159"/>
                <a:gd name="T69" fmla="*/ 0 h 296"/>
                <a:gd name="T70" fmla="*/ 82 w 159"/>
                <a:gd name="T71" fmla="*/ 2 h 296"/>
                <a:gd name="T72" fmla="*/ 95 w 159"/>
                <a:gd name="T73" fmla="*/ 14 h 296"/>
                <a:gd name="T74" fmla="*/ 104 w 159"/>
                <a:gd name="T75" fmla="*/ 29 h 296"/>
                <a:gd name="T76" fmla="*/ 114 w 159"/>
                <a:gd name="T77" fmla="*/ 4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" h="296">
                  <a:moveTo>
                    <a:pt x="114" y="45"/>
                  </a:moveTo>
                  <a:lnTo>
                    <a:pt x="120" y="75"/>
                  </a:lnTo>
                  <a:lnTo>
                    <a:pt x="126" y="106"/>
                  </a:lnTo>
                  <a:lnTo>
                    <a:pt x="130" y="139"/>
                  </a:lnTo>
                  <a:lnTo>
                    <a:pt x="128" y="172"/>
                  </a:lnTo>
                  <a:lnTo>
                    <a:pt x="124" y="189"/>
                  </a:lnTo>
                  <a:lnTo>
                    <a:pt x="123" y="207"/>
                  </a:lnTo>
                  <a:lnTo>
                    <a:pt x="122" y="226"/>
                  </a:lnTo>
                  <a:lnTo>
                    <a:pt x="119" y="244"/>
                  </a:lnTo>
                  <a:lnTo>
                    <a:pt x="120" y="245"/>
                  </a:lnTo>
                  <a:lnTo>
                    <a:pt x="125" y="237"/>
                  </a:lnTo>
                  <a:lnTo>
                    <a:pt x="132" y="230"/>
                  </a:lnTo>
                  <a:lnTo>
                    <a:pt x="138" y="222"/>
                  </a:lnTo>
                  <a:lnTo>
                    <a:pt x="144" y="215"/>
                  </a:lnTo>
                  <a:lnTo>
                    <a:pt x="146" y="215"/>
                  </a:lnTo>
                  <a:lnTo>
                    <a:pt x="147" y="215"/>
                  </a:lnTo>
                  <a:lnTo>
                    <a:pt x="147" y="215"/>
                  </a:lnTo>
                  <a:lnTo>
                    <a:pt x="148" y="217"/>
                  </a:lnTo>
                  <a:lnTo>
                    <a:pt x="141" y="226"/>
                  </a:lnTo>
                  <a:lnTo>
                    <a:pt x="134" y="232"/>
                  </a:lnTo>
                  <a:lnTo>
                    <a:pt x="128" y="242"/>
                  </a:lnTo>
                  <a:lnTo>
                    <a:pt x="125" y="252"/>
                  </a:lnTo>
                  <a:lnTo>
                    <a:pt x="130" y="253"/>
                  </a:lnTo>
                  <a:lnTo>
                    <a:pt x="135" y="253"/>
                  </a:lnTo>
                  <a:lnTo>
                    <a:pt x="140" y="254"/>
                  </a:lnTo>
                  <a:lnTo>
                    <a:pt x="144" y="254"/>
                  </a:lnTo>
                  <a:lnTo>
                    <a:pt x="150" y="255"/>
                  </a:lnTo>
                  <a:lnTo>
                    <a:pt x="153" y="256"/>
                  </a:lnTo>
                  <a:lnTo>
                    <a:pt x="157" y="260"/>
                  </a:lnTo>
                  <a:lnTo>
                    <a:pt x="159" y="263"/>
                  </a:lnTo>
                  <a:lnTo>
                    <a:pt x="155" y="262"/>
                  </a:lnTo>
                  <a:lnTo>
                    <a:pt x="151" y="260"/>
                  </a:lnTo>
                  <a:lnTo>
                    <a:pt x="146" y="259"/>
                  </a:lnTo>
                  <a:lnTo>
                    <a:pt x="141" y="258"/>
                  </a:lnTo>
                  <a:lnTo>
                    <a:pt x="136" y="258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2" y="259"/>
                  </a:lnTo>
                  <a:lnTo>
                    <a:pt x="129" y="267"/>
                  </a:lnTo>
                  <a:lnTo>
                    <a:pt x="134" y="276"/>
                  </a:lnTo>
                  <a:lnTo>
                    <a:pt x="138" y="286"/>
                  </a:lnTo>
                  <a:lnTo>
                    <a:pt x="142" y="296"/>
                  </a:lnTo>
                  <a:lnTo>
                    <a:pt x="136" y="288"/>
                  </a:lnTo>
                  <a:lnTo>
                    <a:pt x="131" y="280"/>
                  </a:lnTo>
                  <a:lnTo>
                    <a:pt x="125" y="272"/>
                  </a:lnTo>
                  <a:lnTo>
                    <a:pt x="120" y="264"/>
                  </a:lnTo>
                  <a:lnTo>
                    <a:pt x="115" y="256"/>
                  </a:lnTo>
                  <a:lnTo>
                    <a:pt x="108" y="251"/>
                  </a:lnTo>
                  <a:lnTo>
                    <a:pt x="101" y="245"/>
                  </a:lnTo>
                  <a:lnTo>
                    <a:pt x="92" y="240"/>
                  </a:lnTo>
                  <a:lnTo>
                    <a:pt x="82" y="237"/>
                  </a:lnTo>
                  <a:lnTo>
                    <a:pt x="71" y="236"/>
                  </a:lnTo>
                  <a:lnTo>
                    <a:pt x="61" y="237"/>
                  </a:lnTo>
                  <a:lnTo>
                    <a:pt x="51" y="237"/>
                  </a:lnTo>
                  <a:lnTo>
                    <a:pt x="41" y="239"/>
                  </a:lnTo>
                  <a:lnTo>
                    <a:pt x="31" y="242"/>
                  </a:lnTo>
                  <a:lnTo>
                    <a:pt x="22" y="244"/>
                  </a:lnTo>
                  <a:lnTo>
                    <a:pt x="12" y="245"/>
                  </a:lnTo>
                  <a:lnTo>
                    <a:pt x="4" y="201"/>
                  </a:lnTo>
                  <a:lnTo>
                    <a:pt x="0" y="154"/>
                  </a:lnTo>
                  <a:lnTo>
                    <a:pt x="0" y="107"/>
                  </a:lnTo>
                  <a:lnTo>
                    <a:pt x="4" y="62"/>
                  </a:lnTo>
                  <a:lnTo>
                    <a:pt x="8" y="51"/>
                  </a:lnTo>
                  <a:lnTo>
                    <a:pt x="13" y="41"/>
                  </a:lnTo>
                  <a:lnTo>
                    <a:pt x="18" y="31"/>
                  </a:lnTo>
                  <a:lnTo>
                    <a:pt x="26" y="21"/>
                  </a:lnTo>
                  <a:lnTo>
                    <a:pt x="33" y="11"/>
                  </a:lnTo>
                  <a:lnTo>
                    <a:pt x="42" y="5"/>
                  </a:lnTo>
                  <a:lnTo>
                    <a:pt x="52" y="1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2" y="2"/>
                  </a:lnTo>
                  <a:lnTo>
                    <a:pt x="88" y="8"/>
                  </a:lnTo>
                  <a:lnTo>
                    <a:pt x="95" y="14"/>
                  </a:lnTo>
                  <a:lnTo>
                    <a:pt x="100" y="21"/>
                  </a:lnTo>
                  <a:lnTo>
                    <a:pt x="104" y="29"/>
                  </a:lnTo>
                  <a:lnTo>
                    <a:pt x="108" y="37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061" y="82"/>
              <a:ext cx="40" cy="79"/>
            </a:xfrm>
            <a:custGeom>
              <a:avLst/>
              <a:gdLst>
                <a:gd name="T0" fmla="*/ 115 w 118"/>
                <a:gd name="T1" fmla="*/ 150 h 237"/>
                <a:gd name="T2" fmla="*/ 103 w 118"/>
                <a:gd name="T3" fmla="*/ 129 h 237"/>
                <a:gd name="T4" fmla="*/ 89 w 118"/>
                <a:gd name="T5" fmla="*/ 123 h 237"/>
                <a:gd name="T6" fmla="*/ 81 w 118"/>
                <a:gd name="T7" fmla="*/ 123 h 237"/>
                <a:gd name="T8" fmla="*/ 79 w 118"/>
                <a:gd name="T9" fmla="*/ 105 h 237"/>
                <a:gd name="T10" fmla="*/ 89 w 118"/>
                <a:gd name="T11" fmla="*/ 106 h 237"/>
                <a:gd name="T12" fmla="*/ 98 w 118"/>
                <a:gd name="T13" fmla="*/ 100 h 237"/>
                <a:gd name="T14" fmla="*/ 101 w 118"/>
                <a:gd name="T15" fmla="*/ 92 h 237"/>
                <a:gd name="T16" fmla="*/ 100 w 118"/>
                <a:gd name="T17" fmla="*/ 83 h 237"/>
                <a:gd name="T18" fmla="*/ 92 w 118"/>
                <a:gd name="T19" fmla="*/ 70 h 237"/>
                <a:gd name="T20" fmla="*/ 82 w 118"/>
                <a:gd name="T21" fmla="*/ 59 h 237"/>
                <a:gd name="T22" fmla="*/ 76 w 118"/>
                <a:gd name="T23" fmla="*/ 48 h 237"/>
                <a:gd name="T24" fmla="*/ 77 w 118"/>
                <a:gd name="T25" fmla="*/ 31 h 237"/>
                <a:gd name="T26" fmla="*/ 71 w 118"/>
                <a:gd name="T27" fmla="*/ 29 h 237"/>
                <a:gd name="T28" fmla="*/ 64 w 118"/>
                <a:gd name="T29" fmla="*/ 27 h 237"/>
                <a:gd name="T30" fmla="*/ 61 w 118"/>
                <a:gd name="T31" fmla="*/ 41 h 237"/>
                <a:gd name="T32" fmla="*/ 60 w 118"/>
                <a:gd name="T33" fmla="*/ 56 h 237"/>
                <a:gd name="T34" fmla="*/ 47 w 118"/>
                <a:gd name="T35" fmla="*/ 40 h 237"/>
                <a:gd name="T36" fmla="*/ 30 w 118"/>
                <a:gd name="T37" fmla="*/ 32 h 237"/>
                <a:gd name="T38" fmla="*/ 32 w 118"/>
                <a:gd name="T39" fmla="*/ 57 h 237"/>
                <a:gd name="T40" fmla="*/ 21 w 118"/>
                <a:gd name="T41" fmla="*/ 73 h 237"/>
                <a:gd name="T42" fmla="*/ 12 w 118"/>
                <a:gd name="T43" fmla="*/ 98 h 237"/>
                <a:gd name="T44" fmla="*/ 14 w 118"/>
                <a:gd name="T45" fmla="*/ 128 h 237"/>
                <a:gd name="T46" fmla="*/ 20 w 118"/>
                <a:gd name="T47" fmla="*/ 141 h 237"/>
                <a:gd name="T48" fmla="*/ 31 w 118"/>
                <a:gd name="T49" fmla="*/ 147 h 237"/>
                <a:gd name="T50" fmla="*/ 43 w 118"/>
                <a:gd name="T51" fmla="*/ 153 h 237"/>
                <a:gd name="T52" fmla="*/ 45 w 118"/>
                <a:gd name="T53" fmla="*/ 168 h 237"/>
                <a:gd name="T54" fmla="*/ 38 w 118"/>
                <a:gd name="T55" fmla="*/ 166 h 237"/>
                <a:gd name="T56" fmla="*/ 32 w 118"/>
                <a:gd name="T57" fmla="*/ 161 h 237"/>
                <a:gd name="T58" fmla="*/ 21 w 118"/>
                <a:gd name="T59" fmla="*/ 172 h 237"/>
                <a:gd name="T60" fmla="*/ 25 w 118"/>
                <a:gd name="T61" fmla="*/ 188 h 237"/>
                <a:gd name="T62" fmla="*/ 42 w 118"/>
                <a:gd name="T63" fmla="*/ 201 h 237"/>
                <a:gd name="T64" fmla="*/ 52 w 118"/>
                <a:gd name="T65" fmla="*/ 219 h 237"/>
                <a:gd name="T66" fmla="*/ 64 w 118"/>
                <a:gd name="T67" fmla="*/ 217 h 237"/>
                <a:gd name="T68" fmla="*/ 70 w 118"/>
                <a:gd name="T69" fmla="*/ 203 h 237"/>
                <a:gd name="T70" fmla="*/ 77 w 118"/>
                <a:gd name="T71" fmla="*/ 213 h 237"/>
                <a:gd name="T72" fmla="*/ 88 w 118"/>
                <a:gd name="T73" fmla="*/ 214 h 237"/>
                <a:gd name="T74" fmla="*/ 91 w 118"/>
                <a:gd name="T75" fmla="*/ 207 h 237"/>
                <a:gd name="T76" fmla="*/ 90 w 118"/>
                <a:gd name="T77" fmla="*/ 199 h 237"/>
                <a:gd name="T78" fmla="*/ 103 w 118"/>
                <a:gd name="T79" fmla="*/ 195 h 237"/>
                <a:gd name="T80" fmla="*/ 113 w 118"/>
                <a:gd name="T81" fmla="*/ 183 h 237"/>
                <a:gd name="T82" fmla="*/ 114 w 118"/>
                <a:gd name="T83" fmla="*/ 181 h 237"/>
                <a:gd name="T84" fmla="*/ 115 w 118"/>
                <a:gd name="T85" fmla="*/ 180 h 237"/>
                <a:gd name="T86" fmla="*/ 114 w 118"/>
                <a:gd name="T87" fmla="*/ 209 h 237"/>
                <a:gd name="T88" fmla="*/ 110 w 118"/>
                <a:gd name="T89" fmla="*/ 237 h 237"/>
                <a:gd name="T90" fmla="*/ 89 w 118"/>
                <a:gd name="T91" fmla="*/ 224 h 237"/>
                <a:gd name="T92" fmla="*/ 63 w 118"/>
                <a:gd name="T93" fmla="*/ 221 h 237"/>
                <a:gd name="T94" fmla="*/ 38 w 118"/>
                <a:gd name="T95" fmla="*/ 223 h 237"/>
                <a:gd name="T96" fmla="*/ 14 w 118"/>
                <a:gd name="T97" fmla="*/ 230 h 237"/>
                <a:gd name="T98" fmla="*/ 4 w 118"/>
                <a:gd name="T99" fmla="*/ 174 h 237"/>
                <a:gd name="T100" fmla="*/ 0 w 118"/>
                <a:gd name="T101" fmla="*/ 113 h 237"/>
                <a:gd name="T102" fmla="*/ 8 w 118"/>
                <a:gd name="T103" fmla="*/ 56 h 237"/>
                <a:gd name="T104" fmla="*/ 36 w 118"/>
                <a:gd name="T105" fmla="*/ 9 h 237"/>
                <a:gd name="T106" fmla="*/ 48 w 118"/>
                <a:gd name="T107" fmla="*/ 6 h 237"/>
                <a:gd name="T108" fmla="*/ 61 w 118"/>
                <a:gd name="T109" fmla="*/ 1 h 237"/>
                <a:gd name="T110" fmla="*/ 73 w 118"/>
                <a:gd name="T111" fmla="*/ 1 h 237"/>
                <a:gd name="T112" fmla="*/ 84 w 118"/>
                <a:gd name="T113" fmla="*/ 9 h 237"/>
                <a:gd name="T114" fmla="*/ 103 w 118"/>
                <a:gd name="T115" fmla="*/ 43 h 237"/>
                <a:gd name="T116" fmla="*/ 114 w 118"/>
                <a:gd name="T117" fmla="*/ 81 h 237"/>
                <a:gd name="T118" fmla="*/ 118 w 118"/>
                <a:gd name="T119" fmla="*/ 121 h 237"/>
                <a:gd name="T120" fmla="*/ 118 w 118"/>
                <a:gd name="T121" fmla="*/ 16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" h="237">
                  <a:moveTo>
                    <a:pt x="118" y="161"/>
                  </a:moveTo>
                  <a:lnTo>
                    <a:pt x="115" y="150"/>
                  </a:lnTo>
                  <a:lnTo>
                    <a:pt x="111" y="138"/>
                  </a:lnTo>
                  <a:lnTo>
                    <a:pt x="103" y="12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81" y="123"/>
                  </a:lnTo>
                  <a:lnTo>
                    <a:pt x="79" y="120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9" y="106"/>
                  </a:lnTo>
                  <a:lnTo>
                    <a:pt x="94" y="106"/>
                  </a:lnTo>
                  <a:lnTo>
                    <a:pt x="98" y="100"/>
                  </a:lnTo>
                  <a:lnTo>
                    <a:pt x="101" y="97"/>
                  </a:lnTo>
                  <a:lnTo>
                    <a:pt x="101" y="92"/>
                  </a:lnTo>
                  <a:lnTo>
                    <a:pt x="100" y="88"/>
                  </a:lnTo>
                  <a:lnTo>
                    <a:pt x="100" y="83"/>
                  </a:lnTo>
                  <a:lnTo>
                    <a:pt x="96" y="76"/>
                  </a:lnTo>
                  <a:lnTo>
                    <a:pt x="92" y="70"/>
                  </a:lnTo>
                  <a:lnTo>
                    <a:pt x="86" y="65"/>
                  </a:lnTo>
                  <a:lnTo>
                    <a:pt x="82" y="59"/>
                  </a:lnTo>
                  <a:lnTo>
                    <a:pt x="78" y="55"/>
                  </a:lnTo>
                  <a:lnTo>
                    <a:pt x="76" y="48"/>
                  </a:lnTo>
                  <a:lnTo>
                    <a:pt x="75" y="40"/>
                  </a:lnTo>
                  <a:lnTo>
                    <a:pt x="77" y="31"/>
                  </a:lnTo>
                  <a:lnTo>
                    <a:pt x="74" y="30"/>
                  </a:lnTo>
                  <a:lnTo>
                    <a:pt x="71" y="29"/>
                  </a:lnTo>
                  <a:lnTo>
                    <a:pt x="67" y="29"/>
                  </a:lnTo>
                  <a:lnTo>
                    <a:pt x="64" y="27"/>
                  </a:lnTo>
                  <a:lnTo>
                    <a:pt x="61" y="34"/>
                  </a:lnTo>
                  <a:lnTo>
                    <a:pt x="61" y="41"/>
                  </a:lnTo>
                  <a:lnTo>
                    <a:pt x="61" y="48"/>
                  </a:lnTo>
                  <a:lnTo>
                    <a:pt x="60" y="56"/>
                  </a:lnTo>
                  <a:lnTo>
                    <a:pt x="52" y="52"/>
                  </a:lnTo>
                  <a:lnTo>
                    <a:pt x="47" y="40"/>
                  </a:lnTo>
                  <a:lnTo>
                    <a:pt x="43" y="30"/>
                  </a:lnTo>
                  <a:lnTo>
                    <a:pt x="30" y="32"/>
                  </a:lnTo>
                  <a:lnTo>
                    <a:pt x="28" y="43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21" y="73"/>
                  </a:lnTo>
                  <a:lnTo>
                    <a:pt x="14" y="84"/>
                  </a:lnTo>
                  <a:lnTo>
                    <a:pt x="12" y="98"/>
                  </a:lnTo>
                  <a:lnTo>
                    <a:pt x="12" y="113"/>
                  </a:lnTo>
                  <a:lnTo>
                    <a:pt x="14" y="128"/>
                  </a:lnTo>
                  <a:lnTo>
                    <a:pt x="16" y="137"/>
                  </a:lnTo>
                  <a:lnTo>
                    <a:pt x="20" y="141"/>
                  </a:lnTo>
                  <a:lnTo>
                    <a:pt x="25" y="145"/>
                  </a:lnTo>
                  <a:lnTo>
                    <a:pt x="31" y="147"/>
                  </a:lnTo>
                  <a:lnTo>
                    <a:pt x="38" y="149"/>
                  </a:lnTo>
                  <a:lnTo>
                    <a:pt x="43" y="153"/>
                  </a:lnTo>
                  <a:lnTo>
                    <a:pt x="45" y="158"/>
                  </a:lnTo>
                  <a:lnTo>
                    <a:pt x="45" y="168"/>
                  </a:lnTo>
                  <a:lnTo>
                    <a:pt x="40" y="169"/>
                  </a:lnTo>
                  <a:lnTo>
                    <a:pt x="38" y="166"/>
                  </a:lnTo>
                  <a:lnTo>
                    <a:pt x="35" y="163"/>
                  </a:lnTo>
                  <a:lnTo>
                    <a:pt x="32" y="161"/>
                  </a:lnTo>
                  <a:lnTo>
                    <a:pt x="25" y="165"/>
                  </a:lnTo>
                  <a:lnTo>
                    <a:pt x="21" y="172"/>
                  </a:lnTo>
                  <a:lnTo>
                    <a:pt x="21" y="180"/>
                  </a:lnTo>
                  <a:lnTo>
                    <a:pt x="25" y="188"/>
                  </a:lnTo>
                  <a:lnTo>
                    <a:pt x="32" y="197"/>
                  </a:lnTo>
                  <a:lnTo>
                    <a:pt x="42" y="201"/>
                  </a:lnTo>
                  <a:lnTo>
                    <a:pt x="49" y="205"/>
                  </a:lnTo>
                  <a:lnTo>
                    <a:pt x="52" y="219"/>
                  </a:lnTo>
                  <a:lnTo>
                    <a:pt x="59" y="221"/>
                  </a:lnTo>
                  <a:lnTo>
                    <a:pt x="64" y="217"/>
                  </a:lnTo>
                  <a:lnTo>
                    <a:pt x="67" y="210"/>
                  </a:lnTo>
                  <a:lnTo>
                    <a:pt x="70" y="203"/>
                  </a:lnTo>
                  <a:lnTo>
                    <a:pt x="74" y="207"/>
                  </a:lnTo>
                  <a:lnTo>
                    <a:pt x="77" y="213"/>
                  </a:lnTo>
                  <a:lnTo>
                    <a:pt x="80" y="218"/>
                  </a:lnTo>
                  <a:lnTo>
                    <a:pt x="88" y="214"/>
                  </a:lnTo>
                  <a:lnTo>
                    <a:pt x="91" y="212"/>
                  </a:lnTo>
                  <a:lnTo>
                    <a:pt x="91" y="207"/>
                  </a:lnTo>
                  <a:lnTo>
                    <a:pt x="91" y="203"/>
                  </a:lnTo>
                  <a:lnTo>
                    <a:pt x="90" y="199"/>
                  </a:lnTo>
                  <a:lnTo>
                    <a:pt x="97" y="198"/>
                  </a:lnTo>
                  <a:lnTo>
                    <a:pt x="103" y="195"/>
                  </a:lnTo>
                  <a:lnTo>
                    <a:pt x="109" y="190"/>
                  </a:lnTo>
                  <a:lnTo>
                    <a:pt x="113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80"/>
                  </a:lnTo>
                  <a:lnTo>
                    <a:pt x="115" y="180"/>
                  </a:lnTo>
                  <a:lnTo>
                    <a:pt x="115" y="194"/>
                  </a:lnTo>
                  <a:lnTo>
                    <a:pt x="114" y="209"/>
                  </a:lnTo>
                  <a:lnTo>
                    <a:pt x="112" y="223"/>
                  </a:lnTo>
                  <a:lnTo>
                    <a:pt x="110" y="237"/>
                  </a:lnTo>
                  <a:lnTo>
                    <a:pt x="100" y="229"/>
                  </a:lnTo>
                  <a:lnTo>
                    <a:pt x="89" y="224"/>
                  </a:lnTo>
                  <a:lnTo>
                    <a:pt x="76" y="221"/>
                  </a:lnTo>
                  <a:lnTo>
                    <a:pt x="63" y="221"/>
                  </a:lnTo>
                  <a:lnTo>
                    <a:pt x="50" y="222"/>
                  </a:lnTo>
                  <a:lnTo>
                    <a:pt x="38" y="223"/>
                  </a:lnTo>
                  <a:lnTo>
                    <a:pt x="25" y="227"/>
                  </a:lnTo>
                  <a:lnTo>
                    <a:pt x="14" y="230"/>
                  </a:lnTo>
                  <a:lnTo>
                    <a:pt x="9" y="203"/>
                  </a:lnTo>
                  <a:lnTo>
                    <a:pt x="4" y="174"/>
                  </a:lnTo>
                  <a:lnTo>
                    <a:pt x="1" y="144"/>
                  </a:lnTo>
                  <a:lnTo>
                    <a:pt x="0" y="113"/>
                  </a:lnTo>
                  <a:lnTo>
                    <a:pt x="2" y="83"/>
                  </a:lnTo>
                  <a:lnTo>
                    <a:pt x="8" y="56"/>
                  </a:lnTo>
                  <a:lnTo>
                    <a:pt x="19" y="31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3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3"/>
                  </a:lnTo>
                  <a:lnTo>
                    <a:pt x="84" y="9"/>
                  </a:lnTo>
                  <a:lnTo>
                    <a:pt x="95" y="25"/>
                  </a:lnTo>
                  <a:lnTo>
                    <a:pt x="103" y="43"/>
                  </a:lnTo>
                  <a:lnTo>
                    <a:pt x="110" y="62"/>
                  </a:lnTo>
                  <a:lnTo>
                    <a:pt x="114" y="81"/>
                  </a:lnTo>
                  <a:lnTo>
                    <a:pt x="116" y="100"/>
                  </a:lnTo>
                  <a:lnTo>
                    <a:pt x="118" y="121"/>
                  </a:lnTo>
                  <a:lnTo>
                    <a:pt x="118" y="140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4934" y="93"/>
              <a:ext cx="67" cy="114"/>
            </a:xfrm>
            <a:custGeom>
              <a:avLst/>
              <a:gdLst>
                <a:gd name="T0" fmla="*/ 184 w 202"/>
                <a:gd name="T1" fmla="*/ 48 h 341"/>
                <a:gd name="T2" fmla="*/ 196 w 202"/>
                <a:gd name="T3" fmla="*/ 94 h 341"/>
                <a:gd name="T4" fmla="*/ 202 w 202"/>
                <a:gd name="T5" fmla="*/ 143 h 341"/>
                <a:gd name="T6" fmla="*/ 198 w 202"/>
                <a:gd name="T7" fmla="*/ 192 h 341"/>
                <a:gd name="T8" fmla="*/ 199 w 202"/>
                <a:gd name="T9" fmla="*/ 221 h 341"/>
                <a:gd name="T10" fmla="*/ 167 w 202"/>
                <a:gd name="T11" fmla="*/ 224 h 341"/>
                <a:gd name="T12" fmla="*/ 138 w 202"/>
                <a:gd name="T13" fmla="*/ 237 h 341"/>
                <a:gd name="T14" fmla="*/ 113 w 202"/>
                <a:gd name="T15" fmla="*/ 259 h 341"/>
                <a:gd name="T16" fmla="*/ 90 w 202"/>
                <a:gd name="T17" fmla="*/ 285 h 341"/>
                <a:gd name="T18" fmla="*/ 91 w 202"/>
                <a:gd name="T19" fmla="*/ 286 h 341"/>
                <a:gd name="T20" fmla="*/ 94 w 202"/>
                <a:gd name="T21" fmla="*/ 287 h 341"/>
                <a:gd name="T22" fmla="*/ 82 w 202"/>
                <a:gd name="T23" fmla="*/ 294 h 341"/>
                <a:gd name="T24" fmla="*/ 68 w 202"/>
                <a:gd name="T25" fmla="*/ 299 h 341"/>
                <a:gd name="T26" fmla="*/ 55 w 202"/>
                <a:gd name="T27" fmla="*/ 309 h 341"/>
                <a:gd name="T28" fmla="*/ 44 w 202"/>
                <a:gd name="T29" fmla="*/ 322 h 341"/>
                <a:gd name="T30" fmla="*/ 31 w 202"/>
                <a:gd name="T31" fmla="*/ 334 h 341"/>
                <a:gd name="T32" fmla="*/ 18 w 202"/>
                <a:gd name="T33" fmla="*/ 341 h 341"/>
                <a:gd name="T34" fmla="*/ 55 w 202"/>
                <a:gd name="T35" fmla="*/ 295 h 341"/>
                <a:gd name="T36" fmla="*/ 40 w 202"/>
                <a:gd name="T37" fmla="*/ 299 h 341"/>
                <a:gd name="T38" fmla="*/ 25 w 202"/>
                <a:gd name="T39" fmla="*/ 307 h 341"/>
                <a:gd name="T40" fmla="*/ 9 w 202"/>
                <a:gd name="T41" fmla="*/ 315 h 341"/>
                <a:gd name="T42" fmla="*/ 10 w 202"/>
                <a:gd name="T43" fmla="*/ 310 h 341"/>
                <a:gd name="T44" fmla="*/ 31 w 202"/>
                <a:gd name="T45" fmla="*/ 300 h 341"/>
                <a:gd name="T46" fmla="*/ 54 w 202"/>
                <a:gd name="T47" fmla="*/ 294 h 341"/>
                <a:gd name="T48" fmla="*/ 79 w 202"/>
                <a:gd name="T49" fmla="*/ 290 h 341"/>
                <a:gd name="T50" fmla="*/ 85 w 202"/>
                <a:gd name="T51" fmla="*/ 284 h 341"/>
                <a:gd name="T52" fmla="*/ 72 w 202"/>
                <a:gd name="T53" fmla="*/ 279 h 341"/>
                <a:gd name="T54" fmla="*/ 60 w 202"/>
                <a:gd name="T55" fmla="*/ 276 h 341"/>
                <a:gd name="T56" fmla="*/ 47 w 202"/>
                <a:gd name="T57" fmla="*/ 271 h 341"/>
                <a:gd name="T58" fmla="*/ 39 w 202"/>
                <a:gd name="T59" fmla="*/ 269 h 341"/>
                <a:gd name="T60" fmla="*/ 33 w 202"/>
                <a:gd name="T61" fmla="*/ 269 h 341"/>
                <a:gd name="T62" fmla="*/ 39 w 202"/>
                <a:gd name="T63" fmla="*/ 269 h 341"/>
                <a:gd name="T64" fmla="*/ 53 w 202"/>
                <a:gd name="T65" fmla="*/ 273 h 341"/>
                <a:gd name="T66" fmla="*/ 68 w 202"/>
                <a:gd name="T67" fmla="*/ 275 h 341"/>
                <a:gd name="T68" fmla="*/ 83 w 202"/>
                <a:gd name="T69" fmla="*/ 279 h 341"/>
                <a:gd name="T70" fmla="*/ 94 w 202"/>
                <a:gd name="T71" fmla="*/ 277 h 341"/>
                <a:gd name="T72" fmla="*/ 91 w 202"/>
                <a:gd name="T73" fmla="*/ 275 h 341"/>
                <a:gd name="T74" fmla="*/ 88 w 202"/>
                <a:gd name="T75" fmla="*/ 275 h 341"/>
                <a:gd name="T76" fmla="*/ 70 w 202"/>
                <a:gd name="T77" fmla="*/ 154 h 341"/>
                <a:gd name="T78" fmla="*/ 86 w 202"/>
                <a:gd name="T79" fmla="*/ 33 h 341"/>
                <a:gd name="T80" fmla="*/ 94 w 202"/>
                <a:gd name="T81" fmla="*/ 24 h 341"/>
                <a:gd name="T82" fmla="*/ 102 w 202"/>
                <a:gd name="T83" fmla="*/ 15 h 341"/>
                <a:gd name="T84" fmla="*/ 111 w 202"/>
                <a:gd name="T85" fmla="*/ 6 h 341"/>
                <a:gd name="T86" fmla="*/ 121 w 202"/>
                <a:gd name="T87" fmla="*/ 0 h 341"/>
                <a:gd name="T88" fmla="*/ 137 w 202"/>
                <a:gd name="T89" fmla="*/ 1 h 341"/>
                <a:gd name="T90" fmla="*/ 152 w 202"/>
                <a:gd name="T91" fmla="*/ 5 h 341"/>
                <a:gd name="T92" fmla="*/ 165 w 202"/>
                <a:gd name="T93" fmla="*/ 14 h 341"/>
                <a:gd name="T94" fmla="*/ 174 w 202"/>
                <a:gd name="T95" fmla="*/ 2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2" h="341">
                  <a:moveTo>
                    <a:pt x="174" y="28"/>
                  </a:moveTo>
                  <a:lnTo>
                    <a:pt x="184" y="48"/>
                  </a:lnTo>
                  <a:lnTo>
                    <a:pt x="190" y="70"/>
                  </a:lnTo>
                  <a:lnTo>
                    <a:pt x="196" y="94"/>
                  </a:lnTo>
                  <a:lnTo>
                    <a:pt x="199" y="118"/>
                  </a:lnTo>
                  <a:lnTo>
                    <a:pt x="202" y="143"/>
                  </a:lnTo>
                  <a:lnTo>
                    <a:pt x="201" y="167"/>
                  </a:lnTo>
                  <a:lnTo>
                    <a:pt x="198" y="192"/>
                  </a:lnTo>
                  <a:lnTo>
                    <a:pt x="194" y="216"/>
                  </a:lnTo>
                  <a:lnTo>
                    <a:pt x="199" y="221"/>
                  </a:lnTo>
                  <a:lnTo>
                    <a:pt x="183" y="221"/>
                  </a:lnTo>
                  <a:lnTo>
                    <a:pt x="167" y="224"/>
                  </a:lnTo>
                  <a:lnTo>
                    <a:pt x="152" y="229"/>
                  </a:lnTo>
                  <a:lnTo>
                    <a:pt x="138" y="237"/>
                  </a:lnTo>
                  <a:lnTo>
                    <a:pt x="124" y="246"/>
                  </a:lnTo>
                  <a:lnTo>
                    <a:pt x="113" y="259"/>
                  </a:lnTo>
                  <a:lnTo>
                    <a:pt x="101" y="271"/>
                  </a:lnTo>
                  <a:lnTo>
                    <a:pt x="90" y="285"/>
                  </a:lnTo>
                  <a:lnTo>
                    <a:pt x="90" y="286"/>
                  </a:lnTo>
                  <a:lnTo>
                    <a:pt x="91" y="286"/>
                  </a:lnTo>
                  <a:lnTo>
                    <a:pt x="93" y="287"/>
                  </a:lnTo>
                  <a:lnTo>
                    <a:pt x="94" y="287"/>
                  </a:lnTo>
                  <a:lnTo>
                    <a:pt x="89" y="292"/>
                  </a:lnTo>
                  <a:lnTo>
                    <a:pt x="82" y="294"/>
                  </a:lnTo>
                  <a:lnTo>
                    <a:pt x="75" y="295"/>
                  </a:lnTo>
                  <a:lnTo>
                    <a:pt x="68" y="299"/>
                  </a:lnTo>
                  <a:lnTo>
                    <a:pt x="62" y="303"/>
                  </a:lnTo>
                  <a:lnTo>
                    <a:pt x="55" y="309"/>
                  </a:lnTo>
                  <a:lnTo>
                    <a:pt x="49" y="316"/>
                  </a:lnTo>
                  <a:lnTo>
                    <a:pt x="44" y="322"/>
                  </a:lnTo>
                  <a:lnTo>
                    <a:pt x="37" y="328"/>
                  </a:lnTo>
                  <a:lnTo>
                    <a:pt x="31" y="334"/>
                  </a:lnTo>
                  <a:lnTo>
                    <a:pt x="25" y="339"/>
                  </a:lnTo>
                  <a:lnTo>
                    <a:pt x="18" y="341"/>
                  </a:lnTo>
                  <a:lnTo>
                    <a:pt x="65" y="296"/>
                  </a:lnTo>
                  <a:lnTo>
                    <a:pt x="55" y="295"/>
                  </a:lnTo>
                  <a:lnTo>
                    <a:pt x="47" y="296"/>
                  </a:lnTo>
                  <a:lnTo>
                    <a:pt x="40" y="299"/>
                  </a:lnTo>
                  <a:lnTo>
                    <a:pt x="32" y="302"/>
                  </a:lnTo>
                  <a:lnTo>
                    <a:pt x="25" y="307"/>
                  </a:lnTo>
                  <a:lnTo>
                    <a:pt x="16" y="311"/>
                  </a:lnTo>
                  <a:lnTo>
                    <a:pt x="9" y="315"/>
                  </a:lnTo>
                  <a:lnTo>
                    <a:pt x="0" y="318"/>
                  </a:lnTo>
                  <a:lnTo>
                    <a:pt x="10" y="310"/>
                  </a:lnTo>
                  <a:lnTo>
                    <a:pt x="19" y="304"/>
                  </a:lnTo>
                  <a:lnTo>
                    <a:pt x="31" y="300"/>
                  </a:lnTo>
                  <a:lnTo>
                    <a:pt x="43" y="296"/>
                  </a:lnTo>
                  <a:lnTo>
                    <a:pt x="54" y="294"/>
                  </a:lnTo>
                  <a:lnTo>
                    <a:pt x="66" y="292"/>
                  </a:lnTo>
                  <a:lnTo>
                    <a:pt x="79" y="290"/>
                  </a:lnTo>
                  <a:lnTo>
                    <a:pt x="90" y="287"/>
                  </a:lnTo>
                  <a:lnTo>
                    <a:pt x="85" y="284"/>
                  </a:lnTo>
                  <a:lnTo>
                    <a:pt x="79" y="282"/>
                  </a:lnTo>
                  <a:lnTo>
                    <a:pt x="72" y="279"/>
                  </a:lnTo>
                  <a:lnTo>
                    <a:pt x="66" y="277"/>
                  </a:lnTo>
                  <a:lnTo>
                    <a:pt x="60" y="276"/>
                  </a:lnTo>
                  <a:lnTo>
                    <a:pt x="53" y="274"/>
                  </a:lnTo>
                  <a:lnTo>
                    <a:pt x="47" y="271"/>
                  </a:lnTo>
                  <a:lnTo>
                    <a:pt x="42" y="269"/>
                  </a:lnTo>
                  <a:lnTo>
                    <a:pt x="39" y="269"/>
                  </a:lnTo>
                  <a:lnTo>
                    <a:pt x="35" y="270"/>
                  </a:lnTo>
                  <a:lnTo>
                    <a:pt x="33" y="269"/>
                  </a:lnTo>
                  <a:lnTo>
                    <a:pt x="31" y="268"/>
                  </a:lnTo>
                  <a:lnTo>
                    <a:pt x="39" y="269"/>
                  </a:lnTo>
                  <a:lnTo>
                    <a:pt x="46" y="270"/>
                  </a:lnTo>
                  <a:lnTo>
                    <a:pt x="53" y="273"/>
                  </a:lnTo>
                  <a:lnTo>
                    <a:pt x="61" y="274"/>
                  </a:lnTo>
                  <a:lnTo>
                    <a:pt x="68" y="275"/>
                  </a:lnTo>
                  <a:lnTo>
                    <a:pt x="76" y="277"/>
                  </a:lnTo>
                  <a:lnTo>
                    <a:pt x="83" y="279"/>
                  </a:lnTo>
                  <a:lnTo>
                    <a:pt x="90" y="282"/>
                  </a:lnTo>
                  <a:lnTo>
                    <a:pt x="94" y="277"/>
                  </a:lnTo>
                  <a:lnTo>
                    <a:pt x="93" y="276"/>
                  </a:lnTo>
                  <a:lnTo>
                    <a:pt x="91" y="275"/>
                  </a:lnTo>
                  <a:lnTo>
                    <a:pt x="89" y="275"/>
                  </a:lnTo>
                  <a:lnTo>
                    <a:pt x="88" y="275"/>
                  </a:lnTo>
                  <a:lnTo>
                    <a:pt x="77" y="216"/>
                  </a:lnTo>
                  <a:lnTo>
                    <a:pt x="70" y="154"/>
                  </a:lnTo>
                  <a:lnTo>
                    <a:pt x="72" y="93"/>
                  </a:lnTo>
                  <a:lnTo>
                    <a:pt x="86" y="33"/>
                  </a:lnTo>
                  <a:lnTo>
                    <a:pt x="89" y="29"/>
                  </a:lnTo>
                  <a:lnTo>
                    <a:pt x="94" y="24"/>
                  </a:lnTo>
                  <a:lnTo>
                    <a:pt x="98" y="20"/>
                  </a:lnTo>
                  <a:lnTo>
                    <a:pt x="102" y="15"/>
                  </a:lnTo>
                  <a:lnTo>
                    <a:pt x="106" y="11"/>
                  </a:lnTo>
                  <a:lnTo>
                    <a:pt x="111" y="6"/>
                  </a:lnTo>
                  <a:lnTo>
                    <a:pt x="116" y="3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7" y="1"/>
                  </a:lnTo>
                  <a:lnTo>
                    <a:pt x="144" y="3"/>
                  </a:lnTo>
                  <a:lnTo>
                    <a:pt x="152" y="5"/>
                  </a:lnTo>
                  <a:lnTo>
                    <a:pt x="158" y="9"/>
                  </a:lnTo>
                  <a:lnTo>
                    <a:pt x="165" y="14"/>
                  </a:lnTo>
                  <a:lnTo>
                    <a:pt x="170" y="20"/>
                  </a:lnTo>
                  <a:lnTo>
                    <a:pt x="17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4958" y="95"/>
              <a:ext cx="42" cy="90"/>
            </a:xfrm>
            <a:custGeom>
              <a:avLst/>
              <a:gdLst>
                <a:gd name="T0" fmla="*/ 96 w 124"/>
                <a:gd name="T1" fmla="*/ 25 h 268"/>
                <a:gd name="T2" fmla="*/ 108 w 124"/>
                <a:gd name="T3" fmla="*/ 53 h 268"/>
                <a:gd name="T4" fmla="*/ 116 w 124"/>
                <a:gd name="T5" fmla="*/ 83 h 268"/>
                <a:gd name="T6" fmla="*/ 122 w 124"/>
                <a:gd name="T7" fmla="*/ 114 h 268"/>
                <a:gd name="T8" fmla="*/ 124 w 124"/>
                <a:gd name="T9" fmla="*/ 150 h 268"/>
                <a:gd name="T10" fmla="*/ 122 w 124"/>
                <a:gd name="T11" fmla="*/ 189 h 268"/>
                <a:gd name="T12" fmla="*/ 112 w 124"/>
                <a:gd name="T13" fmla="*/ 207 h 268"/>
                <a:gd name="T14" fmla="*/ 100 w 124"/>
                <a:gd name="T15" fmla="*/ 207 h 268"/>
                <a:gd name="T16" fmla="*/ 92 w 124"/>
                <a:gd name="T17" fmla="*/ 208 h 268"/>
                <a:gd name="T18" fmla="*/ 89 w 124"/>
                <a:gd name="T19" fmla="*/ 200 h 268"/>
                <a:gd name="T20" fmla="*/ 97 w 124"/>
                <a:gd name="T21" fmla="*/ 190 h 268"/>
                <a:gd name="T22" fmla="*/ 105 w 124"/>
                <a:gd name="T23" fmla="*/ 172 h 268"/>
                <a:gd name="T24" fmla="*/ 105 w 124"/>
                <a:gd name="T25" fmla="*/ 148 h 268"/>
                <a:gd name="T26" fmla="*/ 89 w 124"/>
                <a:gd name="T27" fmla="*/ 129 h 268"/>
                <a:gd name="T28" fmla="*/ 77 w 124"/>
                <a:gd name="T29" fmla="*/ 107 h 268"/>
                <a:gd name="T30" fmla="*/ 89 w 124"/>
                <a:gd name="T31" fmla="*/ 108 h 268"/>
                <a:gd name="T32" fmla="*/ 98 w 124"/>
                <a:gd name="T33" fmla="*/ 101 h 268"/>
                <a:gd name="T34" fmla="*/ 93 w 124"/>
                <a:gd name="T35" fmla="*/ 82 h 268"/>
                <a:gd name="T36" fmla="*/ 79 w 124"/>
                <a:gd name="T37" fmla="*/ 68 h 268"/>
                <a:gd name="T38" fmla="*/ 72 w 124"/>
                <a:gd name="T39" fmla="*/ 27 h 268"/>
                <a:gd name="T40" fmla="*/ 66 w 124"/>
                <a:gd name="T41" fmla="*/ 25 h 268"/>
                <a:gd name="T42" fmla="*/ 59 w 124"/>
                <a:gd name="T43" fmla="*/ 25 h 268"/>
                <a:gd name="T44" fmla="*/ 56 w 124"/>
                <a:gd name="T45" fmla="*/ 43 h 268"/>
                <a:gd name="T46" fmla="*/ 57 w 124"/>
                <a:gd name="T47" fmla="*/ 63 h 268"/>
                <a:gd name="T48" fmla="*/ 46 w 124"/>
                <a:gd name="T49" fmla="*/ 30 h 268"/>
                <a:gd name="T50" fmla="*/ 36 w 124"/>
                <a:gd name="T51" fmla="*/ 30 h 268"/>
                <a:gd name="T52" fmla="*/ 30 w 124"/>
                <a:gd name="T53" fmla="*/ 35 h 268"/>
                <a:gd name="T54" fmla="*/ 32 w 124"/>
                <a:gd name="T55" fmla="*/ 53 h 268"/>
                <a:gd name="T56" fmla="*/ 35 w 124"/>
                <a:gd name="T57" fmla="*/ 72 h 268"/>
                <a:gd name="T58" fmla="*/ 18 w 124"/>
                <a:gd name="T59" fmla="*/ 91 h 268"/>
                <a:gd name="T60" fmla="*/ 12 w 124"/>
                <a:gd name="T61" fmla="*/ 118 h 268"/>
                <a:gd name="T62" fmla="*/ 16 w 124"/>
                <a:gd name="T63" fmla="*/ 136 h 268"/>
                <a:gd name="T64" fmla="*/ 26 w 124"/>
                <a:gd name="T65" fmla="*/ 148 h 268"/>
                <a:gd name="T66" fmla="*/ 33 w 124"/>
                <a:gd name="T67" fmla="*/ 150 h 268"/>
                <a:gd name="T68" fmla="*/ 41 w 124"/>
                <a:gd name="T69" fmla="*/ 155 h 268"/>
                <a:gd name="T70" fmla="*/ 40 w 124"/>
                <a:gd name="T71" fmla="*/ 178 h 268"/>
                <a:gd name="T72" fmla="*/ 30 w 124"/>
                <a:gd name="T73" fmla="*/ 172 h 268"/>
                <a:gd name="T74" fmla="*/ 23 w 124"/>
                <a:gd name="T75" fmla="*/ 180 h 268"/>
                <a:gd name="T76" fmla="*/ 24 w 124"/>
                <a:gd name="T77" fmla="*/ 191 h 268"/>
                <a:gd name="T78" fmla="*/ 33 w 124"/>
                <a:gd name="T79" fmla="*/ 204 h 268"/>
                <a:gd name="T80" fmla="*/ 49 w 124"/>
                <a:gd name="T81" fmla="*/ 214 h 268"/>
                <a:gd name="T82" fmla="*/ 51 w 124"/>
                <a:gd name="T83" fmla="*/ 228 h 268"/>
                <a:gd name="T84" fmla="*/ 58 w 124"/>
                <a:gd name="T85" fmla="*/ 229 h 268"/>
                <a:gd name="T86" fmla="*/ 54 w 124"/>
                <a:gd name="T87" fmla="*/ 233 h 268"/>
                <a:gd name="T88" fmla="*/ 44 w 124"/>
                <a:gd name="T89" fmla="*/ 241 h 268"/>
                <a:gd name="T90" fmla="*/ 33 w 124"/>
                <a:gd name="T91" fmla="*/ 251 h 268"/>
                <a:gd name="T92" fmla="*/ 24 w 124"/>
                <a:gd name="T93" fmla="*/ 261 h 268"/>
                <a:gd name="T94" fmla="*/ 14 w 124"/>
                <a:gd name="T95" fmla="*/ 239 h 268"/>
                <a:gd name="T96" fmla="*/ 5 w 124"/>
                <a:gd name="T97" fmla="*/ 182 h 268"/>
                <a:gd name="T98" fmla="*/ 0 w 124"/>
                <a:gd name="T99" fmla="*/ 124 h 268"/>
                <a:gd name="T100" fmla="*/ 6 w 124"/>
                <a:gd name="T101" fmla="*/ 66 h 268"/>
                <a:gd name="T102" fmla="*/ 17 w 124"/>
                <a:gd name="T103" fmla="*/ 31 h 268"/>
                <a:gd name="T104" fmla="*/ 25 w 124"/>
                <a:gd name="T105" fmla="*/ 20 h 268"/>
                <a:gd name="T106" fmla="*/ 33 w 124"/>
                <a:gd name="T107" fmla="*/ 12 h 268"/>
                <a:gd name="T108" fmla="*/ 43 w 124"/>
                <a:gd name="T109" fmla="*/ 5 h 268"/>
                <a:gd name="T110" fmla="*/ 53 w 124"/>
                <a:gd name="T111" fmla="*/ 1 h 268"/>
                <a:gd name="T112" fmla="*/ 63 w 124"/>
                <a:gd name="T113" fmla="*/ 2 h 268"/>
                <a:gd name="T114" fmla="*/ 72 w 124"/>
                <a:gd name="T115" fmla="*/ 6 h 268"/>
                <a:gd name="T116" fmla="*/ 82 w 124"/>
                <a:gd name="T117" fmla="*/ 1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268">
                  <a:moveTo>
                    <a:pt x="87" y="12"/>
                  </a:moveTo>
                  <a:lnTo>
                    <a:pt x="96" y="25"/>
                  </a:lnTo>
                  <a:lnTo>
                    <a:pt x="102" y="39"/>
                  </a:lnTo>
                  <a:lnTo>
                    <a:pt x="108" y="53"/>
                  </a:lnTo>
                  <a:lnTo>
                    <a:pt x="113" y="67"/>
                  </a:lnTo>
                  <a:lnTo>
                    <a:pt x="116" y="83"/>
                  </a:lnTo>
                  <a:lnTo>
                    <a:pt x="119" y="98"/>
                  </a:lnTo>
                  <a:lnTo>
                    <a:pt x="122" y="114"/>
                  </a:lnTo>
                  <a:lnTo>
                    <a:pt x="124" y="130"/>
                  </a:lnTo>
                  <a:lnTo>
                    <a:pt x="124" y="150"/>
                  </a:lnTo>
                  <a:lnTo>
                    <a:pt x="124" y="170"/>
                  </a:lnTo>
                  <a:lnTo>
                    <a:pt x="122" y="189"/>
                  </a:lnTo>
                  <a:lnTo>
                    <a:pt x="118" y="207"/>
                  </a:lnTo>
                  <a:lnTo>
                    <a:pt x="112" y="207"/>
                  </a:lnTo>
                  <a:lnTo>
                    <a:pt x="105" y="207"/>
                  </a:lnTo>
                  <a:lnTo>
                    <a:pt x="100" y="207"/>
                  </a:lnTo>
                  <a:lnTo>
                    <a:pt x="95" y="211"/>
                  </a:lnTo>
                  <a:lnTo>
                    <a:pt x="92" y="208"/>
                  </a:lnTo>
                  <a:lnTo>
                    <a:pt x="90" y="205"/>
                  </a:lnTo>
                  <a:lnTo>
                    <a:pt x="89" y="200"/>
                  </a:lnTo>
                  <a:lnTo>
                    <a:pt x="89" y="196"/>
                  </a:lnTo>
                  <a:lnTo>
                    <a:pt x="97" y="190"/>
                  </a:lnTo>
                  <a:lnTo>
                    <a:pt x="102" y="182"/>
                  </a:lnTo>
                  <a:lnTo>
                    <a:pt x="105" y="172"/>
                  </a:lnTo>
                  <a:lnTo>
                    <a:pt x="107" y="163"/>
                  </a:lnTo>
                  <a:lnTo>
                    <a:pt x="105" y="148"/>
                  </a:lnTo>
                  <a:lnTo>
                    <a:pt x="99" y="137"/>
                  </a:lnTo>
                  <a:lnTo>
                    <a:pt x="89" y="129"/>
                  </a:lnTo>
                  <a:lnTo>
                    <a:pt x="79" y="121"/>
                  </a:lnTo>
                  <a:lnTo>
                    <a:pt x="77" y="107"/>
                  </a:lnTo>
                  <a:lnTo>
                    <a:pt x="82" y="106"/>
                  </a:lnTo>
                  <a:lnTo>
                    <a:pt x="89" y="108"/>
                  </a:lnTo>
                  <a:lnTo>
                    <a:pt x="95" y="108"/>
                  </a:lnTo>
                  <a:lnTo>
                    <a:pt x="98" y="101"/>
                  </a:lnTo>
                  <a:lnTo>
                    <a:pt x="96" y="91"/>
                  </a:lnTo>
                  <a:lnTo>
                    <a:pt x="93" y="82"/>
                  </a:lnTo>
                  <a:lnTo>
                    <a:pt x="87" y="74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72" y="27"/>
                  </a:lnTo>
                  <a:lnTo>
                    <a:pt x="69" y="26"/>
                  </a:lnTo>
                  <a:lnTo>
                    <a:pt x="66" y="25"/>
                  </a:lnTo>
                  <a:lnTo>
                    <a:pt x="62" y="25"/>
                  </a:lnTo>
                  <a:lnTo>
                    <a:pt x="59" y="25"/>
                  </a:lnTo>
                  <a:lnTo>
                    <a:pt x="56" y="34"/>
                  </a:lnTo>
                  <a:lnTo>
                    <a:pt x="56" y="43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51" y="63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2" y="32"/>
                  </a:lnTo>
                  <a:lnTo>
                    <a:pt x="30" y="35"/>
                  </a:lnTo>
                  <a:lnTo>
                    <a:pt x="30" y="46"/>
                  </a:lnTo>
                  <a:lnTo>
                    <a:pt x="32" y="53"/>
                  </a:lnTo>
                  <a:lnTo>
                    <a:pt x="34" y="63"/>
                  </a:lnTo>
                  <a:lnTo>
                    <a:pt x="35" y="72"/>
                  </a:lnTo>
                  <a:lnTo>
                    <a:pt x="26" y="80"/>
                  </a:lnTo>
                  <a:lnTo>
                    <a:pt x="18" y="91"/>
                  </a:lnTo>
                  <a:lnTo>
                    <a:pt x="14" y="105"/>
                  </a:lnTo>
                  <a:lnTo>
                    <a:pt x="12" y="118"/>
                  </a:lnTo>
                  <a:lnTo>
                    <a:pt x="13" y="128"/>
                  </a:lnTo>
                  <a:lnTo>
                    <a:pt x="16" y="136"/>
                  </a:lnTo>
                  <a:lnTo>
                    <a:pt x="21" y="142"/>
                  </a:lnTo>
                  <a:lnTo>
                    <a:pt x="26" y="148"/>
                  </a:lnTo>
                  <a:lnTo>
                    <a:pt x="30" y="149"/>
                  </a:lnTo>
                  <a:lnTo>
                    <a:pt x="33" y="150"/>
                  </a:lnTo>
                  <a:lnTo>
                    <a:pt x="38" y="153"/>
                  </a:lnTo>
                  <a:lnTo>
                    <a:pt x="41" y="155"/>
                  </a:lnTo>
                  <a:lnTo>
                    <a:pt x="44" y="179"/>
                  </a:lnTo>
                  <a:lnTo>
                    <a:pt x="40" y="178"/>
                  </a:lnTo>
                  <a:lnTo>
                    <a:pt x="35" y="174"/>
                  </a:lnTo>
                  <a:lnTo>
                    <a:pt x="30" y="172"/>
                  </a:lnTo>
                  <a:lnTo>
                    <a:pt x="25" y="174"/>
                  </a:lnTo>
                  <a:lnTo>
                    <a:pt x="23" y="180"/>
                  </a:lnTo>
                  <a:lnTo>
                    <a:pt x="23" y="186"/>
                  </a:lnTo>
                  <a:lnTo>
                    <a:pt x="24" y="191"/>
                  </a:lnTo>
                  <a:lnTo>
                    <a:pt x="26" y="196"/>
                  </a:lnTo>
                  <a:lnTo>
                    <a:pt x="33" y="204"/>
                  </a:lnTo>
                  <a:lnTo>
                    <a:pt x="43" y="208"/>
                  </a:lnTo>
                  <a:lnTo>
                    <a:pt x="49" y="214"/>
                  </a:lnTo>
                  <a:lnTo>
                    <a:pt x="49" y="227"/>
                  </a:lnTo>
                  <a:lnTo>
                    <a:pt x="51" y="228"/>
                  </a:lnTo>
                  <a:lnTo>
                    <a:pt x="54" y="229"/>
                  </a:lnTo>
                  <a:lnTo>
                    <a:pt x="58" y="229"/>
                  </a:lnTo>
                  <a:lnTo>
                    <a:pt x="60" y="229"/>
                  </a:lnTo>
                  <a:lnTo>
                    <a:pt x="54" y="233"/>
                  </a:lnTo>
                  <a:lnTo>
                    <a:pt x="49" y="238"/>
                  </a:lnTo>
                  <a:lnTo>
                    <a:pt x="44" y="241"/>
                  </a:lnTo>
                  <a:lnTo>
                    <a:pt x="39" y="246"/>
                  </a:lnTo>
                  <a:lnTo>
                    <a:pt x="33" y="251"/>
                  </a:lnTo>
                  <a:lnTo>
                    <a:pt x="28" y="255"/>
                  </a:lnTo>
                  <a:lnTo>
                    <a:pt x="24" y="261"/>
                  </a:lnTo>
                  <a:lnTo>
                    <a:pt x="21" y="268"/>
                  </a:lnTo>
                  <a:lnTo>
                    <a:pt x="14" y="239"/>
                  </a:lnTo>
                  <a:lnTo>
                    <a:pt x="9" y="211"/>
                  </a:lnTo>
                  <a:lnTo>
                    <a:pt x="5" y="182"/>
                  </a:lnTo>
                  <a:lnTo>
                    <a:pt x="2" y="153"/>
                  </a:lnTo>
                  <a:lnTo>
                    <a:pt x="0" y="124"/>
                  </a:lnTo>
                  <a:lnTo>
                    <a:pt x="2" y="95"/>
                  </a:lnTo>
                  <a:lnTo>
                    <a:pt x="6" y="66"/>
                  </a:lnTo>
                  <a:lnTo>
                    <a:pt x="13" y="36"/>
                  </a:lnTo>
                  <a:lnTo>
                    <a:pt x="17" y="31"/>
                  </a:lnTo>
                  <a:lnTo>
                    <a:pt x="21" y="25"/>
                  </a:lnTo>
                  <a:lnTo>
                    <a:pt x="25" y="20"/>
                  </a:lnTo>
                  <a:lnTo>
                    <a:pt x="29" y="16"/>
                  </a:lnTo>
                  <a:lnTo>
                    <a:pt x="33" y="12"/>
                  </a:lnTo>
                  <a:lnTo>
                    <a:pt x="38" y="8"/>
                  </a:lnTo>
                  <a:lnTo>
                    <a:pt x="43" y="5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9" y="1"/>
                  </a:lnTo>
                  <a:lnTo>
                    <a:pt x="63" y="2"/>
                  </a:lnTo>
                  <a:lnTo>
                    <a:pt x="68" y="5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5080" y="114"/>
              <a:ext cx="3" cy="9"/>
            </a:xfrm>
            <a:custGeom>
              <a:avLst/>
              <a:gdLst>
                <a:gd name="T0" fmla="*/ 8 w 8"/>
                <a:gd name="T1" fmla="*/ 28 h 28"/>
                <a:gd name="T2" fmla="*/ 3 w 8"/>
                <a:gd name="T3" fmla="*/ 28 h 28"/>
                <a:gd name="T4" fmla="*/ 0 w 8"/>
                <a:gd name="T5" fmla="*/ 0 h 28"/>
                <a:gd name="T6" fmla="*/ 8 w 8"/>
                <a:gd name="T7" fmla="*/ 0 h 28"/>
                <a:gd name="T8" fmla="*/ 8 w 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28"/>
                  </a:moveTo>
                  <a:lnTo>
                    <a:pt x="3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073" y="117"/>
              <a:ext cx="2" cy="5"/>
            </a:xfrm>
            <a:custGeom>
              <a:avLst/>
              <a:gdLst>
                <a:gd name="T0" fmla="*/ 3 w 5"/>
                <a:gd name="T1" fmla="*/ 15 h 15"/>
                <a:gd name="T2" fmla="*/ 1 w 5"/>
                <a:gd name="T3" fmla="*/ 15 h 15"/>
                <a:gd name="T4" fmla="*/ 0 w 5"/>
                <a:gd name="T5" fmla="*/ 0 h 15"/>
                <a:gd name="T6" fmla="*/ 1 w 5"/>
                <a:gd name="T7" fmla="*/ 3 h 15"/>
                <a:gd name="T8" fmla="*/ 3 w 5"/>
                <a:gd name="T9" fmla="*/ 7 h 15"/>
                <a:gd name="T10" fmla="*/ 5 w 5"/>
                <a:gd name="T11" fmla="*/ 10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lnTo>
                    <a:pt x="1" y="15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975" y="127"/>
              <a:ext cx="3" cy="8"/>
            </a:xfrm>
            <a:custGeom>
              <a:avLst/>
              <a:gdLst>
                <a:gd name="T0" fmla="*/ 9 w 9"/>
                <a:gd name="T1" fmla="*/ 21 h 23"/>
                <a:gd name="T2" fmla="*/ 0 w 9"/>
                <a:gd name="T3" fmla="*/ 23 h 23"/>
                <a:gd name="T4" fmla="*/ 0 w 9"/>
                <a:gd name="T5" fmla="*/ 17 h 23"/>
                <a:gd name="T6" fmla="*/ 0 w 9"/>
                <a:gd name="T7" fmla="*/ 10 h 23"/>
                <a:gd name="T8" fmla="*/ 1 w 9"/>
                <a:gd name="T9" fmla="*/ 4 h 23"/>
                <a:gd name="T10" fmla="*/ 6 w 9"/>
                <a:gd name="T11" fmla="*/ 0 h 23"/>
                <a:gd name="T12" fmla="*/ 9 w 9"/>
                <a:gd name="T13" fmla="*/ 4 h 23"/>
                <a:gd name="T14" fmla="*/ 9 w 9"/>
                <a:gd name="T15" fmla="*/ 10 h 23"/>
                <a:gd name="T16" fmla="*/ 9 w 9"/>
                <a:gd name="T17" fmla="*/ 15 h 23"/>
                <a:gd name="T18" fmla="*/ 9 w 9"/>
                <a:gd name="T1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3">
                  <a:moveTo>
                    <a:pt x="9" y="21"/>
                  </a:moveTo>
                  <a:lnTo>
                    <a:pt x="0" y="23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4878" y="128"/>
              <a:ext cx="28" cy="76"/>
            </a:xfrm>
            <a:custGeom>
              <a:avLst/>
              <a:gdLst>
                <a:gd name="T0" fmla="*/ 84 w 85"/>
                <a:gd name="T1" fmla="*/ 59 h 227"/>
                <a:gd name="T2" fmla="*/ 72 w 85"/>
                <a:gd name="T3" fmla="*/ 123 h 227"/>
                <a:gd name="T4" fmla="*/ 57 w 85"/>
                <a:gd name="T5" fmla="*/ 156 h 227"/>
                <a:gd name="T6" fmla="*/ 52 w 85"/>
                <a:gd name="T7" fmla="*/ 173 h 227"/>
                <a:gd name="T8" fmla="*/ 52 w 85"/>
                <a:gd name="T9" fmla="*/ 209 h 227"/>
                <a:gd name="T10" fmla="*/ 59 w 85"/>
                <a:gd name="T11" fmla="*/ 227 h 227"/>
                <a:gd name="T12" fmla="*/ 55 w 85"/>
                <a:gd name="T13" fmla="*/ 227 h 227"/>
                <a:gd name="T14" fmla="*/ 44 w 85"/>
                <a:gd name="T15" fmla="*/ 218 h 227"/>
                <a:gd name="T16" fmla="*/ 33 w 85"/>
                <a:gd name="T17" fmla="*/ 196 h 227"/>
                <a:gd name="T18" fmla="*/ 26 w 85"/>
                <a:gd name="T19" fmla="*/ 182 h 227"/>
                <a:gd name="T20" fmla="*/ 16 w 85"/>
                <a:gd name="T21" fmla="*/ 186 h 227"/>
                <a:gd name="T22" fmla="*/ 10 w 85"/>
                <a:gd name="T23" fmla="*/ 174 h 227"/>
                <a:gd name="T24" fmla="*/ 10 w 85"/>
                <a:gd name="T25" fmla="*/ 158 h 227"/>
                <a:gd name="T26" fmla="*/ 17 w 85"/>
                <a:gd name="T27" fmla="*/ 146 h 227"/>
                <a:gd name="T28" fmla="*/ 26 w 85"/>
                <a:gd name="T29" fmla="*/ 133 h 227"/>
                <a:gd name="T30" fmla="*/ 38 w 85"/>
                <a:gd name="T31" fmla="*/ 125 h 227"/>
                <a:gd name="T32" fmla="*/ 51 w 85"/>
                <a:gd name="T33" fmla="*/ 123 h 227"/>
                <a:gd name="T34" fmla="*/ 61 w 85"/>
                <a:gd name="T35" fmla="*/ 121 h 227"/>
                <a:gd name="T36" fmla="*/ 68 w 85"/>
                <a:gd name="T37" fmla="*/ 112 h 227"/>
                <a:gd name="T38" fmla="*/ 74 w 85"/>
                <a:gd name="T39" fmla="*/ 88 h 227"/>
                <a:gd name="T40" fmla="*/ 83 w 85"/>
                <a:gd name="T41" fmla="*/ 54 h 227"/>
                <a:gd name="T42" fmla="*/ 75 w 85"/>
                <a:gd name="T43" fmla="*/ 29 h 227"/>
                <a:gd name="T44" fmla="*/ 60 w 85"/>
                <a:gd name="T45" fmla="*/ 22 h 227"/>
                <a:gd name="T46" fmla="*/ 44 w 85"/>
                <a:gd name="T47" fmla="*/ 33 h 227"/>
                <a:gd name="T48" fmla="*/ 29 w 85"/>
                <a:gd name="T49" fmla="*/ 51 h 227"/>
                <a:gd name="T50" fmla="*/ 15 w 85"/>
                <a:gd name="T51" fmla="*/ 72 h 227"/>
                <a:gd name="T52" fmla="*/ 4 w 85"/>
                <a:gd name="T53" fmla="*/ 92 h 227"/>
                <a:gd name="T54" fmla="*/ 3 w 85"/>
                <a:gd name="T55" fmla="*/ 88 h 227"/>
                <a:gd name="T56" fmla="*/ 14 w 85"/>
                <a:gd name="T57" fmla="*/ 59 h 227"/>
                <a:gd name="T58" fmla="*/ 30 w 85"/>
                <a:gd name="T59" fmla="*/ 32 h 227"/>
                <a:gd name="T60" fmla="*/ 51 w 85"/>
                <a:gd name="T61" fmla="*/ 9 h 227"/>
                <a:gd name="T62" fmla="*/ 72 w 85"/>
                <a:gd name="T63" fmla="*/ 1 h 227"/>
                <a:gd name="T64" fmla="*/ 82 w 85"/>
                <a:gd name="T65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27">
                  <a:moveTo>
                    <a:pt x="85" y="27"/>
                  </a:moveTo>
                  <a:lnTo>
                    <a:pt x="84" y="59"/>
                  </a:lnTo>
                  <a:lnTo>
                    <a:pt x="80" y="92"/>
                  </a:lnTo>
                  <a:lnTo>
                    <a:pt x="72" y="123"/>
                  </a:lnTo>
                  <a:lnTo>
                    <a:pt x="57" y="152"/>
                  </a:lnTo>
                  <a:lnTo>
                    <a:pt x="57" y="156"/>
                  </a:lnTo>
                  <a:lnTo>
                    <a:pt x="56" y="156"/>
                  </a:lnTo>
                  <a:lnTo>
                    <a:pt x="52" y="173"/>
                  </a:lnTo>
                  <a:lnTo>
                    <a:pt x="50" y="191"/>
                  </a:lnTo>
                  <a:lnTo>
                    <a:pt x="52" y="209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7" y="227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44" y="218"/>
                  </a:lnTo>
                  <a:lnTo>
                    <a:pt x="37" y="207"/>
                  </a:lnTo>
                  <a:lnTo>
                    <a:pt x="33" y="196"/>
                  </a:lnTo>
                  <a:lnTo>
                    <a:pt x="33" y="182"/>
                  </a:lnTo>
                  <a:lnTo>
                    <a:pt x="26" y="182"/>
                  </a:lnTo>
                  <a:lnTo>
                    <a:pt x="21" y="185"/>
                  </a:lnTo>
                  <a:lnTo>
                    <a:pt x="16" y="186"/>
                  </a:lnTo>
                  <a:lnTo>
                    <a:pt x="10" y="182"/>
                  </a:lnTo>
                  <a:lnTo>
                    <a:pt x="10" y="174"/>
                  </a:lnTo>
                  <a:lnTo>
                    <a:pt x="8" y="166"/>
                  </a:lnTo>
                  <a:lnTo>
                    <a:pt x="10" y="158"/>
                  </a:lnTo>
                  <a:lnTo>
                    <a:pt x="15" y="153"/>
                  </a:lnTo>
                  <a:lnTo>
                    <a:pt x="17" y="146"/>
                  </a:lnTo>
                  <a:lnTo>
                    <a:pt x="21" y="139"/>
                  </a:lnTo>
                  <a:lnTo>
                    <a:pt x="26" y="133"/>
                  </a:lnTo>
                  <a:lnTo>
                    <a:pt x="33" y="128"/>
                  </a:lnTo>
                  <a:lnTo>
                    <a:pt x="38" y="125"/>
                  </a:lnTo>
                  <a:lnTo>
                    <a:pt x="44" y="124"/>
                  </a:lnTo>
                  <a:lnTo>
                    <a:pt x="51" y="123"/>
                  </a:lnTo>
                  <a:lnTo>
                    <a:pt x="56" y="122"/>
                  </a:lnTo>
                  <a:lnTo>
                    <a:pt x="61" y="121"/>
                  </a:lnTo>
                  <a:lnTo>
                    <a:pt x="66" y="117"/>
                  </a:lnTo>
                  <a:lnTo>
                    <a:pt x="68" y="112"/>
                  </a:lnTo>
                  <a:lnTo>
                    <a:pt x="70" y="105"/>
                  </a:lnTo>
                  <a:lnTo>
                    <a:pt x="74" y="88"/>
                  </a:lnTo>
                  <a:lnTo>
                    <a:pt x="79" y="71"/>
                  </a:lnTo>
                  <a:lnTo>
                    <a:pt x="83" y="54"/>
                  </a:lnTo>
                  <a:lnTo>
                    <a:pt x="82" y="35"/>
                  </a:lnTo>
                  <a:lnTo>
                    <a:pt x="75" y="29"/>
                  </a:lnTo>
                  <a:lnTo>
                    <a:pt x="68" y="23"/>
                  </a:lnTo>
                  <a:lnTo>
                    <a:pt x="60" y="22"/>
                  </a:lnTo>
                  <a:lnTo>
                    <a:pt x="53" y="25"/>
                  </a:lnTo>
                  <a:lnTo>
                    <a:pt x="44" y="33"/>
                  </a:lnTo>
                  <a:lnTo>
                    <a:pt x="36" y="42"/>
                  </a:lnTo>
                  <a:lnTo>
                    <a:pt x="29" y="51"/>
                  </a:lnTo>
                  <a:lnTo>
                    <a:pt x="22" y="62"/>
                  </a:lnTo>
                  <a:lnTo>
                    <a:pt x="15" y="72"/>
                  </a:lnTo>
                  <a:lnTo>
                    <a:pt x="10" y="82"/>
                  </a:lnTo>
                  <a:lnTo>
                    <a:pt x="4" y="92"/>
                  </a:lnTo>
                  <a:lnTo>
                    <a:pt x="0" y="103"/>
                  </a:lnTo>
                  <a:lnTo>
                    <a:pt x="3" y="88"/>
                  </a:lnTo>
                  <a:lnTo>
                    <a:pt x="7" y="74"/>
                  </a:lnTo>
                  <a:lnTo>
                    <a:pt x="14" y="59"/>
                  </a:lnTo>
                  <a:lnTo>
                    <a:pt x="21" y="44"/>
                  </a:lnTo>
                  <a:lnTo>
                    <a:pt x="30" y="32"/>
                  </a:lnTo>
                  <a:lnTo>
                    <a:pt x="39" y="19"/>
                  </a:lnTo>
                  <a:lnTo>
                    <a:pt x="51" y="9"/>
                  </a:lnTo>
                  <a:lnTo>
                    <a:pt x="64" y="0"/>
                  </a:lnTo>
                  <a:lnTo>
                    <a:pt x="72" y="1"/>
                  </a:lnTo>
                  <a:lnTo>
                    <a:pt x="77" y="8"/>
                  </a:lnTo>
                  <a:lnTo>
                    <a:pt x="82" y="18"/>
                  </a:lnTo>
                  <a:lnTo>
                    <a:pt x="8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4969" y="131"/>
              <a:ext cx="1" cy="6"/>
            </a:xfrm>
            <a:custGeom>
              <a:avLst/>
              <a:gdLst>
                <a:gd name="T0" fmla="*/ 3 w 3"/>
                <a:gd name="T1" fmla="*/ 17 h 17"/>
                <a:gd name="T2" fmla="*/ 0 w 3"/>
                <a:gd name="T3" fmla="*/ 14 h 17"/>
                <a:gd name="T4" fmla="*/ 0 w 3"/>
                <a:gd name="T5" fmla="*/ 10 h 17"/>
                <a:gd name="T6" fmla="*/ 0 w 3"/>
                <a:gd name="T7" fmla="*/ 5 h 17"/>
                <a:gd name="T8" fmla="*/ 2 w 3"/>
                <a:gd name="T9" fmla="*/ 0 h 17"/>
                <a:gd name="T10" fmla="*/ 3 w 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7">
                  <a:moveTo>
                    <a:pt x="3" y="17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0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5082" y="133"/>
              <a:ext cx="3" cy="8"/>
            </a:xfrm>
            <a:custGeom>
              <a:avLst/>
              <a:gdLst>
                <a:gd name="T0" fmla="*/ 5 w 8"/>
                <a:gd name="T1" fmla="*/ 0 h 23"/>
                <a:gd name="T2" fmla="*/ 5 w 8"/>
                <a:gd name="T3" fmla="*/ 7 h 23"/>
                <a:gd name="T4" fmla="*/ 6 w 8"/>
                <a:gd name="T5" fmla="*/ 12 h 23"/>
                <a:gd name="T6" fmla="*/ 8 w 8"/>
                <a:gd name="T7" fmla="*/ 18 h 23"/>
                <a:gd name="T8" fmla="*/ 4 w 8"/>
                <a:gd name="T9" fmla="*/ 23 h 23"/>
                <a:gd name="T10" fmla="*/ 1 w 8"/>
                <a:gd name="T11" fmla="*/ 18 h 23"/>
                <a:gd name="T12" fmla="*/ 0 w 8"/>
                <a:gd name="T13" fmla="*/ 12 h 23"/>
                <a:gd name="T14" fmla="*/ 0 w 8"/>
                <a:gd name="T15" fmla="*/ 7 h 23"/>
                <a:gd name="T16" fmla="*/ 0 w 8"/>
                <a:gd name="T17" fmla="*/ 0 h 23"/>
                <a:gd name="T18" fmla="*/ 5 w 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3">
                  <a:moveTo>
                    <a:pt x="5" y="0"/>
                  </a:moveTo>
                  <a:lnTo>
                    <a:pt x="5" y="7"/>
                  </a:lnTo>
                  <a:lnTo>
                    <a:pt x="6" y="12"/>
                  </a:lnTo>
                  <a:lnTo>
                    <a:pt x="8" y="18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5089" y="134"/>
              <a:ext cx="3" cy="3"/>
            </a:xfrm>
            <a:custGeom>
              <a:avLst/>
              <a:gdLst>
                <a:gd name="T0" fmla="*/ 9 w 9"/>
                <a:gd name="T1" fmla="*/ 3 h 11"/>
                <a:gd name="T2" fmla="*/ 9 w 9"/>
                <a:gd name="T3" fmla="*/ 9 h 11"/>
                <a:gd name="T4" fmla="*/ 8 w 9"/>
                <a:gd name="T5" fmla="*/ 9 h 11"/>
                <a:gd name="T6" fmla="*/ 7 w 9"/>
                <a:gd name="T7" fmla="*/ 9 h 11"/>
                <a:gd name="T8" fmla="*/ 4 w 9"/>
                <a:gd name="T9" fmla="*/ 9 h 11"/>
                <a:gd name="T10" fmla="*/ 4 w 9"/>
                <a:gd name="T11" fmla="*/ 11 h 11"/>
                <a:gd name="T12" fmla="*/ 0 w 9"/>
                <a:gd name="T13" fmla="*/ 0 h 11"/>
                <a:gd name="T14" fmla="*/ 3 w 9"/>
                <a:gd name="T15" fmla="*/ 0 h 11"/>
                <a:gd name="T16" fmla="*/ 7 w 9"/>
                <a:gd name="T17" fmla="*/ 0 h 11"/>
                <a:gd name="T18" fmla="*/ 9 w 9"/>
                <a:gd name="T19" fmla="*/ 0 h 11"/>
                <a:gd name="T20" fmla="*/ 9 w 9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">
                  <a:moveTo>
                    <a:pt x="9" y="3"/>
                  </a:moveTo>
                  <a:lnTo>
                    <a:pt x="9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5011" y="146"/>
              <a:ext cx="79" cy="98"/>
            </a:xfrm>
            <a:custGeom>
              <a:avLst/>
              <a:gdLst>
                <a:gd name="T0" fmla="*/ 176 w 237"/>
                <a:gd name="T1" fmla="*/ 90 h 294"/>
                <a:gd name="T2" fmla="*/ 186 w 237"/>
                <a:gd name="T3" fmla="*/ 111 h 294"/>
                <a:gd name="T4" fmla="*/ 187 w 237"/>
                <a:gd name="T5" fmla="*/ 136 h 294"/>
                <a:gd name="T6" fmla="*/ 188 w 237"/>
                <a:gd name="T7" fmla="*/ 163 h 294"/>
                <a:gd name="T8" fmla="*/ 194 w 237"/>
                <a:gd name="T9" fmla="*/ 174 h 294"/>
                <a:gd name="T10" fmla="*/ 201 w 237"/>
                <a:gd name="T11" fmla="*/ 170 h 294"/>
                <a:gd name="T12" fmla="*/ 210 w 237"/>
                <a:gd name="T13" fmla="*/ 167 h 294"/>
                <a:gd name="T14" fmla="*/ 219 w 237"/>
                <a:gd name="T15" fmla="*/ 167 h 294"/>
                <a:gd name="T16" fmla="*/ 229 w 237"/>
                <a:gd name="T17" fmla="*/ 175 h 294"/>
                <a:gd name="T18" fmla="*/ 236 w 237"/>
                <a:gd name="T19" fmla="*/ 190 h 294"/>
                <a:gd name="T20" fmla="*/ 234 w 237"/>
                <a:gd name="T21" fmla="*/ 196 h 294"/>
                <a:gd name="T22" fmla="*/ 226 w 237"/>
                <a:gd name="T23" fmla="*/ 191 h 294"/>
                <a:gd name="T24" fmla="*/ 216 w 237"/>
                <a:gd name="T25" fmla="*/ 190 h 294"/>
                <a:gd name="T26" fmla="*/ 207 w 237"/>
                <a:gd name="T27" fmla="*/ 191 h 294"/>
                <a:gd name="T28" fmla="*/ 195 w 237"/>
                <a:gd name="T29" fmla="*/ 210 h 294"/>
                <a:gd name="T30" fmla="*/ 187 w 237"/>
                <a:gd name="T31" fmla="*/ 246 h 294"/>
                <a:gd name="T32" fmla="*/ 169 w 237"/>
                <a:gd name="T33" fmla="*/ 268 h 294"/>
                <a:gd name="T34" fmla="*/ 150 w 237"/>
                <a:gd name="T35" fmla="*/ 281 h 294"/>
                <a:gd name="T36" fmla="*/ 130 w 237"/>
                <a:gd name="T37" fmla="*/ 291 h 294"/>
                <a:gd name="T38" fmla="*/ 108 w 237"/>
                <a:gd name="T39" fmla="*/ 294 h 294"/>
                <a:gd name="T40" fmla="*/ 91 w 237"/>
                <a:gd name="T41" fmla="*/ 289 h 294"/>
                <a:gd name="T42" fmla="*/ 80 w 237"/>
                <a:gd name="T43" fmla="*/ 282 h 294"/>
                <a:gd name="T44" fmla="*/ 68 w 237"/>
                <a:gd name="T45" fmla="*/ 273 h 294"/>
                <a:gd name="T46" fmla="*/ 61 w 237"/>
                <a:gd name="T47" fmla="*/ 262 h 294"/>
                <a:gd name="T48" fmla="*/ 56 w 237"/>
                <a:gd name="T49" fmla="*/ 250 h 294"/>
                <a:gd name="T50" fmla="*/ 52 w 237"/>
                <a:gd name="T51" fmla="*/ 238 h 294"/>
                <a:gd name="T52" fmla="*/ 46 w 237"/>
                <a:gd name="T53" fmla="*/ 227 h 294"/>
                <a:gd name="T54" fmla="*/ 36 w 237"/>
                <a:gd name="T55" fmla="*/ 222 h 294"/>
                <a:gd name="T56" fmla="*/ 27 w 237"/>
                <a:gd name="T57" fmla="*/ 221 h 294"/>
                <a:gd name="T58" fmla="*/ 15 w 237"/>
                <a:gd name="T59" fmla="*/ 222 h 294"/>
                <a:gd name="T60" fmla="*/ 3 w 237"/>
                <a:gd name="T61" fmla="*/ 229 h 294"/>
                <a:gd name="T62" fmla="*/ 0 w 237"/>
                <a:gd name="T63" fmla="*/ 209 h 294"/>
                <a:gd name="T64" fmla="*/ 7 w 237"/>
                <a:gd name="T65" fmla="*/ 190 h 294"/>
                <a:gd name="T66" fmla="*/ 19 w 237"/>
                <a:gd name="T67" fmla="*/ 180 h 294"/>
                <a:gd name="T68" fmla="*/ 35 w 237"/>
                <a:gd name="T69" fmla="*/ 180 h 294"/>
                <a:gd name="T70" fmla="*/ 50 w 237"/>
                <a:gd name="T71" fmla="*/ 201 h 294"/>
                <a:gd name="T72" fmla="*/ 55 w 237"/>
                <a:gd name="T73" fmla="*/ 229 h 294"/>
                <a:gd name="T74" fmla="*/ 62 w 237"/>
                <a:gd name="T75" fmla="*/ 256 h 294"/>
                <a:gd name="T76" fmla="*/ 79 w 237"/>
                <a:gd name="T77" fmla="*/ 275 h 294"/>
                <a:gd name="T78" fmla="*/ 90 w 237"/>
                <a:gd name="T79" fmla="*/ 282 h 294"/>
                <a:gd name="T80" fmla="*/ 103 w 237"/>
                <a:gd name="T81" fmla="*/ 286 h 294"/>
                <a:gd name="T82" fmla="*/ 117 w 237"/>
                <a:gd name="T83" fmla="*/ 287 h 294"/>
                <a:gd name="T84" fmla="*/ 130 w 237"/>
                <a:gd name="T85" fmla="*/ 287 h 294"/>
                <a:gd name="T86" fmla="*/ 150 w 237"/>
                <a:gd name="T87" fmla="*/ 275 h 294"/>
                <a:gd name="T88" fmla="*/ 169 w 237"/>
                <a:gd name="T89" fmla="*/ 263 h 294"/>
                <a:gd name="T90" fmla="*/ 183 w 237"/>
                <a:gd name="T91" fmla="*/ 246 h 294"/>
                <a:gd name="T92" fmla="*/ 190 w 237"/>
                <a:gd name="T93" fmla="*/ 223 h 294"/>
                <a:gd name="T94" fmla="*/ 186 w 237"/>
                <a:gd name="T95" fmla="*/ 168 h 294"/>
                <a:gd name="T96" fmla="*/ 183 w 237"/>
                <a:gd name="T97" fmla="*/ 110 h 294"/>
                <a:gd name="T98" fmla="*/ 173 w 237"/>
                <a:gd name="T99" fmla="*/ 94 h 294"/>
                <a:gd name="T100" fmla="*/ 160 w 237"/>
                <a:gd name="T101" fmla="*/ 80 h 294"/>
                <a:gd name="T102" fmla="*/ 145 w 237"/>
                <a:gd name="T103" fmla="*/ 70 h 294"/>
                <a:gd name="T104" fmla="*/ 129 w 237"/>
                <a:gd name="T105" fmla="*/ 62 h 294"/>
                <a:gd name="T106" fmla="*/ 76 w 237"/>
                <a:gd name="T107" fmla="*/ 0 h 294"/>
                <a:gd name="T108" fmla="*/ 99 w 237"/>
                <a:gd name="T109" fmla="*/ 24 h 294"/>
                <a:gd name="T110" fmla="*/ 120 w 237"/>
                <a:gd name="T111" fmla="*/ 46 h 294"/>
                <a:gd name="T112" fmla="*/ 141 w 237"/>
                <a:gd name="T113" fmla="*/ 66 h 294"/>
                <a:gd name="T114" fmla="*/ 167 w 237"/>
                <a:gd name="T115" fmla="*/ 7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294">
                  <a:moveTo>
                    <a:pt x="167" y="79"/>
                  </a:moveTo>
                  <a:lnTo>
                    <a:pt x="176" y="90"/>
                  </a:lnTo>
                  <a:lnTo>
                    <a:pt x="182" y="100"/>
                  </a:lnTo>
                  <a:lnTo>
                    <a:pt x="186" y="111"/>
                  </a:lnTo>
                  <a:lnTo>
                    <a:pt x="187" y="124"/>
                  </a:lnTo>
                  <a:lnTo>
                    <a:pt x="187" y="136"/>
                  </a:lnTo>
                  <a:lnTo>
                    <a:pt x="187" y="150"/>
                  </a:lnTo>
                  <a:lnTo>
                    <a:pt x="188" y="163"/>
                  </a:lnTo>
                  <a:lnTo>
                    <a:pt x="190" y="176"/>
                  </a:lnTo>
                  <a:lnTo>
                    <a:pt x="194" y="174"/>
                  </a:lnTo>
                  <a:lnTo>
                    <a:pt x="198" y="173"/>
                  </a:lnTo>
                  <a:lnTo>
                    <a:pt x="201" y="170"/>
                  </a:lnTo>
                  <a:lnTo>
                    <a:pt x="206" y="168"/>
                  </a:lnTo>
                  <a:lnTo>
                    <a:pt x="210" y="167"/>
                  </a:lnTo>
                  <a:lnTo>
                    <a:pt x="215" y="166"/>
                  </a:lnTo>
                  <a:lnTo>
                    <a:pt x="219" y="167"/>
                  </a:lnTo>
                  <a:lnTo>
                    <a:pt x="225" y="168"/>
                  </a:lnTo>
                  <a:lnTo>
                    <a:pt x="229" y="175"/>
                  </a:lnTo>
                  <a:lnTo>
                    <a:pt x="233" y="182"/>
                  </a:lnTo>
                  <a:lnTo>
                    <a:pt x="236" y="190"/>
                  </a:lnTo>
                  <a:lnTo>
                    <a:pt x="237" y="198"/>
                  </a:lnTo>
                  <a:lnTo>
                    <a:pt x="234" y="196"/>
                  </a:lnTo>
                  <a:lnTo>
                    <a:pt x="230" y="193"/>
                  </a:lnTo>
                  <a:lnTo>
                    <a:pt x="226" y="191"/>
                  </a:lnTo>
                  <a:lnTo>
                    <a:pt x="221" y="190"/>
                  </a:lnTo>
                  <a:lnTo>
                    <a:pt x="216" y="190"/>
                  </a:lnTo>
                  <a:lnTo>
                    <a:pt x="211" y="190"/>
                  </a:lnTo>
                  <a:lnTo>
                    <a:pt x="207" y="191"/>
                  </a:lnTo>
                  <a:lnTo>
                    <a:pt x="203" y="193"/>
                  </a:lnTo>
                  <a:lnTo>
                    <a:pt x="195" y="210"/>
                  </a:lnTo>
                  <a:lnTo>
                    <a:pt x="191" y="227"/>
                  </a:lnTo>
                  <a:lnTo>
                    <a:pt x="187" y="246"/>
                  </a:lnTo>
                  <a:lnTo>
                    <a:pt x="177" y="262"/>
                  </a:lnTo>
                  <a:lnTo>
                    <a:pt x="169" y="268"/>
                  </a:lnTo>
                  <a:lnTo>
                    <a:pt x="159" y="275"/>
                  </a:lnTo>
                  <a:lnTo>
                    <a:pt x="150" y="281"/>
                  </a:lnTo>
                  <a:lnTo>
                    <a:pt x="140" y="287"/>
                  </a:lnTo>
                  <a:lnTo>
                    <a:pt x="130" y="291"/>
                  </a:lnTo>
                  <a:lnTo>
                    <a:pt x="120" y="294"/>
                  </a:lnTo>
                  <a:lnTo>
                    <a:pt x="108" y="294"/>
                  </a:lnTo>
                  <a:lnTo>
                    <a:pt x="97" y="291"/>
                  </a:lnTo>
                  <a:lnTo>
                    <a:pt x="91" y="289"/>
                  </a:lnTo>
                  <a:lnTo>
                    <a:pt x="85" y="286"/>
                  </a:lnTo>
                  <a:lnTo>
                    <a:pt x="80" y="282"/>
                  </a:lnTo>
                  <a:lnTo>
                    <a:pt x="73" y="278"/>
                  </a:lnTo>
                  <a:lnTo>
                    <a:pt x="68" y="273"/>
                  </a:lnTo>
                  <a:lnTo>
                    <a:pt x="64" y="267"/>
                  </a:lnTo>
                  <a:lnTo>
                    <a:pt x="61" y="262"/>
                  </a:lnTo>
                  <a:lnTo>
                    <a:pt x="58" y="256"/>
                  </a:lnTo>
                  <a:lnTo>
                    <a:pt x="56" y="250"/>
                  </a:lnTo>
                  <a:lnTo>
                    <a:pt x="54" y="243"/>
                  </a:lnTo>
                  <a:lnTo>
                    <a:pt x="52" y="238"/>
                  </a:lnTo>
                  <a:lnTo>
                    <a:pt x="51" y="231"/>
                  </a:lnTo>
                  <a:lnTo>
                    <a:pt x="46" y="227"/>
                  </a:lnTo>
                  <a:lnTo>
                    <a:pt x="42" y="224"/>
                  </a:lnTo>
                  <a:lnTo>
                    <a:pt x="36" y="222"/>
                  </a:lnTo>
                  <a:lnTo>
                    <a:pt x="32" y="221"/>
                  </a:lnTo>
                  <a:lnTo>
                    <a:pt x="27" y="221"/>
                  </a:lnTo>
                  <a:lnTo>
                    <a:pt x="21" y="221"/>
                  </a:lnTo>
                  <a:lnTo>
                    <a:pt x="15" y="222"/>
                  </a:lnTo>
                  <a:lnTo>
                    <a:pt x="10" y="223"/>
                  </a:lnTo>
                  <a:lnTo>
                    <a:pt x="3" y="229"/>
                  </a:lnTo>
                  <a:lnTo>
                    <a:pt x="1" y="219"/>
                  </a:lnTo>
                  <a:lnTo>
                    <a:pt x="0" y="209"/>
                  </a:lnTo>
                  <a:lnTo>
                    <a:pt x="1" y="199"/>
                  </a:lnTo>
                  <a:lnTo>
                    <a:pt x="7" y="190"/>
                  </a:lnTo>
                  <a:lnTo>
                    <a:pt x="13" y="184"/>
                  </a:lnTo>
                  <a:lnTo>
                    <a:pt x="19" y="180"/>
                  </a:lnTo>
                  <a:lnTo>
                    <a:pt x="27" y="177"/>
                  </a:lnTo>
                  <a:lnTo>
                    <a:pt x="35" y="180"/>
                  </a:lnTo>
                  <a:lnTo>
                    <a:pt x="45" y="189"/>
                  </a:lnTo>
                  <a:lnTo>
                    <a:pt x="50" y="201"/>
                  </a:lnTo>
                  <a:lnTo>
                    <a:pt x="53" y="215"/>
                  </a:lnTo>
                  <a:lnTo>
                    <a:pt x="55" y="229"/>
                  </a:lnTo>
                  <a:lnTo>
                    <a:pt x="57" y="243"/>
                  </a:lnTo>
                  <a:lnTo>
                    <a:pt x="62" y="256"/>
                  </a:lnTo>
                  <a:lnTo>
                    <a:pt x="68" y="267"/>
                  </a:lnTo>
                  <a:lnTo>
                    <a:pt x="79" y="275"/>
                  </a:lnTo>
                  <a:lnTo>
                    <a:pt x="84" y="280"/>
                  </a:lnTo>
                  <a:lnTo>
                    <a:pt x="90" y="282"/>
                  </a:lnTo>
                  <a:lnTo>
                    <a:pt x="96" y="284"/>
                  </a:lnTo>
                  <a:lnTo>
                    <a:pt x="103" y="286"/>
                  </a:lnTo>
                  <a:lnTo>
                    <a:pt x="109" y="287"/>
                  </a:lnTo>
                  <a:lnTo>
                    <a:pt x="117" y="287"/>
                  </a:lnTo>
                  <a:lnTo>
                    <a:pt x="123" y="287"/>
                  </a:lnTo>
                  <a:lnTo>
                    <a:pt x="130" y="287"/>
                  </a:lnTo>
                  <a:lnTo>
                    <a:pt x="140" y="281"/>
                  </a:lnTo>
                  <a:lnTo>
                    <a:pt x="150" y="275"/>
                  </a:lnTo>
                  <a:lnTo>
                    <a:pt x="159" y="270"/>
                  </a:lnTo>
                  <a:lnTo>
                    <a:pt x="169" y="263"/>
                  </a:lnTo>
                  <a:lnTo>
                    <a:pt x="177" y="255"/>
                  </a:lnTo>
                  <a:lnTo>
                    <a:pt x="183" y="246"/>
                  </a:lnTo>
                  <a:lnTo>
                    <a:pt x="188" y="235"/>
                  </a:lnTo>
                  <a:lnTo>
                    <a:pt x="190" y="223"/>
                  </a:lnTo>
                  <a:lnTo>
                    <a:pt x="189" y="194"/>
                  </a:lnTo>
                  <a:lnTo>
                    <a:pt x="186" y="168"/>
                  </a:lnTo>
                  <a:lnTo>
                    <a:pt x="182" y="141"/>
                  </a:lnTo>
                  <a:lnTo>
                    <a:pt x="183" y="110"/>
                  </a:lnTo>
                  <a:lnTo>
                    <a:pt x="178" y="101"/>
                  </a:lnTo>
                  <a:lnTo>
                    <a:pt x="173" y="94"/>
                  </a:lnTo>
                  <a:lnTo>
                    <a:pt x="167" y="87"/>
                  </a:lnTo>
                  <a:lnTo>
                    <a:pt x="160" y="80"/>
                  </a:lnTo>
                  <a:lnTo>
                    <a:pt x="153" y="75"/>
                  </a:lnTo>
                  <a:lnTo>
                    <a:pt x="145" y="70"/>
                  </a:lnTo>
                  <a:lnTo>
                    <a:pt x="138" y="66"/>
                  </a:lnTo>
                  <a:lnTo>
                    <a:pt x="129" y="62"/>
                  </a:lnTo>
                  <a:lnTo>
                    <a:pt x="76" y="6"/>
                  </a:lnTo>
                  <a:lnTo>
                    <a:pt x="76" y="0"/>
                  </a:lnTo>
                  <a:lnTo>
                    <a:pt x="88" y="12"/>
                  </a:lnTo>
                  <a:lnTo>
                    <a:pt x="99" y="24"/>
                  </a:lnTo>
                  <a:lnTo>
                    <a:pt x="109" y="35"/>
                  </a:lnTo>
                  <a:lnTo>
                    <a:pt x="120" y="46"/>
                  </a:lnTo>
                  <a:lnTo>
                    <a:pt x="129" y="57"/>
                  </a:lnTo>
                  <a:lnTo>
                    <a:pt x="141" y="66"/>
                  </a:lnTo>
                  <a:lnTo>
                    <a:pt x="153" y="73"/>
                  </a:lnTo>
                  <a:lnTo>
                    <a:pt x="16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4978" y="147"/>
              <a:ext cx="3" cy="8"/>
            </a:xfrm>
            <a:custGeom>
              <a:avLst/>
              <a:gdLst>
                <a:gd name="T0" fmla="*/ 10 w 10"/>
                <a:gd name="T1" fmla="*/ 24 h 24"/>
                <a:gd name="T2" fmla="*/ 3 w 10"/>
                <a:gd name="T3" fmla="*/ 24 h 24"/>
                <a:gd name="T4" fmla="*/ 1 w 10"/>
                <a:gd name="T5" fmla="*/ 18 h 24"/>
                <a:gd name="T6" fmla="*/ 0 w 10"/>
                <a:gd name="T7" fmla="*/ 9 h 24"/>
                <a:gd name="T8" fmla="*/ 0 w 10"/>
                <a:gd name="T9" fmla="*/ 0 h 24"/>
                <a:gd name="T10" fmla="*/ 3 w 10"/>
                <a:gd name="T11" fmla="*/ 6 h 24"/>
                <a:gd name="T12" fmla="*/ 7 w 10"/>
                <a:gd name="T13" fmla="*/ 10 h 24"/>
                <a:gd name="T14" fmla="*/ 9 w 10"/>
                <a:gd name="T15" fmla="*/ 16 h 24"/>
                <a:gd name="T16" fmla="*/ 10 w 10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3" y="24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6"/>
                  </a:lnTo>
                  <a:lnTo>
                    <a:pt x="7" y="10"/>
                  </a:lnTo>
                  <a:lnTo>
                    <a:pt x="9" y="16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986" y="148"/>
              <a:ext cx="1" cy="4"/>
            </a:xfrm>
            <a:custGeom>
              <a:avLst/>
              <a:gdLst>
                <a:gd name="T0" fmla="*/ 2 w 3"/>
                <a:gd name="T1" fmla="*/ 10 h 10"/>
                <a:gd name="T2" fmla="*/ 0 w 3"/>
                <a:gd name="T3" fmla="*/ 0 h 10"/>
                <a:gd name="T4" fmla="*/ 3 w 3"/>
                <a:gd name="T5" fmla="*/ 0 h 10"/>
                <a:gd name="T6" fmla="*/ 2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2" y="1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4980" y="163"/>
              <a:ext cx="4" cy="8"/>
            </a:xfrm>
            <a:custGeom>
              <a:avLst/>
              <a:gdLst>
                <a:gd name="T0" fmla="*/ 13 w 13"/>
                <a:gd name="T1" fmla="*/ 9 h 22"/>
                <a:gd name="T2" fmla="*/ 13 w 13"/>
                <a:gd name="T3" fmla="*/ 14 h 22"/>
                <a:gd name="T4" fmla="*/ 10 w 13"/>
                <a:gd name="T5" fmla="*/ 17 h 22"/>
                <a:gd name="T6" fmla="*/ 6 w 13"/>
                <a:gd name="T7" fmla="*/ 20 h 22"/>
                <a:gd name="T8" fmla="*/ 2 w 13"/>
                <a:gd name="T9" fmla="*/ 22 h 22"/>
                <a:gd name="T10" fmla="*/ 2 w 13"/>
                <a:gd name="T11" fmla="*/ 14 h 22"/>
                <a:gd name="T12" fmla="*/ 0 w 13"/>
                <a:gd name="T13" fmla="*/ 7 h 22"/>
                <a:gd name="T14" fmla="*/ 0 w 13"/>
                <a:gd name="T15" fmla="*/ 1 h 22"/>
                <a:gd name="T16" fmla="*/ 6 w 13"/>
                <a:gd name="T17" fmla="*/ 0 h 22"/>
                <a:gd name="T18" fmla="*/ 13 w 13"/>
                <a:gd name="T1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2">
                  <a:moveTo>
                    <a:pt x="13" y="9"/>
                  </a:moveTo>
                  <a:lnTo>
                    <a:pt x="13" y="14"/>
                  </a:lnTo>
                  <a:lnTo>
                    <a:pt x="10" y="17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1"/>
                  </a:lnTo>
                  <a:lnTo>
                    <a:pt x="6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987" y="170"/>
              <a:ext cx="40" cy="47"/>
            </a:xfrm>
            <a:custGeom>
              <a:avLst/>
              <a:gdLst>
                <a:gd name="T0" fmla="*/ 121 w 121"/>
                <a:gd name="T1" fmla="*/ 47 h 142"/>
                <a:gd name="T2" fmla="*/ 119 w 121"/>
                <a:gd name="T3" fmla="*/ 69 h 142"/>
                <a:gd name="T4" fmla="*/ 111 w 121"/>
                <a:gd name="T5" fmla="*/ 80 h 142"/>
                <a:gd name="T6" fmla="*/ 100 w 121"/>
                <a:gd name="T7" fmla="*/ 78 h 142"/>
                <a:gd name="T8" fmla="*/ 87 w 121"/>
                <a:gd name="T9" fmla="*/ 74 h 142"/>
                <a:gd name="T10" fmla="*/ 75 w 121"/>
                <a:gd name="T11" fmla="*/ 76 h 142"/>
                <a:gd name="T12" fmla="*/ 62 w 121"/>
                <a:gd name="T13" fmla="*/ 86 h 142"/>
                <a:gd name="T14" fmla="*/ 52 w 121"/>
                <a:gd name="T15" fmla="*/ 107 h 142"/>
                <a:gd name="T16" fmla="*/ 57 w 121"/>
                <a:gd name="T17" fmla="*/ 126 h 142"/>
                <a:gd name="T18" fmla="*/ 65 w 121"/>
                <a:gd name="T19" fmla="*/ 136 h 142"/>
                <a:gd name="T20" fmla="*/ 59 w 121"/>
                <a:gd name="T21" fmla="*/ 138 h 142"/>
                <a:gd name="T22" fmla="*/ 53 w 121"/>
                <a:gd name="T23" fmla="*/ 127 h 142"/>
                <a:gd name="T24" fmla="*/ 47 w 121"/>
                <a:gd name="T25" fmla="*/ 109 h 142"/>
                <a:gd name="T26" fmla="*/ 54 w 121"/>
                <a:gd name="T27" fmla="*/ 85 h 142"/>
                <a:gd name="T28" fmla="*/ 51 w 121"/>
                <a:gd name="T29" fmla="*/ 79 h 142"/>
                <a:gd name="T30" fmla="*/ 33 w 121"/>
                <a:gd name="T31" fmla="*/ 89 h 142"/>
                <a:gd name="T32" fmla="*/ 18 w 121"/>
                <a:gd name="T33" fmla="*/ 105 h 142"/>
                <a:gd name="T34" fmla="*/ 9 w 121"/>
                <a:gd name="T35" fmla="*/ 127 h 142"/>
                <a:gd name="T36" fmla="*/ 4 w 121"/>
                <a:gd name="T37" fmla="*/ 138 h 142"/>
                <a:gd name="T38" fmla="*/ 1 w 121"/>
                <a:gd name="T39" fmla="*/ 136 h 142"/>
                <a:gd name="T40" fmla="*/ 2 w 121"/>
                <a:gd name="T41" fmla="*/ 123 h 142"/>
                <a:gd name="T42" fmla="*/ 12 w 121"/>
                <a:gd name="T43" fmla="*/ 104 h 142"/>
                <a:gd name="T44" fmla="*/ 26 w 121"/>
                <a:gd name="T45" fmla="*/ 88 h 142"/>
                <a:gd name="T46" fmla="*/ 43 w 121"/>
                <a:gd name="T47" fmla="*/ 76 h 142"/>
                <a:gd name="T48" fmla="*/ 57 w 121"/>
                <a:gd name="T49" fmla="*/ 69 h 142"/>
                <a:gd name="T50" fmla="*/ 71 w 121"/>
                <a:gd name="T51" fmla="*/ 66 h 142"/>
                <a:gd name="T52" fmla="*/ 85 w 121"/>
                <a:gd name="T53" fmla="*/ 66 h 142"/>
                <a:gd name="T54" fmla="*/ 99 w 121"/>
                <a:gd name="T55" fmla="*/ 69 h 142"/>
                <a:gd name="T56" fmla="*/ 107 w 121"/>
                <a:gd name="T57" fmla="*/ 63 h 142"/>
                <a:gd name="T58" fmla="*/ 101 w 121"/>
                <a:gd name="T59" fmla="*/ 48 h 142"/>
                <a:gd name="T60" fmla="*/ 92 w 121"/>
                <a:gd name="T61" fmla="*/ 37 h 142"/>
                <a:gd name="T62" fmla="*/ 81 w 121"/>
                <a:gd name="T63" fmla="*/ 30 h 142"/>
                <a:gd name="T64" fmla="*/ 94 w 121"/>
                <a:gd name="T65" fmla="*/ 29 h 142"/>
                <a:gd name="T66" fmla="*/ 107 w 121"/>
                <a:gd name="T67" fmla="*/ 50 h 142"/>
                <a:gd name="T68" fmla="*/ 117 w 121"/>
                <a:gd name="T69" fmla="*/ 50 h 142"/>
                <a:gd name="T70" fmla="*/ 112 w 121"/>
                <a:gd name="T71" fmla="*/ 23 h 142"/>
                <a:gd name="T72" fmla="*/ 103 w 121"/>
                <a:gd name="T73" fmla="*/ 3 h 142"/>
                <a:gd name="T74" fmla="*/ 107 w 121"/>
                <a:gd name="T75" fmla="*/ 2 h 142"/>
                <a:gd name="T76" fmla="*/ 111 w 121"/>
                <a:gd name="T77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42">
                  <a:moveTo>
                    <a:pt x="121" y="36"/>
                  </a:moveTo>
                  <a:lnTo>
                    <a:pt x="121" y="47"/>
                  </a:lnTo>
                  <a:lnTo>
                    <a:pt x="120" y="58"/>
                  </a:lnTo>
                  <a:lnTo>
                    <a:pt x="119" y="69"/>
                  </a:lnTo>
                  <a:lnTo>
                    <a:pt x="118" y="80"/>
                  </a:lnTo>
                  <a:lnTo>
                    <a:pt x="111" y="80"/>
                  </a:lnTo>
                  <a:lnTo>
                    <a:pt x="106" y="79"/>
                  </a:lnTo>
                  <a:lnTo>
                    <a:pt x="100" y="78"/>
                  </a:lnTo>
                  <a:lnTo>
                    <a:pt x="93" y="76"/>
                  </a:lnTo>
                  <a:lnTo>
                    <a:pt x="87" y="74"/>
                  </a:lnTo>
                  <a:lnTo>
                    <a:pt x="81" y="74"/>
                  </a:lnTo>
                  <a:lnTo>
                    <a:pt x="75" y="76"/>
                  </a:lnTo>
                  <a:lnTo>
                    <a:pt x="69" y="78"/>
                  </a:lnTo>
                  <a:lnTo>
                    <a:pt x="62" y="86"/>
                  </a:lnTo>
                  <a:lnTo>
                    <a:pt x="55" y="96"/>
                  </a:lnTo>
                  <a:lnTo>
                    <a:pt x="52" y="107"/>
                  </a:lnTo>
                  <a:lnTo>
                    <a:pt x="54" y="119"/>
                  </a:lnTo>
                  <a:lnTo>
                    <a:pt x="57" y="126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6" y="142"/>
                  </a:lnTo>
                  <a:lnTo>
                    <a:pt x="59" y="138"/>
                  </a:lnTo>
                  <a:lnTo>
                    <a:pt x="56" y="133"/>
                  </a:lnTo>
                  <a:lnTo>
                    <a:pt x="53" y="127"/>
                  </a:lnTo>
                  <a:lnTo>
                    <a:pt x="49" y="121"/>
                  </a:lnTo>
                  <a:lnTo>
                    <a:pt x="47" y="109"/>
                  </a:lnTo>
                  <a:lnTo>
                    <a:pt x="49" y="95"/>
                  </a:lnTo>
                  <a:lnTo>
                    <a:pt x="54" y="85"/>
                  </a:lnTo>
                  <a:lnTo>
                    <a:pt x="62" y="76"/>
                  </a:lnTo>
                  <a:lnTo>
                    <a:pt x="51" y="79"/>
                  </a:lnTo>
                  <a:lnTo>
                    <a:pt x="41" y="84"/>
                  </a:lnTo>
                  <a:lnTo>
                    <a:pt x="33" y="89"/>
                  </a:lnTo>
                  <a:lnTo>
                    <a:pt x="26" y="96"/>
                  </a:lnTo>
                  <a:lnTo>
                    <a:pt x="18" y="105"/>
                  </a:lnTo>
                  <a:lnTo>
                    <a:pt x="13" y="115"/>
                  </a:lnTo>
                  <a:lnTo>
                    <a:pt x="9" y="127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3" y="137"/>
                  </a:lnTo>
                  <a:lnTo>
                    <a:pt x="1" y="136"/>
                  </a:lnTo>
                  <a:lnTo>
                    <a:pt x="0" y="134"/>
                  </a:lnTo>
                  <a:lnTo>
                    <a:pt x="2" y="123"/>
                  </a:lnTo>
                  <a:lnTo>
                    <a:pt x="7" y="113"/>
                  </a:lnTo>
                  <a:lnTo>
                    <a:pt x="12" y="104"/>
                  </a:lnTo>
                  <a:lnTo>
                    <a:pt x="18" y="96"/>
                  </a:lnTo>
                  <a:lnTo>
                    <a:pt x="26" y="88"/>
                  </a:lnTo>
                  <a:lnTo>
                    <a:pt x="34" y="82"/>
                  </a:lnTo>
                  <a:lnTo>
                    <a:pt x="43" y="76"/>
                  </a:lnTo>
                  <a:lnTo>
                    <a:pt x="51" y="71"/>
                  </a:lnTo>
                  <a:lnTo>
                    <a:pt x="57" y="69"/>
                  </a:lnTo>
                  <a:lnTo>
                    <a:pt x="64" y="68"/>
                  </a:lnTo>
                  <a:lnTo>
                    <a:pt x="71" y="66"/>
                  </a:lnTo>
                  <a:lnTo>
                    <a:pt x="79" y="65"/>
                  </a:lnTo>
                  <a:lnTo>
                    <a:pt x="85" y="66"/>
                  </a:lnTo>
                  <a:lnTo>
                    <a:pt x="92" y="68"/>
                  </a:lnTo>
                  <a:lnTo>
                    <a:pt x="99" y="69"/>
                  </a:lnTo>
                  <a:lnTo>
                    <a:pt x="105" y="71"/>
                  </a:lnTo>
                  <a:lnTo>
                    <a:pt x="107" y="63"/>
                  </a:lnTo>
                  <a:lnTo>
                    <a:pt x="105" y="55"/>
                  </a:lnTo>
                  <a:lnTo>
                    <a:pt x="101" y="48"/>
                  </a:lnTo>
                  <a:lnTo>
                    <a:pt x="98" y="41"/>
                  </a:lnTo>
                  <a:lnTo>
                    <a:pt x="92" y="37"/>
                  </a:lnTo>
                  <a:lnTo>
                    <a:pt x="86" y="33"/>
                  </a:lnTo>
                  <a:lnTo>
                    <a:pt x="81" y="30"/>
                  </a:lnTo>
                  <a:lnTo>
                    <a:pt x="83" y="24"/>
                  </a:lnTo>
                  <a:lnTo>
                    <a:pt x="94" y="29"/>
                  </a:lnTo>
                  <a:lnTo>
                    <a:pt x="102" y="39"/>
                  </a:lnTo>
                  <a:lnTo>
                    <a:pt x="107" y="50"/>
                  </a:lnTo>
                  <a:lnTo>
                    <a:pt x="111" y="63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2" y="23"/>
                  </a:lnTo>
                  <a:lnTo>
                    <a:pt x="108" y="11"/>
                  </a:lnTo>
                  <a:lnTo>
                    <a:pt x="103" y="3"/>
                  </a:lnTo>
                  <a:lnTo>
                    <a:pt x="105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1" y="5"/>
                  </a:lnTo>
                  <a:lnTo>
                    <a:pt x="12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030" y="184"/>
              <a:ext cx="3" cy="13"/>
            </a:xfrm>
            <a:custGeom>
              <a:avLst/>
              <a:gdLst>
                <a:gd name="T0" fmla="*/ 4 w 7"/>
                <a:gd name="T1" fmla="*/ 37 h 41"/>
                <a:gd name="T2" fmla="*/ 0 w 7"/>
                <a:gd name="T3" fmla="*/ 41 h 41"/>
                <a:gd name="T4" fmla="*/ 3 w 7"/>
                <a:gd name="T5" fmla="*/ 32 h 41"/>
                <a:gd name="T6" fmla="*/ 2 w 7"/>
                <a:gd name="T7" fmla="*/ 21 h 41"/>
                <a:gd name="T8" fmla="*/ 0 w 7"/>
                <a:gd name="T9" fmla="*/ 9 h 41"/>
                <a:gd name="T10" fmla="*/ 3 w 7"/>
                <a:gd name="T11" fmla="*/ 0 h 41"/>
                <a:gd name="T12" fmla="*/ 7 w 7"/>
                <a:gd name="T13" fmla="*/ 8 h 41"/>
                <a:gd name="T14" fmla="*/ 7 w 7"/>
                <a:gd name="T15" fmla="*/ 17 h 41"/>
                <a:gd name="T16" fmla="*/ 5 w 7"/>
                <a:gd name="T17" fmla="*/ 27 h 41"/>
                <a:gd name="T18" fmla="*/ 4 w 7"/>
                <a:gd name="T19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1">
                  <a:moveTo>
                    <a:pt x="4" y="37"/>
                  </a:moveTo>
                  <a:lnTo>
                    <a:pt x="0" y="41"/>
                  </a:lnTo>
                  <a:lnTo>
                    <a:pt x="3" y="32"/>
                  </a:lnTo>
                  <a:lnTo>
                    <a:pt x="2" y="21"/>
                  </a:lnTo>
                  <a:lnTo>
                    <a:pt x="0" y="9"/>
                  </a:lnTo>
                  <a:lnTo>
                    <a:pt x="3" y="0"/>
                  </a:lnTo>
                  <a:lnTo>
                    <a:pt x="7" y="8"/>
                  </a:lnTo>
                  <a:lnTo>
                    <a:pt x="7" y="17"/>
                  </a:lnTo>
                  <a:lnTo>
                    <a:pt x="5" y="27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5078" y="190"/>
              <a:ext cx="15" cy="15"/>
            </a:xfrm>
            <a:custGeom>
              <a:avLst/>
              <a:gdLst>
                <a:gd name="T0" fmla="*/ 42 w 46"/>
                <a:gd name="T1" fmla="*/ 16 h 45"/>
                <a:gd name="T2" fmla="*/ 46 w 46"/>
                <a:gd name="T3" fmla="*/ 45 h 45"/>
                <a:gd name="T4" fmla="*/ 42 w 46"/>
                <a:gd name="T5" fmla="*/ 35 h 45"/>
                <a:gd name="T6" fmla="*/ 40 w 46"/>
                <a:gd name="T7" fmla="*/ 21 h 45"/>
                <a:gd name="T8" fmla="*/ 34 w 46"/>
                <a:gd name="T9" fmla="*/ 10 h 45"/>
                <a:gd name="T10" fmla="*/ 23 w 46"/>
                <a:gd name="T11" fmla="*/ 4 h 45"/>
                <a:gd name="T12" fmla="*/ 16 w 46"/>
                <a:gd name="T13" fmla="*/ 3 h 45"/>
                <a:gd name="T14" fmla="*/ 12 w 46"/>
                <a:gd name="T15" fmla="*/ 6 h 45"/>
                <a:gd name="T16" fmla="*/ 7 w 46"/>
                <a:gd name="T17" fmla="*/ 9 h 45"/>
                <a:gd name="T18" fmla="*/ 0 w 46"/>
                <a:gd name="T19" fmla="*/ 9 h 45"/>
                <a:gd name="T20" fmla="*/ 1 w 46"/>
                <a:gd name="T21" fmla="*/ 5 h 45"/>
                <a:gd name="T22" fmla="*/ 6 w 46"/>
                <a:gd name="T23" fmla="*/ 3 h 45"/>
                <a:gd name="T24" fmla="*/ 10 w 46"/>
                <a:gd name="T25" fmla="*/ 2 h 45"/>
                <a:gd name="T26" fmla="*/ 13 w 46"/>
                <a:gd name="T27" fmla="*/ 0 h 45"/>
                <a:gd name="T28" fmla="*/ 22 w 46"/>
                <a:gd name="T29" fmla="*/ 1 h 45"/>
                <a:gd name="T30" fmla="*/ 30 w 46"/>
                <a:gd name="T31" fmla="*/ 4 h 45"/>
                <a:gd name="T32" fmla="*/ 37 w 46"/>
                <a:gd name="T33" fmla="*/ 9 h 45"/>
                <a:gd name="T34" fmla="*/ 42 w 46"/>
                <a:gd name="T3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5">
                  <a:moveTo>
                    <a:pt x="42" y="16"/>
                  </a:moveTo>
                  <a:lnTo>
                    <a:pt x="46" y="45"/>
                  </a:lnTo>
                  <a:lnTo>
                    <a:pt x="42" y="35"/>
                  </a:lnTo>
                  <a:lnTo>
                    <a:pt x="40" y="21"/>
                  </a:lnTo>
                  <a:lnTo>
                    <a:pt x="34" y="10"/>
                  </a:lnTo>
                  <a:lnTo>
                    <a:pt x="23" y="4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0" y="4"/>
                  </a:lnTo>
                  <a:lnTo>
                    <a:pt x="37" y="9"/>
                  </a:lnTo>
                  <a:lnTo>
                    <a:pt x="4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4928" y="205"/>
              <a:ext cx="39" cy="49"/>
            </a:xfrm>
            <a:custGeom>
              <a:avLst/>
              <a:gdLst>
                <a:gd name="T0" fmla="*/ 115 w 115"/>
                <a:gd name="T1" fmla="*/ 16 h 147"/>
                <a:gd name="T2" fmla="*/ 108 w 115"/>
                <a:gd name="T3" fmla="*/ 14 h 147"/>
                <a:gd name="T4" fmla="*/ 102 w 115"/>
                <a:gd name="T5" fmla="*/ 12 h 147"/>
                <a:gd name="T6" fmla="*/ 96 w 115"/>
                <a:gd name="T7" fmla="*/ 9 h 147"/>
                <a:gd name="T8" fmla="*/ 89 w 115"/>
                <a:gd name="T9" fmla="*/ 8 h 147"/>
                <a:gd name="T10" fmla="*/ 82 w 115"/>
                <a:gd name="T11" fmla="*/ 7 h 147"/>
                <a:gd name="T12" fmla="*/ 76 w 115"/>
                <a:gd name="T13" fmla="*/ 7 h 147"/>
                <a:gd name="T14" fmla="*/ 69 w 115"/>
                <a:gd name="T15" fmla="*/ 9 h 147"/>
                <a:gd name="T16" fmla="*/ 64 w 115"/>
                <a:gd name="T17" fmla="*/ 14 h 147"/>
                <a:gd name="T18" fmla="*/ 52 w 115"/>
                <a:gd name="T19" fmla="*/ 28 h 147"/>
                <a:gd name="T20" fmla="*/ 42 w 115"/>
                <a:gd name="T21" fmla="*/ 42 h 147"/>
                <a:gd name="T22" fmla="*/ 32 w 115"/>
                <a:gd name="T23" fmla="*/ 57 h 147"/>
                <a:gd name="T24" fmla="*/ 24 w 115"/>
                <a:gd name="T25" fmla="*/ 73 h 147"/>
                <a:gd name="T26" fmla="*/ 16 w 115"/>
                <a:gd name="T27" fmla="*/ 90 h 147"/>
                <a:gd name="T28" fmla="*/ 10 w 115"/>
                <a:gd name="T29" fmla="*/ 107 h 147"/>
                <a:gd name="T30" fmla="*/ 7 w 115"/>
                <a:gd name="T31" fmla="*/ 125 h 147"/>
                <a:gd name="T32" fmla="*/ 5 w 115"/>
                <a:gd name="T33" fmla="*/ 145 h 147"/>
                <a:gd name="T34" fmla="*/ 4 w 115"/>
                <a:gd name="T35" fmla="*/ 145 h 147"/>
                <a:gd name="T36" fmla="*/ 3 w 115"/>
                <a:gd name="T37" fmla="*/ 146 h 147"/>
                <a:gd name="T38" fmla="*/ 2 w 115"/>
                <a:gd name="T39" fmla="*/ 146 h 147"/>
                <a:gd name="T40" fmla="*/ 0 w 115"/>
                <a:gd name="T41" fmla="*/ 147 h 147"/>
                <a:gd name="T42" fmla="*/ 5 w 115"/>
                <a:gd name="T43" fmla="*/ 125 h 147"/>
                <a:gd name="T44" fmla="*/ 10 w 115"/>
                <a:gd name="T45" fmla="*/ 103 h 147"/>
                <a:gd name="T46" fmla="*/ 16 w 115"/>
                <a:gd name="T47" fmla="*/ 81 h 147"/>
                <a:gd name="T48" fmla="*/ 25 w 115"/>
                <a:gd name="T49" fmla="*/ 61 h 147"/>
                <a:gd name="T50" fmla="*/ 35 w 115"/>
                <a:gd name="T51" fmla="*/ 42 h 147"/>
                <a:gd name="T52" fmla="*/ 49 w 115"/>
                <a:gd name="T53" fmla="*/ 25 h 147"/>
                <a:gd name="T54" fmla="*/ 65 w 115"/>
                <a:gd name="T55" fmla="*/ 10 h 147"/>
                <a:gd name="T56" fmla="*/ 85 w 115"/>
                <a:gd name="T57" fmla="*/ 0 h 147"/>
                <a:gd name="T58" fmla="*/ 94 w 115"/>
                <a:gd name="T59" fmla="*/ 1 h 147"/>
                <a:gd name="T60" fmla="*/ 102 w 115"/>
                <a:gd name="T61" fmla="*/ 5 h 147"/>
                <a:gd name="T62" fmla="*/ 110 w 115"/>
                <a:gd name="T63" fmla="*/ 10 h 147"/>
                <a:gd name="T64" fmla="*/ 115 w 115"/>
                <a:gd name="T65" fmla="*/ 1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47">
                  <a:moveTo>
                    <a:pt x="115" y="16"/>
                  </a:moveTo>
                  <a:lnTo>
                    <a:pt x="108" y="14"/>
                  </a:lnTo>
                  <a:lnTo>
                    <a:pt x="102" y="12"/>
                  </a:lnTo>
                  <a:lnTo>
                    <a:pt x="96" y="9"/>
                  </a:lnTo>
                  <a:lnTo>
                    <a:pt x="89" y="8"/>
                  </a:lnTo>
                  <a:lnTo>
                    <a:pt x="82" y="7"/>
                  </a:lnTo>
                  <a:lnTo>
                    <a:pt x="76" y="7"/>
                  </a:lnTo>
                  <a:lnTo>
                    <a:pt x="69" y="9"/>
                  </a:lnTo>
                  <a:lnTo>
                    <a:pt x="64" y="14"/>
                  </a:lnTo>
                  <a:lnTo>
                    <a:pt x="52" y="28"/>
                  </a:lnTo>
                  <a:lnTo>
                    <a:pt x="42" y="42"/>
                  </a:lnTo>
                  <a:lnTo>
                    <a:pt x="32" y="57"/>
                  </a:lnTo>
                  <a:lnTo>
                    <a:pt x="24" y="73"/>
                  </a:lnTo>
                  <a:lnTo>
                    <a:pt x="16" y="90"/>
                  </a:lnTo>
                  <a:lnTo>
                    <a:pt x="10" y="107"/>
                  </a:lnTo>
                  <a:lnTo>
                    <a:pt x="7" y="12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3" y="146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5" y="125"/>
                  </a:lnTo>
                  <a:lnTo>
                    <a:pt x="10" y="103"/>
                  </a:lnTo>
                  <a:lnTo>
                    <a:pt x="16" y="81"/>
                  </a:lnTo>
                  <a:lnTo>
                    <a:pt x="25" y="61"/>
                  </a:lnTo>
                  <a:lnTo>
                    <a:pt x="35" y="42"/>
                  </a:lnTo>
                  <a:lnTo>
                    <a:pt x="49" y="25"/>
                  </a:lnTo>
                  <a:lnTo>
                    <a:pt x="65" y="1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2" y="5"/>
                  </a:lnTo>
                  <a:lnTo>
                    <a:pt x="110" y="10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5094" y="209"/>
              <a:ext cx="71" cy="80"/>
            </a:xfrm>
            <a:custGeom>
              <a:avLst/>
              <a:gdLst>
                <a:gd name="T0" fmla="*/ 204 w 215"/>
                <a:gd name="T1" fmla="*/ 84 h 239"/>
                <a:gd name="T2" fmla="*/ 212 w 215"/>
                <a:gd name="T3" fmla="*/ 84 h 239"/>
                <a:gd name="T4" fmla="*/ 208 w 215"/>
                <a:gd name="T5" fmla="*/ 98 h 239"/>
                <a:gd name="T6" fmla="*/ 190 w 215"/>
                <a:gd name="T7" fmla="*/ 123 h 239"/>
                <a:gd name="T8" fmla="*/ 169 w 215"/>
                <a:gd name="T9" fmla="*/ 144 h 239"/>
                <a:gd name="T10" fmla="*/ 146 w 215"/>
                <a:gd name="T11" fmla="*/ 165 h 239"/>
                <a:gd name="T12" fmla="*/ 121 w 215"/>
                <a:gd name="T13" fmla="*/ 183 h 239"/>
                <a:gd name="T14" fmla="*/ 95 w 215"/>
                <a:gd name="T15" fmla="*/ 200 h 239"/>
                <a:gd name="T16" fmla="*/ 70 w 215"/>
                <a:gd name="T17" fmla="*/ 216 h 239"/>
                <a:gd name="T18" fmla="*/ 46 w 215"/>
                <a:gd name="T19" fmla="*/ 231 h 239"/>
                <a:gd name="T20" fmla="*/ 9 w 215"/>
                <a:gd name="T21" fmla="*/ 228 h 239"/>
                <a:gd name="T22" fmla="*/ 25 w 215"/>
                <a:gd name="T23" fmla="*/ 212 h 239"/>
                <a:gd name="T24" fmla="*/ 47 w 215"/>
                <a:gd name="T25" fmla="*/ 197 h 239"/>
                <a:gd name="T26" fmla="*/ 68 w 215"/>
                <a:gd name="T27" fmla="*/ 184 h 239"/>
                <a:gd name="T28" fmla="*/ 88 w 215"/>
                <a:gd name="T29" fmla="*/ 169 h 239"/>
                <a:gd name="T30" fmla="*/ 112 w 215"/>
                <a:gd name="T31" fmla="*/ 144 h 239"/>
                <a:gd name="T32" fmla="*/ 135 w 215"/>
                <a:gd name="T33" fmla="*/ 116 h 239"/>
                <a:gd name="T34" fmla="*/ 158 w 215"/>
                <a:gd name="T35" fmla="*/ 89 h 239"/>
                <a:gd name="T36" fmla="*/ 186 w 215"/>
                <a:gd name="T37" fmla="*/ 67 h 239"/>
                <a:gd name="T38" fmla="*/ 173 w 215"/>
                <a:gd name="T39" fmla="*/ 68 h 239"/>
                <a:gd name="T40" fmla="*/ 149 w 215"/>
                <a:gd name="T41" fmla="*/ 85 h 239"/>
                <a:gd name="T42" fmla="*/ 130 w 215"/>
                <a:gd name="T43" fmla="*/ 108 h 239"/>
                <a:gd name="T44" fmla="*/ 111 w 215"/>
                <a:gd name="T45" fmla="*/ 132 h 239"/>
                <a:gd name="T46" fmla="*/ 97 w 215"/>
                <a:gd name="T47" fmla="*/ 146 h 239"/>
                <a:gd name="T48" fmla="*/ 88 w 215"/>
                <a:gd name="T49" fmla="*/ 156 h 239"/>
                <a:gd name="T50" fmla="*/ 78 w 215"/>
                <a:gd name="T51" fmla="*/ 166 h 239"/>
                <a:gd name="T52" fmla="*/ 68 w 215"/>
                <a:gd name="T53" fmla="*/ 174 h 239"/>
                <a:gd name="T54" fmla="*/ 55 w 215"/>
                <a:gd name="T55" fmla="*/ 182 h 239"/>
                <a:gd name="T56" fmla="*/ 39 w 215"/>
                <a:gd name="T57" fmla="*/ 193 h 239"/>
                <a:gd name="T58" fmla="*/ 23 w 215"/>
                <a:gd name="T59" fmla="*/ 204 h 239"/>
                <a:gd name="T60" fmla="*/ 7 w 215"/>
                <a:gd name="T61" fmla="*/ 216 h 239"/>
                <a:gd name="T62" fmla="*/ 9 w 215"/>
                <a:gd name="T63" fmla="*/ 205 h 239"/>
                <a:gd name="T64" fmla="*/ 28 w 215"/>
                <a:gd name="T65" fmla="*/ 172 h 239"/>
                <a:gd name="T66" fmla="*/ 49 w 215"/>
                <a:gd name="T67" fmla="*/ 139 h 239"/>
                <a:gd name="T68" fmla="*/ 72 w 215"/>
                <a:gd name="T69" fmla="*/ 109 h 239"/>
                <a:gd name="T70" fmla="*/ 97 w 215"/>
                <a:gd name="T71" fmla="*/ 81 h 239"/>
                <a:gd name="T72" fmla="*/ 125 w 215"/>
                <a:gd name="T73" fmla="*/ 54 h 239"/>
                <a:gd name="T74" fmla="*/ 153 w 215"/>
                <a:gd name="T75" fmla="*/ 32 h 239"/>
                <a:gd name="T76" fmla="*/ 182 w 215"/>
                <a:gd name="T77" fmla="*/ 10 h 239"/>
                <a:gd name="T78" fmla="*/ 196 w 215"/>
                <a:gd name="T79" fmla="*/ 10 h 239"/>
                <a:gd name="T80" fmla="*/ 189 w 215"/>
                <a:gd name="T81" fmla="*/ 33 h 239"/>
                <a:gd name="T82" fmla="*/ 184 w 215"/>
                <a:gd name="T83" fmla="*/ 54 h 239"/>
                <a:gd name="T84" fmla="*/ 192 w 215"/>
                <a:gd name="T85" fmla="*/ 7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39">
                  <a:moveTo>
                    <a:pt x="201" y="82"/>
                  </a:moveTo>
                  <a:lnTo>
                    <a:pt x="204" y="84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5" y="84"/>
                  </a:lnTo>
                  <a:lnTo>
                    <a:pt x="208" y="98"/>
                  </a:lnTo>
                  <a:lnTo>
                    <a:pt x="199" y="110"/>
                  </a:lnTo>
                  <a:lnTo>
                    <a:pt x="190" y="123"/>
                  </a:lnTo>
                  <a:lnTo>
                    <a:pt x="180" y="134"/>
                  </a:lnTo>
                  <a:lnTo>
                    <a:pt x="169" y="144"/>
                  </a:lnTo>
                  <a:lnTo>
                    <a:pt x="158" y="155"/>
                  </a:lnTo>
                  <a:lnTo>
                    <a:pt x="146" y="165"/>
                  </a:lnTo>
                  <a:lnTo>
                    <a:pt x="133" y="174"/>
                  </a:lnTo>
                  <a:lnTo>
                    <a:pt x="121" y="183"/>
                  </a:lnTo>
                  <a:lnTo>
                    <a:pt x="108" y="191"/>
                  </a:lnTo>
                  <a:lnTo>
                    <a:pt x="95" y="200"/>
                  </a:lnTo>
                  <a:lnTo>
                    <a:pt x="83" y="208"/>
                  </a:lnTo>
                  <a:lnTo>
                    <a:pt x="70" y="216"/>
                  </a:lnTo>
                  <a:lnTo>
                    <a:pt x="58" y="223"/>
                  </a:lnTo>
                  <a:lnTo>
                    <a:pt x="46" y="231"/>
                  </a:lnTo>
                  <a:lnTo>
                    <a:pt x="34" y="239"/>
                  </a:lnTo>
                  <a:lnTo>
                    <a:pt x="9" y="228"/>
                  </a:lnTo>
                  <a:lnTo>
                    <a:pt x="16" y="220"/>
                  </a:lnTo>
                  <a:lnTo>
                    <a:pt x="25" y="212"/>
                  </a:lnTo>
                  <a:lnTo>
                    <a:pt x="35" y="204"/>
                  </a:lnTo>
                  <a:lnTo>
                    <a:pt x="47" y="197"/>
                  </a:lnTo>
                  <a:lnTo>
                    <a:pt x="57" y="191"/>
                  </a:lnTo>
                  <a:lnTo>
                    <a:pt x="68" y="184"/>
                  </a:lnTo>
                  <a:lnTo>
                    <a:pt x="78" y="176"/>
                  </a:lnTo>
                  <a:lnTo>
                    <a:pt x="88" y="169"/>
                  </a:lnTo>
                  <a:lnTo>
                    <a:pt x="101" y="158"/>
                  </a:lnTo>
                  <a:lnTo>
                    <a:pt x="112" y="144"/>
                  </a:lnTo>
                  <a:lnTo>
                    <a:pt x="123" y="131"/>
                  </a:lnTo>
                  <a:lnTo>
                    <a:pt x="135" y="116"/>
                  </a:lnTo>
                  <a:lnTo>
                    <a:pt x="146" y="101"/>
                  </a:lnTo>
                  <a:lnTo>
                    <a:pt x="158" y="89"/>
                  </a:lnTo>
                  <a:lnTo>
                    <a:pt x="172" y="76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73" y="68"/>
                  </a:lnTo>
                  <a:lnTo>
                    <a:pt x="161" y="75"/>
                  </a:lnTo>
                  <a:lnTo>
                    <a:pt x="149" y="85"/>
                  </a:lnTo>
                  <a:lnTo>
                    <a:pt x="140" y="95"/>
                  </a:lnTo>
                  <a:lnTo>
                    <a:pt x="130" y="108"/>
                  </a:lnTo>
                  <a:lnTo>
                    <a:pt x="121" y="119"/>
                  </a:lnTo>
                  <a:lnTo>
                    <a:pt x="111" y="132"/>
                  </a:lnTo>
                  <a:lnTo>
                    <a:pt x="102" y="142"/>
                  </a:lnTo>
                  <a:lnTo>
                    <a:pt x="97" y="146"/>
                  </a:lnTo>
                  <a:lnTo>
                    <a:pt x="92" y="150"/>
                  </a:lnTo>
                  <a:lnTo>
                    <a:pt x="88" y="156"/>
                  </a:lnTo>
                  <a:lnTo>
                    <a:pt x="84" y="160"/>
                  </a:lnTo>
                  <a:lnTo>
                    <a:pt x="78" y="166"/>
                  </a:lnTo>
                  <a:lnTo>
                    <a:pt x="73" y="171"/>
                  </a:lnTo>
                  <a:lnTo>
                    <a:pt x="68" y="174"/>
                  </a:lnTo>
                  <a:lnTo>
                    <a:pt x="63" y="176"/>
                  </a:lnTo>
                  <a:lnTo>
                    <a:pt x="55" y="182"/>
                  </a:lnTo>
                  <a:lnTo>
                    <a:pt x="48" y="188"/>
                  </a:lnTo>
                  <a:lnTo>
                    <a:pt x="39" y="193"/>
                  </a:lnTo>
                  <a:lnTo>
                    <a:pt x="32" y="198"/>
                  </a:lnTo>
                  <a:lnTo>
                    <a:pt x="23" y="204"/>
                  </a:lnTo>
                  <a:lnTo>
                    <a:pt x="15" y="209"/>
                  </a:lnTo>
                  <a:lnTo>
                    <a:pt x="7" y="216"/>
                  </a:lnTo>
                  <a:lnTo>
                    <a:pt x="0" y="223"/>
                  </a:lnTo>
                  <a:lnTo>
                    <a:pt x="9" y="205"/>
                  </a:lnTo>
                  <a:lnTo>
                    <a:pt x="18" y="188"/>
                  </a:lnTo>
                  <a:lnTo>
                    <a:pt x="28" y="172"/>
                  </a:lnTo>
                  <a:lnTo>
                    <a:pt x="38" y="155"/>
                  </a:lnTo>
                  <a:lnTo>
                    <a:pt x="49" y="139"/>
                  </a:lnTo>
                  <a:lnTo>
                    <a:pt x="60" y="124"/>
                  </a:lnTo>
                  <a:lnTo>
                    <a:pt x="72" y="109"/>
                  </a:lnTo>
                  <a:lnTo>
                    <a:pt x="85" y="94"/>
                  </a:lnTo>
                  <a:lnTo>
                    <a:pt x="97" y="81"/>
                  </a:lnTo>
                  <a:lnTo>
                    <a:pt x="111" y="68"/>
                  </a:lnTo>
                  <a:lnTo>
                    <a:pt x="125" y="54"/>
                  </a:lnTo>
                  <a:lnTo>
                    <a:pt x="139" y="43"/>
                  </a:lnTo>
                  <a:lnTo>
                    <a:pt x="153" y="32"/>
                  </a:lnTo>
                  <a:lnTo>
                    <a:pt x="167" y="20"/>
                  </a:lnTo>
                  <a:lnTo>
                    <a:pt x="182" y="10"/>
                  </a:lnTo>
                  <a:lnTo>
                    <a:pt x="197" y="0"/>
                  </a:lnTo>
                  <a:lnTo>
                    <a:pt x="196" y="10"/>
                  </a:lnTo>
                  <a:lnTo>
                    <a:pt x="193" y="21"/>
                  </a:lnTo>
                  <a:lnTo>
                    <a:pt x="189" y="33"/>
                  </a:lnTo>
                  <a:lnTo>
                    <a:pt x="186" y="44"/>
                  </a:lnTo>
                  <a:lnTo>
                    <a:pt x="184" y="54"/>
                  </a:lnTo>
                  <a:lnTo>
                    <a:pt x="186" y="65"/>
                  </a:lnTo>
                  <a:lnTo>
                    <a:pt x="192" y="74"/>
                  </a:lnTo>
                  <a:lnTo>
                    <a:pt x="201" y="82"/>
                  </a:lnTo>
                  <a:close/>
                </a:path>
              </a:pathLst>
            </a:custGeom>
            <a:solidFill>
              <a:srgbClr val="AA8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5159" y="215"/>
              <a:ext cx="5" cy="19"/>
            </a:xfrm>
            <a:custGeom>
              <a:avLst/>
              <a:gdLst>
                <a:gd name="T0" fmla="*/ 16 w 16"/>
                <a:gd name="T1" fmla="*/ 54 h 57"/>
                <a:gd name="T2" fmla="*/ 15 w 16"/>
                <a:gd name="T3" fmla="*/ 57 h 57"/>
                <a:gd name="T4" fmla="*/ 13 w 16"/>
                <a:gd name="T5" fmla="*/ 57 h 57"/>
                <a:gd name="T6" fmla="*/ 9 w 16"/>
                <a:gd name="T7" fmla="*/ 57 h 57"/>
                <a:gd name="T8" fmla="*/ 7 w 16"/>
                <a:gd name="T9" fmla="*/ 57 h 57"/>
                <a:gd name="T10" fmla="*/ 1 w 16"/>
                <a:gd name="T11" fmla="*/ 44 h 57"/>
                <a:gd name="T12" fmla="*/ 0 w 16"/>
                <a:gd name="T13" fmla="*/ 29 h 57"/>
                <a:gd name="T14" fmla="*/ 3 w 16"/>
                <a:gd name="T15" fmla="*/ 13 h 57"/>
                <a:gd name="T16" fmla="*/ 7 w 16"/>
                <a:gd name="T17" fmla="*/ 0 h 57"/>
                <a:gd name="T18" fmla="*/ 5 w 16"/>
                <a:gd name="T19" fmla="*/ 13 h 57"/>
                <a:gd name="T20" fmla="*/ 6 w 16"/>
                <a:gd name="T21" fmla="*/ 28 h 57"/>
                <a:gd name="T22" fmla="*/ 11 w 16"/>
                <a:gd name="T23" fmla="*/ 42 h 57"/>
                <a:gd name="T24" fmla="*/ 16 w 16"/>
                <a:gd name="T25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57">
                  <a:moveTo>
                    <a:pt x="16" y="54"/>
                  </a:moveTo>
                  <a:lnTo>
                    <a:pt x="15" y="57"/>
                  </a:lnTo>
                  <a:lnTo>
                    <a:pt x="13" y="57"/>
                  </a:lnTo>
                  <a:lnTo>
                    <a:pt x="9" y="57"/>
                  </a:lnTo>
                  <a:lnTo>
                    <a:pt x="7" y="57"/>
                  </a:lnTo>
                  <a:lnTo>
                    <a:pt x="1" y="44"/>
                  </a:lnTo>
                  <a:lnTo>
                    <a:pt x="0" y="29"/>
                  </a:lnTo>
                  <a:lnTo>
                    <a:pt x="3" y="13"/>
                  </a:lnTo>
                  <a:lnTo>
                    <a:pt x="7" y="0"/>
                  </a:lnTo>
                  <a:lnTo>
                    <a:pt x="5" y="13"/>
                  </a:lnTo>
                  <a:lnTo>
                    <a:pt x="6" y="28"/>
                  </a:lnTo>
                  <a:lnTo>
                    <a:pt x="11" y="42"/>
                  </a:lnTo>
                  <a:lnTo>
                    <a:pt x="16" y="54"/>
                  </a:lnTo>
                  <a:close/>
                </a:path>
              </a:pathLst>
            </a:custGeom>
            <a:solidFill>
              <a:srgbClr val="F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4938" y="218"/>
              <a:ext cx="35" cy="37"/>
            </a:xfrm>
            <a:custGeom>
              <a:avLst/>
              <a:gdLst>
                <a:gd name="T0" fmla="*/ 105 w 105"/>
                <a:gd name="T1" fmla="*/ 2 h 110"/>
                <a:gd name="T2" fmla="*/ 105 w 105"/>
                <a:gd name="T3" fmla="*/ 3 h 110"/>
                <a:gd name="T4" fmla="*/ 105 w 105"/>
                <a:gd name="T5" fmla="*/ 4 h 110"/>
                <a:gd name="T6" fmla="*/ 104 w 105"/>
                <a:gd name="T7" fmla="*/ 7 h 110"/>
                <a:gd name="T8" fmla="*/ 103 w 105"/>
                <a:gd name="T9" fmla="*/ 8 h 110"/>
                <a:gd name="T10" fmla="*/ 96 w 105"/>
                <a:gd name="T11" fmla="*/ 6 h 110"/>
                <a:gd name="T12" fmla="*/ 90 w 105"/>
                <a:gd name="T13" fmla="*/ 4 h 110"/>
                <a:gd name="T14" fmla="*/ 83 w 105"/>
                <a:gd name="T15" fmla="*/ 4 h 110"/>
                <a:gd name="T16" fmla="*/ 76 w 105"/>
                <a:gd name="T17" fmla="*/ 4 h 110"/>
                <a:gd name="T18" fmla="*/ 69 w 105"/>
                <a:gd name="T19" fmla="*/ 6 h 110"/>
                <a:gd name="T20" fmla="*/ 62 w 105"/>
                <a:gd name="T21" fmla="*/ 8 h 110"/>
                <a:gd name="T22" fmla="*/ 56 w 105"/>
                <a:gd name="T23" fmla="*/ 10 h 110"/>
                <a:gd name="T24" fmla="*/ 51 w 105"/>
                <a:gd name="T25" fmla="*/ 14 h 110"/>
                <a:gd name="T26" fmla="*/ 41 w 105"/>
                <a:gd name="T27" fmla="*/ 23 h 110"/>
                <a:gd name="T28" fmla="*/ 33 w 105"/>
                <a:gd name="T29" fmla="*/ 32 h 110"/>
                <a:gd name="T30" fmla="*/ 25 w 105"/>
                <a:gd name="T31" fmla="*/ 43 h 110"/>
                <a:gd name="T32" fmla="*/ 19 w 105"/>
                <a:gd name="T33" fmla="*/ 55 h 110"/>
                <a:gd name="T34" fmla="*/ 14 w 105"/>
                <a:gd name="T35" fmla="*/ 67 h 110"/>
                <a:gd name="T36" fmla="*/ 10 w 105"/>
                <a:gd name="T37" fmla="*/ 80 h 110"/>
                <a:gd name="T38" fmla="*/ 6 w 105"/>
                <a:gd name="T39" fmla="*/ 93 h 110"/>
                <a:gd name="T40" fmla="*/ 3 w 105"/>
                <a:gd name="T41" fmla="*/ 106 h 110"/>
                <a:gd name="T42" fmla="*/ 0 w 105"/>
                <a:gd name="T43" fmla="*/ 110 h 110"/>
                <a:gd name="T44" fmla="*/ 2 w 105"/>
                <a:gd name="T45" fmla="*/ 97 h 110"/>
                <a:gd name="T46" fmla="*/ 5 w 105"/>
                <a:gd name="T47" fmla="*/ 82 h 110"/>
                <a:gd name="T48" fmla="*/ 11 w 105"/>
                <a:gd name="T49" fmla="*/ 67 h 110"/>
                <a:gd name="T50" fmla="*/ 16 w 105"/>
                <a:gd name="T51" fmla="*/ 52 h 110"/>
                <a:gd name="T52" fmla="*/ 22 w 105"/>
                <a:gd name="T53" fmla="*/ 39 h 110"/>
                <a:gd name="T54" fmla="*/ 31 w 105"/>
                <a:gd name="T55" fmla="*/ 26 h 110"/>
                <a:gd name="T56" fmla="*/ 40 w 105"/>
                <a:gd name="T57" fmla="*/ 15 h 110"/>
                <a:gd name="T58" fmla="*/ 52 w 105"/>
                <a:gd name="T59" fmla="*/ 6 h 110"/>
                <a:gd name="T60" fmla="*/ 59 w 105"/>
                <a:gd name="T61" fmla="*/ 4 h 110"/>
                <a:gd name="T62" fmla="*/ 66 w 105"/>
                <a:gd name="T63" fmla="*/ 3 h 110"/>
                <a:gd name="T64" fmla="*/ 72 w 105"/>
                <a:gd name="T65" fmla="*/ 2 h 110"/>
                <a:gd name="T66" fmla="*/ 78 w 105"/>
                <a:gd name="T67" fmla="*/ 1 h 110"/>
                <a:gd name="T68" fmla="*/ 85 w 105"/>
                <a:gd name="T69" fmla="*/ 0 h 110"/>
                <a:gd name="T70" fmla="*/ 92 w 105"/>
                <a:gd name="T71" fmla="*/ 0 h 110"/>
                <a:gd name="T72" fmla="*/ 98 w 105"/>
                <a:gd name="T73" fmla="*/ 1 h 110"/>
                <a:gd name="T74" fmla="*/ 105 w 105"/>
                <a:gd name="T7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0">
                  <a:moveTo>
                    <a:pt x="105" y="2"/>
                  </a:moveTo>
                  <a:lnTo>
                    <a:pt x="105" y="3"/>
                  </a:lnTo>
                  <a:lnTo>
                    <a:pt x="105" y="4"/>
                  </a:lnTo>
                  <a:lnTo>
                    <a:pt x="104" y="7"/>
                  </a:lnTo>
                  <a:lnTo>
                    <a:pt x="103" y="8"/>
                  </a:lnTo>
                  <a:lnTo>
                    <a:pt x="96" y="6"/>
                  </a:lnTo>
                  <a:lnTo>
                    <a:pt x="90" y="4"/>
                  </a:lnTo>
                  <a:lnTo>
                    <a:pt x="83" y="4"/>
                  </a:lnTo>
                  <a:lnTo>
                    <a:pt x="76" y="4"/>
                  </a:lnTo>
                  <a:lnTo>
                    <a:pt x="69" y="6"/>
                  </a:lnTo>
                  <a:lnTo>
                    <a:pt x="62" y="8"/>
                  </a:lnTo>
                  <a:lnTo>
                    <a:pt x="56" y="10"/>
                  </a:lnTo>
                  <a:lnTo>
                    <a:pt x="51" y="14"/>
                  </a:lnTo>
                  <a:lnTo>
                    <a:pt x="41" y="23"/>
                  </a:lnTo>
                  <a:lnTo>
                    <a:pt x="33" y="32"/>
                  </a:lnTo>
                  <a:lnTo>
                    <a:pt x="25" y="43"/>
                  </a:lnTo>
                  <a:lnTo>
                    <a:pt x="19" y="55"/>
                  </a:lnTo>
                  <a:lnTo>
                    <a:pt x="14" y="67"/>
                  </a:lnTo>
                  <a:lnTo>
                    <a:pt x="10" y="80"/>
                  </a:lnTo>
                  <a:lnTo>
                    <a:pt x="6" y="93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11" y="67"/>
                  </a:lnTo>
                  <a:lnTo>
                    <a:pt x="16" y="52"/>
                  </a:lnTo>
                  <a:lnTo>
                    <a:pt x="22" y="39"/>
                  </a:lnTo>
                  <a:lnTo>
                    <a:pt x="31" y="26"/>
                  </a:lnTo>
                  <a:lnTo>
                    <a:pt x="40" y="15"/>
                  </a:lnTo>
                  <a:lnTo>
                    <a:pt x="52" y="6"/>
                  </a:lnTo>
                  <a:lnTo>
                    <a:pt x="59" y="4"/>
                  </a:lnTo>
                  <a:lnTo>
                    <a:pt x="66" y="3"/>
                  </a:lnTo>
                  <a:lnTo>
                    <a:pt x="72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98" y="1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4945" y="223"/>
              <a:ext cx="74" cy="30"/>
            </a:xfrm>
            <a:custGeom>
              <a:avLst/>
              <a:gdLst>
                <a:gd name="T0" fmla="*/ 223 w 223"/>
                <a:gd name="T1" fmla="*/ 44 h 90"/>
                <a:gd name="T2" fmla="*/ 208 w 223"/>
                <a:gd name="T3" fmla="*/ 47 h 90"/>
                <a:gd name="T4" fmla="*/ 204 w 223"/>
                <a:gd name="T5" fmla="*/ 37 h 90"/>
                <a:gd name="T6" fmla="*/ 197 w 223"/>
                <a:gd name="T7" fmla="*/ 32 h 90"/>
                <a:gd name="T8" fmla="*/ 192 w 223"/>
                <a:gd name="T9" fmla="*/ 27 h 90"/>
                <a:gd name="T10" fmla="*/ 184 w 223"/>
                <a:gd name="T11" fmla="*/ 25 h 90"/>
                <a:gd name="T12" fmla="*/ 177 w 223"/>
                <a:gd name="T13" fmla="*/ 24 h 90"/>
                <a:gd name="T14" fmla="*/ 170 w 223"/>
                <a:gd name="T15" fmla="*/ 24 h 90"/>
                <a:gd name="T16" fmla="*/ 161 w 223"/>
                <a:gd name="T17" fmla="*/ 24 h 90"/>
                <a:gd name="T18" fmla="*/ 153 w 223"/>
                <a:gd name="T19" fmla="*/ 25 h 90"/>
                <a:gd name="T20" fmla="*/ 146 w 223"/>
                <a:gd name="T21" fmla="*/ 28 h 90"/>
                <a:gd name="T22" fmla="*/ 141 w 223"/>
                <a:gd name="T23" fmla="*/ 31 h 90"/>
                <a:gd name="T24" fmla="*/ 136 w 223"/>
                <a:gd name="T25" fmla="*/ 35 h 90"/>
                <a:gd name="T26" fmla="*/ 135 w 223"/>
                <a:gd name="T27" fmla="*/ 42 h 90"/>
                <a:gd name="T28" fmla="*/ 126 w 223"/>
                <a:gd name="T29" fmla="*/ 37 h 90"/>
                <a:gd name="T30" fmla="*/ 118 w 223"/>
                <a:gd name="T31" fmla="*/ 36 h 90"/>
                <a:gd name="T32" fmla="*/ 109 w 223"/>
                <a:gd name="T33" fmla="*/ 36 h 90"/>
                <a:gd name="T34" fmla="*/ 101 w 223"/>
                <a:gd name="T35" fmla="*/ 39 h 90"/>
                <a:gd name="T36" fmla="*/ 92 w 223"/>
                <a:gd name="T37" fmla="*/ 42 h 90"/>
                <a:gd name="T38" fmla="*/ 85 w 223"/>
                <a:gd name="T39" fmla="*/ 47 h 90"/>
                <a:gd name="T40" fmla="*/ 78 w 223"/>
                <a:gd name="T41" fmla="*/ 51 h 90"/>
                <a:gd name="T42" fmla="*/ 70 w 223"/>
                <a:gd name="T43" fmla="*/ 56 h 90"/>
                <a:gd name="T44" fmla="*/ 65 w 223"/>
                <a:gd name="T45" fmla="*/ 64 h 90"/>
                <a:gd name="T46" fmla="*/ 62 w 223"/>
                <a:gd name="T47" fmla="*/ 73 h 90"/>
                <a:gd name="T48" fmla="*/ 58 w 223"/>
                <a:gd name="T49" fmla="*/ 82 h 90"/>
                <a:gd name="T50" fmla="*/ 57 w 223"/>
                <a:gd name="T51" fmla="*/ 90 h 90"/>
                <a:gd name="T52" fmla="*/ 37 w 223"/>
                <a:gd name="T53" fmla="*/ 76 h 90"/>
                <a:gd name="T54" fmla="*/ 33 w 223"/>
                <a:gd name="T55" fmla="*/ 76 h 90"/>
                <a:gd name="T56" fmla="*/ 28 w 223"/>
                <a:gd name="T57" fmla="*/ 76 h 90"/>
                <a:gd name="T58" fmla="*/ 24 w 223"/>
                <a:gd name="T59" fmla="*/ 77 h 90"/>
                <a:gd name="T60" fmla="*/ 18 w 223"/>
                <a:gd name="T61" fmla="*/ 78 h 90"/>
                <a:gd name="T62" fmla="*/ 14 w 223"/>
                <a:gd name="T63" fmla="*/ 81 h 90"/>
                <a:gd name="T64" fmla="*/ 9 w 223"/>
                <a:gd name="T65" fmla="*/ 82 h 90"/>
                <a:gd name="T66" fmla="*/ 4 w 223"/>
                <a:gd name="T67" fmla="*/ 84 h 90"/>
                <a:gd name="T68" fmla="*/ 0 w 223"/>
                <a:gd name="T69" fmla="*/ 86 h 90"/>
                <a:gd name="T70" fmla="*/ 6 w 223"/>
                <a:gd name="T71" fmla="*/ 74 h 90"/>
                <a:gd name="T72" fmla="*/ 11 w 223"/>
                <a:gd name="T73" fmla="*/ 60 h 90"/>
                <a:gd name="T74" fmla="*/ 16 w 223"/>
                <a:gd name="T75" fmla="*/ 48 h 90"/>
                <a:gd name="T76" fmla="*/ 21 w 223"/>
                <a:gd name="T77" fmla="*/ 34 h 90"/>
                <a:gd name="T78" fmla="*/ 25 w 223"/>
                <a:gd name="T79" fmla="*/ 34 h 90"/>
                <a:gd name="T80" fmla="*/ 27 w 223"/>
                <a:gd name="T81" fmla="*/ 32 h 90"/>
                <a:gd name="T82" fmla="*/ 27 w 223"/>
                <a:gd name="T83" fmla="*/ 29 h 90"/>
                <a:gd name="T84" fmla="*/ 29 w 223"/>
                <a:gd name="T85" fmla="*/ 27 h 90"/>
                <a:gd name="T86" fmla="*/ 40 w 223"/>
                <a:gd name="T87" fmla="*/ 15 h 90"/>
                <a:gd name="T88" fmla="*/ 55 w 223"/>
                <a:gd name="T89" fmla="*/ 7 h 90"/>
                <a:gd name="T90" fmla="*/ 71 w 223"/>
                <a:gd name="T91" fmla="*/ 2 h 90"/>
                <a:gd name="T92" fmla="*/ 88 w 223"/>
                <a:gd name="T93" fmla="*/ 0 h 90"/>
                <a:gd name="T94" fmla="*/ 106 w 223"/>
                <a:gd name="T95" fmla="*/ 0 h 90"/>
                <a:gd name="T96" fmla="*/ 123 w 223"/>
                <a:gd name="T97" fmla="*/ 1 h 90"/>
                <a:gd name="T98" fmla="*/ 140 w 223"/>
                <a:gd name="T99" fmla="*/ 3 h 90"/>
                <a:gd name="T100" fmla="*/ 156 w 223"/>
                <a:gd name="T101" fmla="*/ 7 h 90"/>
                <a:gd name="T102" fmla="*/ 164 w 223"/>
                <a:gd name="T103" fmla="*/ 11 h 90"/>
                <a:gd name="T104" fmla="*/ 173 w 223"/>
                <a:gd name="T105" fmla="*/ 16 h 90"/>
                <a:gd name="T106" fmla="*/ 181 w 223"/>
                <a:gd name="T107" fmla="*/ 20 h 90"/>
                <a:gd name="T108" fmla="*/ 190 w 223"/>
                <a:gd name="T109" fmla="*/ 24 h 90"/>
                <a:gd name="T110" fmla="*/ 198 w 223"/>
                <a:gd name="T111" fmla="*/ 28 h 90"/>
                <a:gd name="T112" fmla="*/ 207 w 223"/>
                <a:gd name="T113" fmla="*/ 33 h 90"/>
                <a:gd name="T114" fmla="*/ 214 w 223"/>
                <a:gd name="T115" fmla="*/ 39 h 90"/>
                <a:gd name="T116" fmla="*/ 223 w 223"/>
                <a:gd name="T117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3" h="90">
                  <a:moveTo>
                    <a:pt x="223" y="44"/>
                  </a:moveTo>
                  <a:lnTo>
                    <a:pt x="208" y="47"/>
                  </a:lnTo>
                  <a:lnTo>
                    <a:pt x="204" y="37"/>
                  </a:lnTo>
                  <a:lnTo>
                    <a:pt x="197" y="32"/>
                  </a:lnTo>
                  <a:lnTo>
                    <a:pt x="192" y="27"/>
                  </a:lnTo>
                  <a:lnTo>
                    <a:pt x="184" y="25"/>
                  </a:lnTo>
                  <a:lnTo>
                    <a:pt x="177" y="24"/>
                  </a:lnTo>
                  <a:lnTo>
                    <a:pt x="170" y="24"/>
                  </a:lnTo>
                  <a:lnTo>
                    <a:pt x="161" y="24"/>
                  </a:lnTo>
                  <a:lnTo>
                    <a:pt x="153" y="25"/>
                  </a:lnTo>
                  <a:lnTo>
                    <a:pt x="146" y="28"/>
                  </a:lnTo>
                  <a:lnTo>
                    <a:pt x="141" y="31"/>
                  </a:lnTo>
                  <a:lnTo>
                    <a:pt x="136" y="35"/>
                  </a:lnTo>
                  <a:lnTo>
                    <a:pt x="135" y="42"/>
                  </a:lnTo>
                  <a:lnTo>
                    <a:pt x="126" y="37"/>
                  </a:lnTo>
                  <a:lnTo>
                    <a:pt x="118" y="36"/>
                  </a:lnTo>
                  <a:lnTo>
                    <a:pt x="109" y="36"/>
                  </a:lnTo>
                  <a:lnTo>
                    <a:pt x="101" y="39"/>
                  </a:lnTo>
                  <a:lnTo>
                    <a:pt x="92" y="42"/>
                  </a:lnTo>
                  <a:lnTo>
                    <a:pt x="85" y="47"/>
                  </a:lnTo>
                  <a:lnTo>
                    <a:pt x="78" y="51"/>
                  </a:lnTo>
                  <a:lnTo>
                    <a:pt x="70" y="56"/>
                  </a:lnTo>
                  <a:lnTo>
                    <a:pt x="65" y="64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90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7"/>
                  </a:lnTo>
                  <a:lnTo>
                    <a:pt x="18" y="78"/>
                  </a:lnTo>
                  <a:lnTo>
                    <a:pt x="14" y="81"/>
                  </a:lnTo>
                  <a:lnTo>
                    <a:pt x="9" y="82"/>
                  </a:lnTo>
                  <a:lnTo>
                    <a:pt x="4" y="84"/>
                  </a:lnTo>
                  <a:lnTo>
                    <a:pt x="0" y="86"/>
                  </a:lnTo>
                  <a:lnTo>
                    <a:pt x="6" y="74"/>
                  </a:lnTo>
                  <a:lnTo>
                    <a:pt x="11" y="60"/>
                  </a:lnTo>
                  <a:lnTo>
                    <a:pt x="16" y="48"/>
                  </a:lnTo>
                  <a:lnTo>
                    <a:pt x="21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7" y="29"/>
                  </a:lnTo>
                  <a:lnTo>
                    <a:pt x="29" y="27"/>
                  </a:lnTo>
                  <a:lnTo>
                    <a:pt x="40" y="15"/>
                  </a:lnTo>
                  <a:lnTo>
                    <a:pt x="55" y="7"/>
                  </a:lnTo>
                  <a:lnTo>
                    <a:pt x="71" y="2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3" y="1"/>
                  </a:lnTo>
                  <a:lnTo>
                    <a:pt x="140" y="3"/>
                  </a:lnTo>
                  <a:lnTo>
                    <a:pt x="156" y="7"/>
                  </a:lnTo>
                  <a:lnTo>
                    <a:pt x="164" y="11"/>
                  </a:lnTo>
                  <a:lnTo>
                    <a:pt x="173" y="16"/>
                  </a:lnTo>
                  <a:lnTo>
                    <a:pt x="181" y="20"/>
                  </a:lnTo>
                  <a:lnTo>
                    <a:pt x="190" y="24"/>
                  </a:lnTo>
                  <a:lnTo>
                    <a:pt x="198" y="28"/>
                  </a:lnTo>
                  <a:lnTo>
                    <a:pt x="207" y="33"/>
                  </a:lnTo>
                  <a:lnTo>
                    <a:pt x="214" y="39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4851" y="233"/>
              <a:ext cx="212" cy="320"/>
            </a:xfrm>
            <a:custGeom>
              <a:avLst/>
              <a:gdLst>
                <a:gd name="T0" fmla="*/ 119 w 636"/>
                <a:gd name="T1" fmla="*/ 32 h 962"/>
                <a:gd name="T2" fmla="*/ 108 w 636"/>
                <a:gd name="T3" fmla="*/ 105 h 962"/>
                <a:gd name="T4" fmla="*/ 98 w 636"/>
                <a:gd name="T5" fmla="*/ 200 h 962"/>
                <a:gd name="T6" fmla="*/ 91 w 636"/>
                <a:gd name="T7" fmla="*/ 286 h 962"/>
                <a:gd name="T8" fmla="*/ 86 w 636"/>
                <a:gd name="T9" fmla="*/ 365 h 962"/>
                <a:gd name="T10" fmla="*/ 92 w 636"/>
                <a:gd name="T11" fmla="*/ 446 h 962"/>
                <a:gd name="T12" fmla="*/ 104 w 636"/>
                <a:gd name="T13" fmla="*/ 500 h 962"/>
                <a:gd name="T14" fmla="*/ 125 w 636"/>
                <a:gd name="T15" fmla="*/ 553 h 962"/>
                <a:gd name="T16" fmla="*/ 151 w 636"/>
                <a:gd name="T17" fmla="*/ 597 h 962"/>
                <a:gd name="T18" fmla="*/ 186 w 636"/>
                <a:gd name="T19" fmla="*/ 629 h 962"/>
                <a:gd name="T20" fmla="*/ 225 w 636"/>
                <a:gd name="T21" fmla="*/ 652 h 962"/>
                <a:gd name="T22" fmla="*/ 269 w 636"/>
                <a:gd name="T23" fmla="*/ 667 h 962"/>
                <a:gd name="T24" fmla="*/ 313 w 636"/>
                <a:gd name="T25" fmla="*/ 674 h 962"/>
                <a:gd name="T26" fmla="*/ 360 w 636"/>
                <a:gd name="T27" fmla="*/ 676 h 962"/>
                <a:gd name="T28" fmla="*/ 393 w 636"/>
                <a:gd name="T29" fmla="*/ 683 h 962"/>
                <a:gd name="T30" fmla="*/ 425 w 636"/>
                <a:gd name="T31" fmla="*/ 691 h 962"/>
                <a:gd name="T32" fmla="*/ 617 w 636"/>
                <a:gd name="T33" fmla="*/ 703 h 962"/>
                <a:gd name="T34" fmla="*/ 632 w 636"/>
                <a:gd name="T35" fmla="*/ 712 h 962"/>
                <a:gd name="T36" fmla="*/ 613 w 636"/>
                <a:gd name="T37" fmla="*/ 755 h 962"/>
                <a:gd name="T38" fmla="*/ 570 w 636"/>
                <a:gd name="T39" fmla="*/ 805 h 962"/>
                <a:gd name="T40" fmla="*/ 527 w 636"/>
                <a:gd name="T41" fmla="*/ 856 h 962"/>
                <a:gd name="T42" fmla="*/ 497 w 636"/>
                <a:gd name="T43" fmla="*/ 879 h 962"/>
                <a:gd name="T44" fmla="*/ 468 w 636"/>
                <a:gd name="T45" fmla="*/ 903 h 962"/>
                <a:gd name="T46" fmla="*/ 438 w 636"/>
                <a:gd name="T47" fmla="*/ 924 h 962"/>
                <a:gd name="T48" fmla="*/ 405 w 636"/>
                <a:gd name="T49" fmla="*/ 941 h 962"/>
                <a:gd name="T50" fmla="*/ 369 w 636"/>
                <a:gd name="T51" fmla="*/ 952 h 962"/>
                <a:gd name="T52" fmla="*/ 349 w 636"/>
                <a:gd name="T53" fmla="*/ 956 h 962"/>
                <a:gd name="T54" fmla="*/ 338 w 636"/>
                <a:gd name="T55" fmla="*/ 955 h 962"/>
                <a:gd name="T56" fmla="*/ 315 w 636"/>
                <a:gd name="T57" fmla="*/ 950 h 962"/>
                <a:gd name="T58" fmla="*/ 270 w 636"/>
                <a:gd name="T59" fmla="*/ 906 h 962"/>
                <a:gd name="T60" fmla="*/ 228 w 636"/>
                <a:gd name="T61" fmla="*/ 856 h 962"/>
                <a:gd name="T62" fmla="*/ 191 w 636"/>
                <a:gd name="T63" fmla="*/ 803 h 962"/>
                <a:gd name="T64" fmla="*/ 155 w 636"/>
                <a:gd name="T65" fmla="*/ 749 h 962"/>
                <a:gd name="T66" fmla="*/ 118 w 636"/>
                <a:gd name="T67" fmla="*/ 696 h 962"/>
                <a:gd name="T68" fmla="*/ 90 w 636"/>
                <a:gd name="T69" fmla="*/ 652 h 962"/>
                <a:gd name="T70" fmla="*/ 65 w 636"/>
                <a:gd name="T71" fmla="*/ 612 h 962"/>
                <a:gd name="T72" fmla="*/ 43 w 636"/>
                <a:gd name="T73" fmla="*/ 570 h 962"/>
                <a:gd name="T74" fmla="*/ 25 w 636"/>
                <a:gd name="T75" fmla="*/ 546 h 962"/>
                <a:gd name="T76" fmla="*/ 9 w 636"/>
                <a:gd name="T77" fmla="*/ 520 h 962"/>
                <a:gd name="T78" fmla="*/ 1 w 636"/>
                <a:gd name="T79" fmla="*/ 440 h 962"/>
                <a:gd name="T80" fmla="*/ 18 w 636"/>
                <a:gd name="T81" fmla="*/ 259 h 962"/>
                <a:gd name="T82" fmla="*/ 57 w 636"/>
                <a:gd name="T83" fmla="*/ 84 h 962"/>
                <a:gd name="T84" fmla="*/ 95 w 636"/>
                <a:gd name="T85" fmla="*/ 4 h 962"/>
                <a:gd name="T86" fmla="*/ 117 w 636"/>
                <a:gd name="T87" fmla="*/ 3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6" h="962">
                  <a:moveTo>
                    <a:pt x="117" y="3"/>
                  </a:moveTo>
                  <a:lnTo>
                    <a:pt x="120" y="6"/>
                  </a:lnTo>
                  <a:lnTo>
                    <a:pt x="119" y="32"/>
                  </a:lnTo>
                  <a:lnTo>
                    <a:pt x="116" y="56"/>
                  </a:lnTo>
                  <a:lnTo>
                    <a:pt x="112" y="81"/>
                  </a:lnTo>
                  <a:lnTo>
                    <a:pt x="108" y="105"/>
                  </a:lnTo>
                  <a:lnTo>
                    <a:pt x="105" y="136"/>
                  </a:lnTo>
                  <a:lnTo>
                    <a:pt x="101" y="168"/>
                  </a:lnTo>
                  <a:lnTo>
                    <a:pt x="98" y="200"/>
                  </a:lnTo>
                  <a:lnTo>
                    <a:pt x="95" y="230"/>
                  </a:lnTo>
                  <a:lnTo>
                    <a:pt x="92" y="258"/>
                  </a:lnTo>
                  <a:lnTo>
                    <a:pt x="91" y="286"/>
                  </a:lnTo>
                  <a:lnTo>
                    <a:pt x="90" y="314"/>
                  </a:lnTo>
                  <a:lnTo>
                    <a:pt x="86" y="340"/>
                  </a:lnTo>
                  <a:lnTo>
                    <a:pt x="86" y="365"/>
                  </a:lnTo>
                  <a:lnTo>
                    <a:pt x="86" y="392"/>
                  </a:lnTo>
                  <a:lnTo>
                    <a:pt x="87" y="421"/>
                  </a:lnTo>
                  <a:lnTo>
                    <a:pt x="92" y="446"/>
                  </a:lnTo>
                  <a:lnTo>
                    <a:pt x="95" y="464"/>
                  </a:lnTo>
                  <a:lnTo>
                    <a:pt x="99" y="482"/>
                  </a:lnTo>
                  <a:lnTo>
                    <a:pt x="104" y="500"/>
                  </a:lnTo>
                  <a:lnTo>
                    <a:pt x="110" y="519"/>
                  </a:lnTo>
                  <a:lnTo>
                    <a:pt x="117" y="536"/>
                  </a:lnTo>
                  <a:lnTo>
                    <a:pt x="125" y="553"/>
                  </a:lnTo>
                  <a:lnTo>
                    <a:pt x="132" y="569"/>
                  </a:lnTo>
                  <a:lnTo>
                    <a:pt x="140" y="585"/>
                  </a:lnTo>
                  <a:lnTo>
                    <a:pt x="151" y="597"/>
                  </a:lnTo>
                  <a:lnTo>
                    <a:pt x="162" y="610"/>
                  </a:lnTo>
                  <a:lnTo>
                    <a:pt x="173" y="620"/>
                  </a:lnTo>
                  <a:lnTo>
                    <a:pt x="186" y="629"/>
                  </a:lnTo>
                  <a:lnTo>
                    <a:pt x="199" y="638"/>
                  </a:lnTo>
                  <a:lnTo>
                    <a:pt x="211" y="645"/>
                  </a:lnTo>
                  <a:lnTo>
                    <a:pt x="225" y="652"/>
                  </a:lnTo>
                  <a:lnTo>
                    <a:pt x="239" y="658"/>
                  </a:lnTo>
                  <a:lnTo>
                    <a:pt x="254" y="662"/>
                  </a:lnTo>
                  <a:lnTo>
                    <a:pt x="269" y="667"/>
                  </a:lnTo>
                  <a:lnTo>
                    <a:pt x="283" y="669"/>
                  </a:lnTo>
                  <a:lnTo>
                    <a:pt x="298" y="671"/>
                  </a:lnTo>
                  <a:lnTo>
                    <a:pt x="313" y="674"/>
                  </a:lnTo>
                  <a:lnTo>
                    <a:pt x="329" y="675"/>
                  </a:lnTo>
                  <a:lnTo>
                    <a:pt x="344" y="676"/>
                  </a:lnTo>
                  <a:lnTo>
                    <a:pt x="360" y="676"/>
                  </a:lnTo>
                  <a:lnTo>
                    <a:pt x="371" y="677"/>
                  </a:lnTo>
                  <a:lnTo>
                    <a:pt x="382" y="679"/>
                  </a:lnTo>
                  <a:lnTo>
                    <a:pt x="393" y="683"/>
                  </a:lnTo>
                  <a:lnTo>
                    <a:pt x="404" y="685"/>
                  </a:lnTo>
                  <a:lnTo>
                    <a:pt x="415" y="688"/>
                  </a:lnTo>
                  <a:lnTo>
                    <a:pt x="425" y="691"/>
                  </a:lnTo>
                  <a:lnTo>
                    <a:pt x="437" y="694"/>
                  </a:lnTo>
                  <a:lnTo>
                    <a:pt x="447" y="695"/>
                  </a:lnTo>
                  <a:lnTo>
                    <a:pt x="617" y="703"/>
                  </a:lnTo>
                  <a:lnTo>
                    <a:pt x="621" y="707"/>
                  </a:lnTo>
                  <a:lnTo>
                    <a:pt x="626" y="709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24" y="736"/>
                  </a:lnTo>
                  <a:lnTo>
                    <a:pt x="613" y="755"/>
                  </a:lnTo>
                  <a:lnTo>
                    <a:pt x="599" y="772"/>
                  </a:lnTo>
                  <a:lnTo>
                    <a:pt x="585" y="788"/>
                  </a:lnTo>
                  <a:lnTo>
                    <a:pt x="570" y="805"/>
                  </a:lnTo>
                  <a:lnTo>
                    <a:pt x="555" y="822"/>
                  </a:lnTo>
                  <a:lnTo>
                    <a:pt x="542" y="839"/>
                  </a:lnTo>
                  <a:lnTo>
                    <a:pt x="527" y="856"/>
                  </a:lnTo>
                  <a:lnTo>
                    <a:pt x="517" y="864"/>
                  </a:lnTo>
                  <a:lnTo>
                    <a:pt x="507" y="871"/>
                  </a:lnTo>
                  <a:lnTo>
                    <a:pt x="497" y="879"/>
                  </a:lnTo>
                  <a:lnTo>
                    <a:pt x="488" y="887"/>
                  </a:lnTo>
                  <a:lnTo>
                    <a:pt x="478" y="895"/>
                  </a:lnTo>
                  <a:lnTo>
                    <a:pt x="468" y="903"/>
                  </a:lnTo>
                  <a:lnTo>
                    <a:pt x="458" y="911"/>
                  </a:lnTo>
                  <a:lnTo>
                    <a:pt x="449" y="917"/>
                  </a:lnTo>
                  <a:lnTo>
                    <a:pt x="438" y="924"/>
                  </a:lnTo>
                  <a:lnTo>
                    <a:pt x="427" y="931"/>
                  </a:lnTo>
                  <a:lnTo>
                    <a:pt x="417" y="937"/>
                  </a:lnTo>
                  <a:lnTo>
                    <a:pt x="405" y="941"/>
                  </a:lnTo>
                  <a:lnTo>
                    <a:pt x="393" y="946"/>
                  </a:lnTo>
                  <a:lnTo>
                    <a:pt x="382" y="949"/>
                  </a:lnTo>
                  <a:lnTo>
                    <a:pt x="369" y="952"/>
                  </a:lnTo>
                  <a:lnTo>
                    <a:pt x="356" y="953"/>
                  </a:lnTo>
                  <a:lnTo>
                    <a:pt x="352" y="955"/>
                  </a:lnTo>
                  <a:lnTo>
                    <a:pt x="349" y="956"/>
                  </a:lnTo>
                  <a:lnTo>
                    <a:pt x="346" y="958"/>
                  </a:lnTo>
                  <a:lnTo>
                    <a:pt x="344" y="962"/>
                  </a:lnTo>
                  <a:lnTo>
                    <a:pt x="338" y="955"/>
                  </a:lnTo>
                  <a:lnTo>
                    <a:pt x="331" y="953"/>
                  </a:lnTo>
                  <a:lnTo>
                    <a:pt x="323" y="952"/>
                  </a:lnTo>
                  <a:lnTo>
                    <a:pt x="315" y="950"/>
                  </a:lnTo>
                  <a:lnTo>
                    <a:pt x="299" y="936"/>
                  </a:lnTo>
                  <a:lnTo>
                    <a:pt x="283" y="921"/>
                  </a:lnTo>
                  <a:lnTo>
                    <a:pt x="270" y="906"/>
                  </a:lnTo>
                  <a:lnTo>
                    <a:pt x="255" y="889"/>
                  </a:lnTo>
                  <a:lnTo>
                    <a:pt x="242" y="873"/>
                  </a:lnTo>
                  <a:lnTo>
                    <a:pt x="228" y="856"/>
                  </a:lnTo>
                  <a:lnTo>
                    <a:pt x="217" y="839"/>
                  </a:lnTo>
                  <a:lnTo>
                    <a:pt x="204" y="821"/>
                  </a:lnTo>
                  <a:lnTo>
                    <a:pt x="191" y="803"/>
                  </a:lnTo>
                  <a:lnTo>
                    <a:pt x="180" y="785"/>
                  </a:lnTo>
                  <a:lnTo>
                    <a:pt x="168" y="767"/>
                  </a:lnTo>
                  <a:lnTo>
                    <a:pt x="155" y="749"/>
                  </a:lnTo>
                  <a:lnTo>
                    <a:pt x="144" y="732"/>
                  </a:lnTo>
                  <a:lnTo>
                    <a:pt x="131" y="713"/>
                  </a:lnTo>
                  <a:lnTo>
                    <a:pt x="118" y="696"/>
                  </a:lnTo>
                  <a:lnTo>
                    <a:pt x="104" y="679"/>
                  </a:lnTo>
                  <a:lnTo>
                    <a:pt x="97" y="666"/>
                  </a:lnTo>
                  <a:lnTo>
                    <a:pt x="90" y="652"/>
                  </a:lnTo>
                  <a:lnTo>
                    <a:pt x="82" y="638"/>
                  </a:lnTo>
                  <a:lnTo>
                    <a:pt x="74" y="625"/>
                  </a:lnTo>
                  <a:lnTo>
                    <a:pt x="65" y="612"/>
                  </a:lnTo>
                  <a:lnTo>
                    <a:pt x="58" y="598"/>
                  </a:lnTo>
                  <a:lnTo>
                    <a:pt x="50" y="585"/>
                  </a:lnTo>
                  <a:lnTo>
                    <a:pt x="43" y="570"/>
                  </a:lnTo>
                  <a:lnTo>
                    <a:pt x="37" y="562"/>
                  </a:lnTo>
                  <a:lnTo>
                    <a:pt x="30" y="554"/>
                  </a:lnTo>
                  <a:lnTo>
                    <a:pt x="25" y="546"/>
                  </a:lnTo>
                  <a:lnTo>
                    <a:pt x="20" y="537"/>
                  </a:lnTo>
                  <a:lnTo>
                    <a:pt x="14" y="528"/>
                  </a:lnTo>
                  <a:lnTo>
                    <a:pt x="9" y="520"/>
                  </a:lnTo>
                  <a:lnTo>
                    <a:pt x="4" y="511"/>
                  </a:lnTo>
                  <a:lnTo>
                    <a:pt x="0" y="502"/>
                  </a:lnTo>
                  <a:lnTo>
                    <a:pt x="1" y="440"/>
                  </a:lnTo>
                  <a:lnTo>
                    <a:pt x="4" y="380"/>
                  </a:lnTo>
                  <a:lnTo>
                    <a:pt x="9" y="319"/>
                  </a:lnTo>
                  <a:lnTo>
                    <a:pt x="18" y="259"/>
                  </a:lnTo>
                  <a:lnTo>
                    <a:pt x="28" y="200"/>
                  </a:lnTo>
                  <a:lnTo>
                    <a:pt x="41" y="140"/>
                  </a:lnTo>
                  <a:lnTo>
                    <a:pt x="57" y="84"/>
                  </a:lnTo>
                  <a:lnTo>
                    <a:pt x="74" y="28"/>
                  </a:lnTo>
                  <a:lnTo>
                    <a:pt x="89" y="0"/>
                  </a:lnTo>
                  <a:lnTo>
                    <a:pt x="95" y="4"/>
                  </a:lnTo>
                  <a:lnTo>
                    <a:pt x="102" y="6"/>
                  </a:lnTo>
                  <a:lnTo>
                    <a:pt x="110" y="6"/>
                  </a:lnTo>
                  <a:lnTo>
                    <a:pt x="117" y="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992" y="234"/>
              <a:ext cx="27" cy="59"/>
            </a:xfrm>
            <a:custGeom>
              <a:avLst/>
              <a:gdLst>
                <a:gd name="T0" fmla="*/ 47 w 81"/>
                <a:gd name="T1" fmla="*/ 3 h 177"/>
                <a:gd name="T2" fmla="*/ 59 w 81"/>
                <a:gd name="T3" fmla="*/ 18 h 177"/>
                <a:gd name="T4" fmla="*/ 65 w 81"/>
                <a:gd name="T5" fmla="*/ 37 h 177"/>
                <a:gd name="T6" fmla="*/ 66 w 81"/>
                <a:gd name="T7" fmla="*/ 58 h 177"/>
                <a:gd name="T8" fmla="*/ 68 w 81"/>
                <a:gd name="T9" fmla="*/ 78 h 177"/>
                <a:gd name="T10" fmla="*/ 71 w 81"/>
                <a:gd name="T11" fmla="*/ 99 h 177"/>
                <a:gd name="T12" fmla="*/ 73 w 81"/>
                <a:gd name="T13" fmla="*/ 119 h 177"/>
                <a:gd name="T14" fmla="*/ 76 w 81"/>
                <a:gd name="T15" fmla="*/ 139 h 177"/>
                <a:gd name="T16" fmla="*/ 81 w 81"/>
                <a:gd name="T17" fmla="*/ 158 h 177"/>
                <a:gd name="T18" fmla="*/ 73 w 81"/>
                <a:gd name="T19" fmla="*/ 160 h 177"/>
                <a:gd name="T20" fmla="*/ 67 w 81"/>
                <a:gd name="T21" fmla="*/ 164 h 177"/>
                <a:gd name="T22" fmla="*/ 59 w 81"/>
                <a:gd name="T23" fmla="*/ 167 h 177"/>
                <a:gd name="T24" fmla="*/ 53 w 81"/>
                <a:gd name="T25" fmla="*/ 171 h 177"/>
                <a:gd name="T26" fmla="*/ 46 w 81"/>
                <a:gd name="T27" fmla="*/ 173 h 177"/>
                <a:gd name="T28" fmla="*/ 38 w 81"/>
                <a:gd name="T29" fmla="*/ 175 h 177"/>
                <a:gd name="T30" fmla="*/ 31 w 81"/>
                <a:gd name="T31" fmla="*/ 177 h 177"/>
                <a:gd name="T32" fmla="*/ 22 w 81"/>
                <a:gd name="T33" fmla="*/ 177 h 177"/>
                <a:gd name="T34" fmla="*/ 21 w 81"/>
                <a:gd name="T35" fmla="*/ 172 h 177"/>
                <a:gd name="T36" fmla="*/ 20 w 81"/>
                <a:gd name="T37" fmla="*/ 167 h 177"/>
                <a:gd name="T38" fmla="*/ 19 w 81"/>
                <a:gd name="T39" fmla="*/ 161 h 177"/>
                <a:gd name="T40" fmla="*/ 18 w 81"/>
                <a:gd name="T41" fmla="*/ 157 h 177"/>
                <a:gd name="T42" fmla="*/ 15 w 81"/>
                <a:gd name="T43" fmla="*/ 133 h 177"/>
                <a:gd name="T44" fmla="*/ 12 w 81"/>
                <a:gd name="T45" fmla="*/ 109 h 177"/>
                <a:gd name="T46" fmla="*/ 6 w 81"/>
                <a:gd name="T47" fmla="*/ 85 h 177"/>
                <a:gd name="T48" fmla="*/ 1 w 81"/>
                <a:gd name="T49" fmla="*/ 61 h 177"/>
                <a:gd name="T50" fmla="*/ 3 w 81"/>
                <a:gd name="T51" fmla="*/ 45 h 177"/>
                <a:gd name="T52" fmla="*/ 1 w 81"/>
                <a:gd name="T53" fmla="*/ 30 h 177"/>
                <a:gd name="T54" fmla="*/ 0 w 81"/>
                <a:gd name="T55" fmla="*/ 16 h 177"/>
                <a:gd name="T56" fmla="*/ 8 w 81"/>
                <a:gd name="T57" fmla="*/ 3 h 177"/>
                <a:gd name="T58" fmla="*/ 13 w 81"/>
                <a:gd name="T59" fmla="*/ 3 h 177"/>
                <a:gd name="T60" fmla="*/ 18 w 81"/>
                <a:gd name="T61" fmla="*/ 2 h 177"/>
                <a:gd name="T62" fmla="*/ 22 w 81"/>
                <a:gd name="T63" fmla="*/ 1 h 177"/>
                <a:gd name="T64" fmla="*/ 28 w 81"/>
                <a:gd name="T65" fmla="*/ 0 h 177"/>
                <a:gd name="T66" fmla="*/ 32 w 81"/>
                <a:gd name="T67" fmla="*/ 0 h 177"/>
                <a:gd name="T68" fmla="*/ 36 w 81"/>
                <a:gd name="T69" fmla="*/ 0 h 177"/>
                <a:gd name="T70" fmla="*/ 41 w 81"/>
                <a:gd name="T71" fmla="*/ 1 h 177"/>
                <a:gd name="T72" fmla="*/ 47 w 81"/>
                <a:gd name="T73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177">
                  <a:moveTo>
                    <a:pt x="47" y="3"/>
                  </a:moveTo>
                  <a:lnTo>
                    <a:pt x="59" y="18"/>
                  </a:lnTo>
                  <a:lnTo>
                    <a:pt x="65" y="37"/>
                  </a:lnTo>
                  <a:lnTo>
                    <a:pt x="66" y="58"/>
                  </a:lnTo>
                  <a:lnTo>
                    <a:pt x="68" y="78"/>
                  </a:lnTo>
                  <a:lnTo>
                    <a:pt x="71" y="99"/>
                  </a:lnTo>
                  <a:lnTo>
                    <a:pt x="73" y="119"/>
                  </a:lnTo>
                  <a:lnTo>
                    <a:pt x="76" y="139"/>
                  </a:lnTo>
                  <a:lnTo>
                    <a:pt x="81" y="158"/>
                  </a:lnTo>
                  <a:lnTo>
                    <a:pt x="73" y="160"/>
                  </a:lnTo>
                  <a:lnTo>
                    <a:pt x="67" y="164"/>
                  </a:lnTo>
                  <a:lnTo>
                    <a:pt x="59" y="167"/>
                  </a:lnTo>
                  <a:lnTo>
                    <a:pt x="53" y="171"/>
                  </a:lnTo>
                  <a:lnTo>
                    <a:pt x="46" y="173"/>
                  </a:lnTo>
                  <a:lnTo>
                    <a:pt x="38" y="175"/>
                  </a:lnTo>
                  <a:lnTo>
                    <a:pt x="31" y="177"/>
                  </a:lnTo>
                  <a:lnTo>
                    <a:pt x="22" y="177"/>
                  </a:lnTo>
                  <a:lnTo>
                    <a:pt x="21" y="172"/>
                  </a:lnTo>
                  <a:lnTo>
                    <a:pt x="20" y="167"/>
                  </a:lnTo>
                  <a:lnTo>
                    <a:pt x="19" y="161"/>
                  </a:lnTo>
                  <a:lnTo>
                    <a:pt x="18" y="157"/>
                  </a:lnTo>
                  <a:lnTo>
                    <a:pt x="15" y="133"/>
                  </a:lnTo>
                  <a:lnTo>
                    <a:pt x="12" y="109"/>
                  </a:lnTo>
                  <a:lnTo>
                    <a:pt x="6" y="85"/>
                  </a:lnTo>
                  <a:lnTo>
                    <a:pt x="1" y="61"/>
                  </a:lnTo>
                  <a:lnTo>
                    <a:pt x="3" y="45"/>
                  </a:lnTo>
                  <a:lnTo>
                    <a:pt x="1" y="30"/>
                  </a:lnTo>
                  <a:lnTo>
                    <a:pt x="0" y="16"/>
                  </a:lnTo>
                  <a:lnTo>
                    <a:pt x="8" y="3"/>
                  </a:lnTo>
                  <a:lnTo>
                    <a:pt x="13" y="3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1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967" y="238"/>
              <a:ext cx="29" cy="68"/>
            </a:xfrm>
            <a:custGeom>
              <a:avLst/>
              <a:gdLst>
                <a:gd name="T0" fmla="*/ 72 w 86"/>
                <a:gd name="T1" fmla="*/ 31 h 203"/>
                <a:gd name="T2" fmla="*/ 74 w 86"/>
                <a:gd name="T3" fmla="*/ 68 h 203"/>
                <a:gd name="T4" fmla="*/ 81 w 86"/>
                <a:gd name="T5" fmla="*/ 104 h 203"/>
                <a:gd name="T6" fmla="*/ 86 w 86"/>
                <a:gd name="T7" fmla="*/ 140 h 203"/>
                <a:gd name="T8" fmla="*/ 81 w 86"/>
                <a:gd name="T9" fmla="*/ 178 h 203"/>
                <a:gd name="T10" fmla="*/ 75 w 86"/>
                <a:gd name="T11" fmla="*/ 180 h 203"/>
                <a:gd name="T12" fmla="*/ 70 w 86"/>
                <a:gd name="T13" fmla="*/ 184 h 203"/>
                <a:gd name="T14" fmla="*/ 63 w 86"/>
                <a:gd name="T15" fmla="*/ 187 h 203"/>
                <a:gd name="T16" fmla="*/ 57 w 86"/>
                <a:gd name="T17" fmla="*/ 191 h 203"/>
                <a:gd name="T18" fmla="*/ 51 w 86"/>
                <a:gd name="T19" fmla="*/ 194 h 203"/>
                <a:gd name="T20" fmla="*/ 44 w 86"/>
                <a:gd name="T21" fmla="*/ 197 h 203"/>
                <a:gd name="T22" fmla="*/ 39 w 86"/>
                <a:gd name="T23" fmla="*/ 201 h 203"/>
                <a:gd name="T24" fmla="*/ 33 w 86"/>
                <a:gd name="T25" fmla="*/ 203 h 203"/>
                <a:gd name="T26" fmla="*/ 22 w 86"/>
                <a:gd name="T27" fmla="*/ 183 h 203"/>
                <a:gd name="T28" fmla="*/ 18 w 86"/>
                <a:gd name="T29" fmla="*/ 159 h 203"/>
                <a:gd name="T30" fmla="*/ 16 w 86"/>
                <a:gd name="T31" fmla="*/ 135 h 203"/>
                <a:gd name="T32" fmla="*/ 10 w 86"/>
                <a:gd name="T33" fmla="*/ 111 h 203"/>
                <a:gd name="T34" fmla="*/ 10 w 86"/>
                <a:gd name="T35" fmla="*/ 98 h 203"/>
                <a:gd name="T36" fmla="*/ 7 w 86"/>
                <a:gd name="T37" fmla="*/ 85 h 203"/>
                <a:gd name="T38" fmla="*/ 4 w 86"/>
                <a:gd name="T39" fmla="*/ 71 h 203"/>
                <a:gd name="T40" fmla="*/ 2 w 86"/>
                <a:gd name="T41" fmla="*/ 57 h 203"/>
                <a:gd name="T42" fmla="*/ 0 w 86"/>
                <a:gd name="T43" fmla="*/ 44 h 203"/>
                <a:gd name="T44" fmla="*/ 2 w 86"/>
                <a:gd name="T45" fmla="*/ 31 h 203"/>
                <a:gd name="T46" fmla="*/ 7 w 86"/>
                <a:gd name="T47" fmla="*/ 20 h 203"/>
                <a:gd name="T48" fmla="*/ 18 w 86"/>
                <a:gd name="T49" fmla="*/ 9 h 203"/>
                <a:gd name="T50" fmla="*/ 23 w 86"/>
                <a:gd name="T51" fmla="*/ 7 h 203"/>
                <a:gd name="T52" fmla="*/ 27 w 86"/>
                <a:gd name="T53" fmla="*/ 5 h 203"/>
                <a:gd name="T54" fmla="*/ 33 w 86"/>
                <a:gd name="T55" fmla="*/ 4 h 203"/>
                <a:gd name="T56" fmla="*/ 38 w 86"/>
                <a:gd name="T57" fmla="*/ 1 h 203"/>
                <a:gd name="T58" fmla="*/ 43 w 86"/>
                <a:gd name="T59" fmla="*/ 0 h 203"/>
                <a:gd name="T60" fmla="*/ 49 w 86"/>
                <a:gd name="T61" fmla="*/ 0 h 203"/>
                <a:gd name="T62" fmla="*/ 54 w 86"/>
                <a:gd name="T63" fmla="*/ 0 h 203"/>
                <a:gd name="T64" fmla="*/ 59 w 86"/>
                <a:gd name="T65" fmla="*/ 0 h 203"/>
                <a:gd name="T66" fmla="*/ 64 w 86"/>
                <a:gd name="T67" fmla="*/ 7 h 203"/>
                <a:gd name="T68" fmla="*/ 69 w 86"/>
                <a:gd name="T69" fmla="*/ 14 h 203"/>
                <a:gd name="T70" fmla="*/ 71 w 86"/>
                <a:gd name="T71" fmla="*/ 23 h 203"/>
                <a:gd name="T72" fmla="*/ 72 w 86"/>
                <a:gd name="T73" fmla="*/ 3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203">
                  <a:moveTo>
                    <a:pt x="72" y="31"/>
                  </a:moveTo>
                  <a:lnTo>
                    <a:pt x="74" y="68"/>
                  </a:lnTo>
                  <a:lnTo>
                    <a:pt x="81" y="104"/>
                  </a:lnTo>
                  <a:lnTo>
                    <a:pt x="86" y="140"/>
                  </a:lnTo>
                  <a:lnTo>
                    <a:pt x="81" y="178"/>
                  </a:lnTo>
                  <a:lnTo>
                    <a:pt x="75" y="180"/>
                  </a:lnTo>
                  <a:lnTo>
                    <a:pt x="70" y="184"/>
                  </a:lnTo>
                  <a:lnTo>
                    <a:pt x="63" y="187"/>
                  </a:lnTo>
                  <a:lnTo>
                    <a:pt x="57" y="191"/>
                  </a:lnTo>
                  <a:lnTo>
                    <a:pt x="51" y="194"/>
                  </a:lnTo>
                  <a:lnTo>
                    <a:pt x="44" y="197"/>
                  </a:lnTo>
                  <a:lnTo>
                    <a:pt x="39" y="201"/>
                  </a:lnTo>
                  <a:lnTo>
                    <a:pt x="33" y="203"/>
                  </a:lnTo>
                  <a:lnTo>
                    <a:pt x="22" y="183"/>
                  </a:lnTo>
                  <a:lnTo>
                    <a:pt x="18" y="159"/>
                  </a:lnTo>
                  <a:lnTo>
                    <a:pt x="16" y="135"/>
                  </a:lnTo>
                  <a:lnTo>
                    <a:pt x="10" y="111"/>
                  </a:lnTo>
                  <a:lnTo>
                    <a:pt x="10" y="98"/>
                  </a:lnTo>
                  <a:lnTo>
                    <a:pt x="7" y="85"/>
                  </a:lnTo>
                  <a:lnTo>
                    <a:pt x="4" y="71"/>
                  </a:lnTo>
                  <a:lnTo>
                    <a:pt x="2" y="57"/>
                  </a:lnTo>
                  <a:lnTo>
                    <a:pt x="0" y="44"/>
                  </a:lnTo>
                  <a:lnTo>
                    <a:pt x="2" y="31"/>
                  </a:lnTo>
                  <a:lnTo>
                    <a:pt x="7" y="20"/>
                  </a:lnTo>
                  <a:lnTo>
                    <a:pt x="18" y="9"/>
                  </a:lnTo>
                  <a:lnTo>
                    <a:pt x="23" y="7"/>
                  </a:lnTo>
                  <a:lnTo>
                    <a:pt x="27" y="5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7"/>
                  </a:lnTo>
                  <a:lnTo>
                    <a:pt x="69" y="14"/>
                  </a:lnTo>
                  <a:lnTo>
                    <a:pt x="71" y="23"/>
                  </a:lnTo>
                  <a:lnTo>
                    <a:pt x="72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5016" y="239"/>
              <a:ext cx="27" cy="46"/>
            </a:xfrm>
            <a:custGeom>
              <a:avLst/>
              <a:gdLst>
                <a:gd name="T0" fmla="*/ 70 w 81"/>
                <a:gd name="T1" fmla="*/ 46 h 138"/>
                <a:gd name="T2" fmla="*/ 76 w 81"/>
                <a:gd name="T3" fmla="*/ 66 h 138"/>
                <a:gd name="T4" fmla="*/ 78 w 81"/>
                <a:gd name="T5" fmla="*/ 85 h 138"/>
                <a:gd name="T6" fmla="*/ 78 w 81"/>
                <a:gd name="T7" fmla="*/ 107 h 138"/>
                <a:gd name="T8" fmla="*/ 81 w 81"/>
                <a:gd name="T9" fmla="*/ 127 h 138"/>
                <a:gd name="T10" fmla="*/ 72 w 81"/>
                <a:gd name="T11" fmla="*/ 126 h 138"/>
                <a:gd name="T12" fmla="*/ 64 w 81"/>
                <a:gd name="T13" fmla="*/ 128 h 138"/>
                <a:gd name="T14" fmla="*/ 56 w 81"/>
                <a:gd name="T15" fmla="*/ 131 h 138"/>
                <a:gd name="T16" fmla="*/ 48 w 81"/>
                <a:gd name="T17" fmla="*/ 133 h 138"/>
                <a:gd name="T18" fmla="*/ 40 w 81"/>
                <a:gd name="T19" fmla="*/ 135 h 138"/>
                <a:gd name="T20" fmla="*/ 33 w 81"/>
                <a:gd name="T21" fmla="*/ 138 h 138"/>
                <a:gd name="T22" fmla="*/ 26 w 81"/>
                <a:gd name="T23" fmla="*/ 138 h 138"/>
                <a:gd name="T24" fmla="*/ 18 w 81"/>
                <a:gd name="T25" fmla="*/ 135 h 138"/>
                <a:gd name="T26" fmla="*/ 15 w 81"/>
                <a:gd name="T27" fmla="*/ 125 h 138"/>
                <a:gd name="T28" fmla="*/ 12 w 81"/>
                <a:gd name="T29" fmla="*/ 114 h 138"/>
                <a:gd name="T30" fmla="*/ 10 w 81"/>
                <a:gd name="T31" fmla="*/ 102 h 138"/>
                <a:gd name="T32" fmla="*/ 9 w 81"/>
                <a:gd name="T33" fmla="*/ 91 h 138"/>
                <a:gd name="T34" fmla="*/ 6 w 81"/>
                <a:gd name="T35" fmla="*/ 70 h 138"/>
                <a:gd name="T36" fmla="*/ 4 w 81"/>
                <a:gd name="T37" fmla="*/ 49 h 138"/>
                <a:gd name="T38" fmla="*/ 2 w 81"/>
                <a:gd name="T39" fmla="*/ 27 h 138"/>
                <a:gd name="T40" fmla="*/ 0 w 81"/>
                <a:gd name="T41" fmla="*/ 5 h 138"/>
                <a:gd name="T42" fmla="*/ 3 w 81"/>
                <a:gd name="T43" fmla="*/ 4 h 138"/>
                <a:gd name="T44" fmla="*/ 8 w 81"/>
                <a:gd name="T45" fmla="*/ 4 h 138"/>
                <a:gd name="T46" fmla="*/ 12 w 81"/>
                <a:gd name="T47" fmla="*/ 3 h 138"/>
                <a:gd name="T48" fmla="*/ 14 w 81"/>
                <a:gd name="T49" fmla="*/ 0 h 138"/>
                <a:gd name="T50" fmla="*/ 21 w 81"/>
                <a:gd name="T51" fmla="*/ 5 h 138"/>
                <a:gd name="T52" fmla="*/ 28 w 81"/>
                <a:gd name="T53" fmla="*/ 11 h 138"/>
                <a:gd name="T54" fmla="*/ 34 w 81"/>
                <a:gd name="T55" fmla="*/ 17 h 138"/>
                <a:gd name="T56" fmla="*/ 40 w 81"/>
                <a:gd name="T57" fmla="*/ 22 h 138"/>
                <a:gd name="T58" fmla="*/ 47 w 81"/>
                <a:gd name="T59" fmla="*/ 29 h 138"/>
                <a:gd name="T60" fmla="*/ 54 w 81"/>
                <a:gd name="T61" fmla="*/ 35 h 138"/>
                <a:gd name="T62" fmla="*/ 62 w 81"/>
                <a:gd name="T63" fmla="*/ 41 h 138"/>
                <a:gd name="T64" fmla="*/ 70 w 81"/>
                <a:gd name="T65" fmla="*/ 4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38">
                  <a:moveTo>
                    <a:pt x="70" y="46"/>
                  </a:moveTo>
                  <a:lnTo>
                    <a:pt x="76" y="66"/>
                  </a:lnTo>
                  <a:lnTo>
                    <a:pt x="78" y="85"/>
                  </a:lnTo>
                  <a:lnTo>
                    <a:pt x="78" y="107"/>
                  </a:lnTo>
                  <a:lnTo>
                    <a:pt x="81" y="127"/>
                  </a:lnTo>
                  <a:lnTo>
                    <a:pt x="72" y="126"/>
                  </a:lnTo>
                  <a:lnTo>
                    <a:pt x="64" y="128"/>
                  </a:lnTo>
                  <a:lnTo>
                    <a:pt x="56" y="131"/>
                  </a:lnTo>
                  <a:lnTo>
                    <a:pt x="48" y="133"/>
                  </a:lnTo>
                  <a:lnTo>
                    <a:pt x="40" y="135"/>
                  </a:lnTo>
                  <a:lnTo>
                    <a:pt x="33" y="138"/>
                  </a:lnTo>
                  <a:lnTo>
                    <a:pt x="26" y="138"/>
                  </a:lnTo>
                  <a:lnTo>
                    <a:pt x="18" y="135"/>
                  </a:lnTo>
                  <a:lnTo>
                    <a:pt x="15" y="125"/>
                  </a:lnTo>
                  <a:lnTo>
                    <a:pt x="12" y="114"/>
                  </a:lnTo>
                  <a:lnTo>
                    <a:pt x="10" y="102"/>
                  </a:lnTo>
                  <a:lnTo>
                    <a:pt x="9" y="91"/>
                  </a:lnTo>
                  <a:lnTo>
                    <a:pt x="6" y="70"/>
                  </a:lnTo>
                  <a:lnTo>
                    <a:pt x="4" y="49"/>
                  </a:lnTo>
                  <a:lnTo>
                    <a:pt x="2" y="27"/>
                  </a:lnTo>
                  <a:lnTo>
                    <a:pt x="0" y="5"/>
                  </a:lnTo>
                  <a:lnTo>
                    <a:pt x="3" y="4"/>
                  </a:lnTo>
                  <a:lnTo>
                    <a:pt x="8" y="4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8" y="11"/>
                  </a:lnTo>
                  <a:lnTo>
                    <a:pt x="34" y="17"/>
                  </a:lnTo>
                  <a:lnTo>
                    <a:pt x="40" y="22"/>
                  </a:lnTo>
                  <a:lnTo>
                    <a:pt x="47" y="29"/>
                  </a:lnTo>
                  <a:lnTo>
                    <a:pt x="54" y="35"/>
                  </a:lnTo>
                  <a:lnTo>
                    <a:pt x="62" y="41"/>
                  </a:lnTo>
                  <a:lnTo>
                    <a:pt x="7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4941" y="252"/>
              <a:ext cx="30" cy="77"/>
            </a:xfrm>
            <a:custGeom>
              <a:avLst/>
              <a:gdLst>
                <a:gd name="T0" fmla="*/ 60 w 91"/>
                <a:gd name="T1" fmla="*/ 7 h 232"/>
                <a:gd name="T2" fmla="*/ 76 w 91"/>
                <a:gd name="T3" fmla="*/ 32 h 232"/>
                <a:gd name="T4" fmla="*/ 82 w 91"/>
                <a:gd name="T5" fmla="*/ 61 h 232"/>
                <a:gd name="T6" fmla="*/ 85 w 91"/>
                <a:gd name="T7" fmla="*/ 91 h 232"/>
                <a:gd name="T8" fmla="*/ 88 w 91"/>
                <a:gd name="T9" fmla="*/ 122 h 232"/>
                <a:gd name="T10" fmla="*/ 88 w 91"/>
                <a:gd name="T11" fmla="*/ 139 h 232"/>
                <a:gd name="T12" fmla="*/ 91 w 91"/>
                <a:gd name="T13" fmla="*/ 160 h 232"/>
                <a:gd name="T14" fmla="*/ 86 w 91"/>
                <a:gd name="T15" fmla="*/ 179 h 232"/>
                <a:gd name="T16" fmla="*/ 73 w 91"/>
                <a:gd name="T17" fmla="*/ 189 h 232"/>
                <a:gd name="T18" fmla="*/ 67 w 91"/>
                <a:gd name="T19" fmla="*/ 195 h 232"/>
                <a:gd name="T20" fmla="*/ 62 w 91"/>
                <a:gd name="T21" fmla="*/ 201 h 232"/>
                <a:gd name="T22" fmla="*/ 57 w 91"/>
                <a:gd name="T23" fmla="*/ 207 h 232"/>
                <a:gd name="T24" fmla="*/ 50 w 91"/>
                <a:gd name="T25" fmla="*/ 212 h 232"/>
                <a:gd name="T26" fmla="*/ 44 w 91"/>
                <a:gd name="T27" fmla="*/ 217 h 232"/>
                <a:gd name="T28" fmla="*/ 39 w 91"/>
                <a:gd name="T29" fmla="*/ 221 h 232"/>
                <a:gd name="T30" fmla="*/ 32 w 91"/>
                <a:gd name="T31" fmla="*/ 227 h 232"/>
                <a:gd name="T32" fmla="*/ 26 w 91"/>
                <a:gd name="T33" fmla="*/ 232 h 232"/>
                <a:gd name="T34" fmla="*/ 8 w 91"/>
                <a:gd name="T35" fmla="*/ 185 h 232"/>
                <a:gd name="T36" fmla="*/ 1 w 91"/>
                <a:gd name="T37" fmla="*/ 134 h 232"/>
                <a:gd name="T38" fmla="*/ 0 w 91"/>
                <a:gd name="T39" fmla="*/ 79 h 232"/>
                <a:gd name="T40" fmla="*/ 4 w 91"/>
                <a:gd name="T41" fmla="*/ 27 h 232"/>
                <a:gd name="T42" fmla="*/ 8 w 91"/>
                <a:gd name="T43" fmla="*/ 17 h 232"/>
                <a:gd name="T44" fmla="*/ 13 w 91"/>
                <a:gd name="T45" fmla="*/ 9 h 232"/>
                <a:gd name="T46" fmla="*/ 21 w 91"/>
                <a:gd name="T47" fmla="*/ 4 h 232"/>
                <a:gd name="T48" fmla="*/ 29 w 91"/>
                <a:gd name="T49" fmla="*/ 0 h 232"/>
                <a:gd name="T50" fmla="*/ 38 w 91"/>
                <a:gd name="T51" fmla="*/ 1 h 232"/>
                <a:gd name="T52" fmla="*/ 45 w 91"/>
                <a:gd name="T53" fmla="*/ 1 h 232"/>
                <a:gd name="T54" fmla="*/ 52 w 91"/>
                <a:gd name="T55" fmla="*/ 4 h 232"/>
                <a:gd name="T56" fmla="*/ 60 w 91"/>
                <a:gd name="T57" fmla="*/ 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232">
                  <a:moveTo>
                    <a:pt x="60" y="7"/>
                  </a:moveTo>
                  <a:lnTo>
                    <a:pt x="76" y="32"/>
                  </a:lnTo>
                  <a:lnTo>
                    <a:pt x="82" y="61"/>
                  </a:lnTo>
                  <a:lnTo>
                    <a:pt x="85" y="91"/>
                  </a:lnTo>
                  <a:lnTo>
                    <a:pt x="88" y="122"/>
                  </a:lnTo>
                  <a:lnTo>
                    <a:pt x="88" y="139"/>
                  </a:lnTo>
                  <a:lnTo>
                    <a:pt x="91" y="160"/>
                  </a:lnTo>
                  <a:lnTo>
                    <a:pt x="86" y="179"/>
                  </a:lnTo>
                  <a:lnTo>
                    <a:pt x="73" y="189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7"/>
                  </a:lnTo>
                  <a:lnTo>
                    <a:pt x="50" y="212"/>
                  </a:lnTo>
                  <a:lnTo>
                    <a:pt x="44" y="217"/>
                  </a:lnTo>
                  <a:lnTo>
                    <a:pt x="39" y="221"/>
                  </a:lnTo>
                  <a:lnTo>
                    <a:pt x="32" y="227"/>
                  </a:lnTo>
                  <a:lnTo>
                    <a:pt x="26" y="232"/>
                  </a:lnTo>
                  <a:lnTo>
                    <a:pt x="8" y="185"/>
                  </a:lnTo>
                  <a:lnTo>
                    <a:pt x="1" y="134"/>
                  </a:lnTo>
                  <a:lnTo>
                    <a:pt x="0" y="79"/>
                  </a:lnTo>
                  <a:lnTo>
                    <a:pt x="4" y="27"/>
                  </a:lnTo>
                  <a:lnTo>
                    <a:pt x="8" y="17"/>
                  </a:lnTo>
                  <a:lnTo>
                    <a:pt x="13" y="9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38" y="1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6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044" y="259"/>
              <a:ext cx="20" cy="22"/>
            </a:xfrm>
            <a:custGeom>
              <a:avLst/>
              <a:gdLst>
                <a:gd name="T0" fmla="*/ 28 w 59"/>
                <a:gd name="T1" fmla="*/ 17 h 65"/>
                <a:gd name="T2" fmla="*/ 35 w 59"/>
                <a:gd name="T3" fmla="*/ 22 h 65"/>
                <a:gd name="T4" fmla="*/ 41 w 59"/>
                <a:gd name="T5" fmla="*/ 26 h 65"/>
                <a:gd name="T6" fmla="*/ 49 w 59"/>
                <a:gd name="T7" fmla="*/ 31 h 65"/>
                <a:gd name="T8" fmla="*/ 57 w 59"/>
                <a:gd name="T9" fmla="*/ 33 h 65"/>
                <a:gd name="T10" fmla="*/ 58 w 59"/>
                <a:gd name="T11" fmla="*/ 40 h 65"/>
                <a:gd name="T12" fmla="*/ 59 w 59"/>
                <a:gd name="T13" fmla="*/ 47 h 65"/>
                <a:gd name="T14" fmla="*/ 58 w 59"/>
                <a:gd name="T15" fmla="*/ 55 h 65"/>
                <a:gd name="T16" fmla="*/ 55 w 59"/>
                <a:gd name="T17" fmla="*/ 62 h 65"/>
                <a:gd name="T18" fmla="*/ 49 w 59"/>
                <a:gd name="T19" fmla="*/ 63 h 65"/>
                <a:gd name="T20" fmla="*/ 44 w 59"/>
                <a:gd name="T21" fmla="*/ 64 h 65"/>
                <a:gd name="T22" fmla="*/ 38 w 59"/>
                <a:gd name="T23" fmla="*/ 64 h 65"/>
                <a:gd name="T24" fmla="*/ 31 w 59"/>
                <a:gd name="T25" fmla="*/ 65 h 65"/>
                <a:gd name="T26" fmla="*/ 25 w 59"/>
                <a:gd name="T27" fmla="*/ 64 h 65"/>
                <a:gd name="T28" fmla="*/ 19 w 59"/>
                <a:gd name="T29" fmla="*/ 64 h 65"/>
                <a:gd name="T30" fmla="*/ 13 w 59"/>
                <a:gd name="T31" fmla="*/ 62 h 65"/>
                <a:gd name="T32" fmla="*/ 8 w 59"/>
                <a:gd name="T33" fmla="*/ 58 h 65"/>
                <a:gd name="T34" fmla="*/ 5 w 59"/>
                <a:gd name="T35" fmla="*/ 45 h 65"/>
                <a:gd name="T36" fmla="*/ 3 w 59"/>
                <a:gd name="T37" fmla="*/ 31 h 65"/>
                <a:gd name="T38" fmla="*/ 1 w 59"/>
                <a:gd name="T39" fmla="*/ 15 h 65"/>
                <a:gd name="T40" fmla="*/ 0 w 59"/>
                <a:gd name="T41" fmla="*/ 0 h 65"/>
                <a:gd name="T42" fmla="*/ 8 w 59"/>
                <a:gd name="T43" fmla="*/ 2 h 65"/>
                <a:gd name="T44" fmla="*/ 13 w 59"/>
                <a:gd name="T45" fmla="*/ 8 h 65"/>
                <a:gd name="T46" fmla="*/ 19 w 59"/>
                <a:gd name="T47" fmla="*/ 15 h 65"/>
                <a:gd name="T48" fmla="*/ 28 w 59"/>
                <a:gd name="T49" fmla="*/ 1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65">
                  <a:moveTo>
                    <a:pt x="28" y="17"/>
                  </a:moveTo>
                  <a:lnTo>
                    <a:pt x="35" y="22"/>
                  </a:lnTo>
                  <a:lnTo>
                    <a:pt x="41" y="26"/>
                  </a:lnTo>
                  <a:lnTo>
                    <a:pt x="49" y="31"/>
                  </a:lnTo>
                  <a:lnTo>
                    <a:pt x="57" y="33"/>
                  </a:lnTo>
                  <a:lnTo>
                    <a:pt x="58" y="40"/>
                  </a:lnTo>
                  <a:lnTo>
                    <a:pt x="59" y="47"/>
                  </a:lnTo>
                  <a:lnTo>
                    <a:pt x="58" y="55"/>
                  </a:lnTo>
                  <a:lnTo>
                    <a:pt x="55" y="62"/>
                  </a:lnTo>
                  <a:lnTo>
                    <a:pt x="49" y="63"/>
                  </a:lnTo>
                  <a:lnTo>
                    <a:pt x="44" y="64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19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5" y="45"/>
                  </a:lnTo>
                  <a:lnTo>
                    <a:pt x="3" y="31"/>
                  </a:lnTo>
                  <a:lnTo>
                    <a:pt x="1" y="15"/>
                  </a:lnTo>
                  <a:lnTo>
                    <a:pt x="0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5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5088" y="267"/>
              <a:ext cx="10" cy="17"/>
            </a:xfrm>
            <a:custGeom>
              <a:avLst/>
              <a:gdLst>
                <a:gd name="T0" fmla="*/ 31 w 31"/>
                <a:gd name="T1" fmla="*/ 0 h 51"/>
                <a:gd name="T2" fmla="*/ 24 w 31"/>
                <a:gd name="T3" fmla="*/ 11 h 51"/>
                <a:gd name="T4" fmla="*/ 17 w 31"/>
                <a:gd name="T5" fmla="*/ 24 h 51"/>
                <a:gd name="T6" fmla="*/ 12 w 31"/>
                <a:gd name="T7" fmla="*/ 37 h 51"/>
                <a:gd name="T8" fmla="*/ 10 w 31"/>
                <a:gd name="T9" fmla="*/ 51 h 51"/>
                <a:gd name="T10" fmla="*/ 3 w 31"/>
                <a:gd name="T11" fmla="*/ 44 h 51"/>
                <a:gd name="T12" fmla="*/ 2 w 31"/>
                <a:gd name="T13" fmla="*/ 35 h 51"/>
                <a:gd name="T14" fmla="*/ 2 w 31"/>
                <a:gd name="T15" fmla="*/ 25 h 51"/>
                <a:gd name="T16" fmla="*/ 0 w 31"/>
                <a:gd name="T17" fmla="*/ 15 h 51"/>
                <a:gd name="T18" fmla="*/ 6 w 31"/>
                <a:gd name="T19" fmla="*/ 9 h 51"/>
                <a:gd name="T20" fmla="*/ 15 w 31"/>
                <a:gd name="T21" fmla="*/ 5 h 51"/>
                <a:gd name="T22" fmla="*/ 23 w 31"/>
                <a:gd name="T23" fmla="*/ 2 h 51"/>
                <a:gd name="T24" fmla="*/ 31 w 3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1">
                  <a:moveTo>
                    <a:pt x="31" y="0"/>
                  </a:moveTo>
                  <a:lnTo>
                    <a:pt x="24" y="11"/>
                  </a:lnTo>
                  <a:lnTo>
                    <a:pt x="17" y="24"/>
                  </a:lnTo>
                  <a:lnTo>
                    <a:pt x="12" y="37"/>
                  </a:lnTo>
                  <a:lnTo>
                    <a:pt x="10" y="51"/>
                  </a:lnTo>
                  <a:lnTo>
                    <a:pt x="3" y="44"/>
                  </a:lnTo>
                  <a:lnTo>
                    <a:pt x="2" y="35"/>
                  </a:lnTo>
                  <a:lnTo>
                    <a:pt x="2" y="25"/>
                  </a:lnTo>
                  <a:lnTo>
                    <a:pt x="0" y="15"/>
                  </a:lnTo>
                  <a:lnTo>
                    <a:pt x="6" y="9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5066" y="272"/>
              <a:ext cx="21" cy="10"/>
            </a:xfrm>
            <a:custGeom>
              <a:avLst/>
              <a:gdLst>
                <a:gd name="T0" fmla="*/ 63 w 63"/>
                <a:gd name="T1" fmla="*/ 30 h 30"/>
                <a:gd name="T2" fmla="*/ 54 w 63"/>
                <a:gd name="T3" fmla="*/ 30 h 30"/>
                <a:gd name="T4" fmla="*/ 46 w 63"/>
                <a:gd name="T5" fmla="*/ 30 h 30"/>
                <a:gd name="T6" fmla="*/ 36 w 63"/>
                <a:gd name="T7" fmla="*/ 30 h 30"/>
                <a:gd name="T8" fmla="*/ 27 w 63"/>
                <a:gd name="T9" fmla="*/ 30 h 30"/>
                <a:gd name="T10" fmla="*/ 18 w 63"/>
                <a:gd name="T11" fmla="*/ 29 h 30"/>
                <a:gd name="T12" fmla="*/ 11 w 63"/>
                <a:gd name="T13" fmla="*/ 27 h 30"/>
                <a:gd name="T14" fmla="*/ 5 w 63"/>
                <a:gd name="T15" fmla="*/ 22 h 30"/>
                <a:gd name="T16" fmla="*/ 0 w 63"/>
                <a:gd name="T17" fmla="*/ 15 h 30"/>
                <a:gd name="T18" fmla="*/ 0 w 63"/>
                <a:gd name="T19" fmla="*/ 0 h 30"/>
                <a:gd name="T20" fmla="*/ 60 w 63"/>
                <a:gd name="T21" fmla="*/ 0 h 30"/>
                <a:gd name="T22" fmla="*/ 63 w 63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30">
                  <a:moveTo>
                    <a:pt x="63" y="30"/>
                  </a:moveTo>
                  <a:lnTo>
                    <a:pt x="54" y="30"/>
                  </a:lnTo>
                  <a:lnTo>
                    <a:pt x="46" y="30"/>
                  </a:lnTo>
                  <a:lnTo>
                    <a:pt x="36" y="30"/>
                  </a:lnTo>
                  <a:lnTo>
                    <a:pt x="27" y="30"/>
                  </a:lnTo>
                  <a:lnTo>
                    <a:pt x="18" y="29"/>
                  </a:lnTo>
                  <a:lnTo>
                    <a:pt x="11" y="27"/>
                  </a:lnTo>
                  <a:lnTo>
                    <a:pt x="5" y="2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5048" y="284"/>
              <a:ext cx="19" cy="41"/>
            </a:xfrm>
            <a:custGeom>
              <a:avLst/>
              <a:gdLst>
                <a:gd name="T0" fmla="*/ 54 w 57"/>
                <a:gd name="T1" fmla="*/ 7 h 122"/>
                <a:gd name="T2" fmla="*/ 53 w 57"/>
                <a:gd name="T3" fmla="*/ 21 h 122"/>
                <a:gd name="T4" fmla="*/ 54 w 57"/>
                <a:gd name="T5" fmla="*/ 37 h 122"/>
                <a:gd name="T6" fmla="*/ 57 w 57"/>
                <a:gd name="T7" fmla="*/ 53 h 122"/>
                <a:gd name="T8" fmla="*/ 57 w 57"/>
                <a:gd name="T9" fmla="*/ 68 h 122"/>
                <a:gd name="T10" fmla="*/ 57 w 57"/>
                <a:gd name="T11" fmla="*/ 83 h 122"/>
                <a:gd name="T12" fmla="*/ 53 w 57"/>
                <a:gd name="T13" fmla="*/ 97 h 122"/>
                <a:gd name="T14" fmla="*/ 46 w 57"/>
                <a:gd name="T15" fmla="*/ 110 h 122"/>
                <a:gd name="T16" fmla="*/ 35 w 57"/>
                <a:gd name="T17" fmla="*/ 117 h 122"/>
                <a:gd name="T18" fmla="*/ 31 w 57"/>
                <a:gd name="T19" fmla="*/ 120 h 122"/>
                <a:gd name="T20" fmla="*/ 26 w 57"/>
                <a:gd name="T21" fmla="*/ 121 h 122"/>
                <a:gd name="T22" fmla="*/ 22 w 57"/>
                <a:gd name="T23" fmla="*/ 122 h 122"/>
                <a:gd name="T24" fmla="*/ 16 w 57"/>
                <a:gd name="T25" fmla="*/ 122 h 122"/>
                <a:gd name="T26" fmla="*/ 12 w 57"/>
                <a:gd name="T27" fmla="*/ 122 h 122"/>
                <a:gd name="T28" fmla="*/ 8 w 57"/>
                <a:gd name="T29" fmla="*/ 121 h 122"/>
                <a:gd name="T30" fmla="*/ 4 w 57"/>
                <a:gd name="T31" fmla="*/ 119 h 122"/>
                <a:gd name="T32" fmla="*/ 0 w 57"/>
                <a:gd name="T33" fmla="*/ 115 h 122"/>
                <a:gd name="T34" fmla="*/ 1 w 57"/>
                <a:gd name="T35" fmla="*/ 9 h 122"/>
                <a:gd name="T36" fmla="*/ 7 w 57"/>
                <a:gd name="T37" fmla="*/ 5 h 122"/>
                <a:gd name="T38" fmla="*/ 12 w 57"/>
                <a:gd name="T39" fmla="*/ 2 h 122"/>
                <a:gd name="T40" fmla="*/ 18 w 57"/>
                <a:gd name="T41" fmla="*/ 1 h 122"/>
                <a:gd name="T42" fmla="*/ 25 w 57"/>
                <a:gd name="T43" fmla="*/ 0 h 122"/>
                <a:gd name="T44" fmla="*/ 31 w 57"/>
                <a:gd name="T45" fmla="*/ 0 h 122"/>
                <a:gd name="T46" fmla="*/ 37 w 57"/>
                <a:gd name="T47" fmla="*/ 0 h 122"/>
                <a:gd name="T48" fmla="*/ 44 w 57"/>
                <a:gd name="T49" fmla="*/ 1 h 122"/>
                <a:gd name="T50" fmla="*/ 50 w 57"/>
                <a:gd name="T51" fmla="*/ 1 h 122"/>
                <a:gd name="T52" fmla="*/ 54 w 57"/>
                <a:gd name="T53" fmla="*/ 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122">
                  <a:moveTo>
                    <a:pt x="54" y="7"/>
                  </a:moveTo>
                  <a:lnTo>
                    <a:pt x="53" y="21"/>
                  </a:lnTo>
                  <a:lnTo>
                    <a:pt x="54" y="37"/>
                  </a:lnTo>
                  <a:lnTo>
                    <a:pt x="57" y="53"/>
                  </a:lnTo>
                  <a:lnTo>
                    <a:pt x="57" y="68"/>
                  </a:lnTo>
                  <a:lnTo>
                    <a:pt x="57" y="83"/>
                  </a:lnTo>
                  <a:lnTo>
                    <a:pt x="53" y="97"/>
                  </a:lnTo>
                  <a:lnTo>
                    <a:pt x="46" y="110"/>
                  </a:lnTo>
                  <a:lnTo>
                    <a:pt x="35" y="117"/>
                  </a:lnTo>
                  <a:lnTo>
                    <a:pt x="31" y="120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6" y="122"/>
                  </a:lnTo>
                  <a:lnTo>
                    <a:pt x="12" y="122"/>
                  </a:lnTo>
                  <a:lnTo>
                    <a:pt x="8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1" y="9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5068" y="284"/>
              <a:ext cx="21" cy="34"/>
            </a:xfrm>
            <a:custGeom>
              <a:avLst/>
              <a:gdLst>
                <a:gd name="T0" fmla="*/ 56 w 63"/>
                <a:gd name="T1" fmla="*/ 14 h 101"/>
                <a:gd name="T2" fmla="*/ 56 w 63"/>
                <a:gd name="T3" fmla="*/ 20 h 101"/>
                <a:gd name="T4" fmla="*/ 56 w 63"/>
                <a:gd name="T5" fmla="*/ 25 h 101"/>
                <a:gd name="T6" fmla="*/ 56 w 63"/>
                <a:gd name="T7" fmla="*/ 30 h 101"/>
                <a:gd name="T8" fmla="*/ 59 w 63"/>
                <a:gd name="T9" fmla="*/ 33 h 101"/>
                <a:gd name="T10" fmla="*/ 58 w 63"/>
                <a:gd name="T11" fmla="*/ 47 h 101"/>
                <a:gd name="T12" fmla="*/ 61 w 63"/>
                <a:gd name="T13" fmla="*/ 58 h 101"/>
                <a:gd name="T14" fmla="*/ 63 w 63"/>
                <a:gd name="T15" fmla="*/ 70 h 101"/>
                <a:gd name="T16" fmla="*/ 63 w 63"/>
                <a:gd name="T17" fmla="*/ 83 h 101"/>
                <a:gd name="T18" fmla="*/ 55 w 63"/>
                <a:gd name="T19" fmla="*/ 85 h 101"/>
                <a:gd name="T20" fmla="*/ 46 w 63"/>
                <a:gd name="T21" fmla="*/ 88 h 101"/>
                <a:gd name="T22" fmla="*/ 37 w 63"/>
                <a:gd name="T23" fmla="*/ 93 h 101"/>
                <a:gd name="T24" fmla="*/ 28 w 63"/>
                <a:gd name="T25" fmla="*/ 97 h 101"/>
                <a:gd name="T26" fmla="*/ 20 w 63"/>
                <a:gd name="T27" fmla="*/ 101 h 101"/>
                <a:gd name="T28" fmla="*/ 13 w 63"/>
                <a:gd name="T29" fmla="*/ 101 h 101"/>
                <a:gd name="T30" fmla="*/ 5 w 63"/>
                <a:gd name="T31" fmla="*/ 96 h 101"/>
                <a:gd name="T32" fmla="*/ 0 w 63"/>
                <a:gd name="T33" fmla="*/ 87 h 101"/>
                <a:gd name="T34" fmla="*/ 2 w 63"/>
                <a:gd name="T35" fmla="*/ 63 h 101"/>
                <a:gd name="T36" fmla="*/ 1 w 63"/>
                <a:gd name="T37" fmla="*/ 38 h 101"/>
                <a:gd name="T38" fmla="*/ 2 w 63"/>
                <a:gd name="T39" fmla="*/ 16 h 101"/>
                <a:gd name="T40" fmla="*/ 15 w 63"/>
                <a:gd name="T41" fmla="*/ 0 h 101"/>
                <a:gd name="T42" fmla="*/ 20 w 63"/>
                <a:gd name="T43" fmla="*/ 1 h 101"/>
                <a:gd name="T44" fmla="*/ 26 w 63"/>
                <a:gd name="T45" fmla="*/ 3 h 101"/>
                <a:gd name="T46" fmla="*/ 33 w 63"/>
                <a:gd name="T47" fmla="*/ 3 h 101"/>
                <a:gd name="T48" fmla="*/ 39 w 63"/>
                <a:gd name="T49" fmla="*/ 3 h 101"/>
                <a:gd name="T50" fmla="*/ 44 w 63"/>
                <a:gd name="T51" fmla="*/ 4 h 101"/>
                <a:gd name="T52" fmla="*/ 50 w 63"/>
                <a:gd name="T53" fmla="*/ 6 h 101"/>
                <a:gd name="T54" fmla="*/ 53 w 63"/>
                <a:gd name="T55" fmla="*/ 9 h 101"/>
                <a:gd name="T56" fmla="*/ 56 w 63"/>
                <a:gd name="T57" fmla="*/ 1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" h="101">
                  <a:moveTo>
                    <a:pt x="56" y="14"/>
                  </a:moveTo>
                  <a:lnTo>
                    <a:pt x="56" y="20"/>
                  </a:lnTo>
                  <a:lnTo>
                    <a:pt x="56" y="25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8" y="47"/>
                  </a:lnTo>
                  <a:lnTo>
                    <a:pt x="61" y="58"/>
                  </a:lnTo>
                  <a:lnTo>
                    <a:pt x="63" y="70"/>
                  </a:lnTo>
                  <a:lnTo>
                    <a:pt x="63" y="83"/>
                  </a:lnTo>
                  <a:lnTo>
                    <a:pt x="55" y="85"/>
                  </a:lnTo>
                  <a:lnTo>
                    <a:pt x="46" y="88"/>
                  </a:lnTo>
                  <a:lnTo>
                    <a:pt x="37" y="93"/>
                  </a:lnTo>
                  <a:lnTo>
                    <a:pt x="28" y="97"/>
                  </a:lnTo>
                  <a:lnTo>
                    <a:pt x="20" y="101"/>
                  </a:lnTo>
                  <a:lnTo>
                    <a:pt x="13" y="101"/>
                  </a:lnTo>
                  <a:lnTo>
                    <a:pt x="5" y="96"/>
                  </a:lnTo>
                  <a:lnTo>
                    <a:pt x="0" y="87"/>
                  </a:lnTo>
                  <a:lnTo>
                    <a:pt x="2" y="63"/>
                  </a:lnTo>
                  <a:lnTo>
                    <a:pt x="1" y="38"/>
                  </a:lnTo>
                  <a:lnTo>
                    <a:pt x="2" y="16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3" y="9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5027" y="285"/>
              <a:ext cx="19" cy="49"/>
            </a:xfrm>
            <a:custGeom>
              <a:avLst/>
              <a:gdLst>
                <a:gd name="T0" fmla="*/ 58 w 58"/>
                <a:gd name="T1" fmla="*/ 23 h 149"/>
                <a:gd name="T2" fmla="*/ 57 w 58"/>
                <a:gd name="T3" fmla="*/ 129 h 149"/>
                <a:gd name="T4" fmla="*/ 50 w 58"/>
                <a:gd name="T5" fmla="*/ 135 h 149"/>
                <a:gd name="T6" fmla="*/ 43 w 58"/>
                <a:gd name="T7" fmla="*/ 142 h 149"/>
                <a:gd name="T8" fmla="*/ 37 w 58"/>
                <a:gd name="T9" fmla="*/ 146 h 149"/>
                <a:gd name="T10" fmla="*/ 28 w 58"/>
                <a:gd name="T11" fmla="*/ 149 h 149"/>
                <a:gd name="T12" fmla="*/ 19 w 58"/>
                <a:gd name="T13" fmla="*/ 144 h 149"/>
                <a:gd name="T14" fmla="*/ 16 w 58"/>
                <a:gd name="T15" fmla="*/ 136 h 149"/>
                <a:gd name="T16" fmla="*/ 16 w 58"/>
                <a:gd name="T17" fmla="*/ 125 h 149"/>
                <a:gd name="T18" fmla="*/ 14 w 58"/>
                <a:gd name="T19" fmla="*/ 113 h 149"/>
                <a:gd name="T20" fmla="*/ 9 w 58"/>
                <a:gd name="T21" fmla="*/ 93 h 149"/>
                <a:gd name="T22" fmla="*/ 7 w 58"/>
                <a:gd name="T23" fmla="*/ 70 h 149"/>
                <a:gd name="T24" fmla="*/ 4 w 58"/>
                <a:gd name="T25" fmla="*/ 48 h 149"/>
                <a:gd name="T26" fmla="*/ 0 w 58"/>
                <a:gd name="T27" fmla="*/ 28 h 149"/>
                <a:gd name="T28" fmla="*/ 1 w 58"/>
                <a:gd name="T29" fmla="*/ 18 h 149"/>
                <a:gd name="T30" fmla="*/ 8 w 58"/>
                <a:gd name="T31" fmla="*/ 11 h 149"/>
                <a:gd name="T32" fmla="*/ 17 w 58"/>
                <a:gd name="T33" fmla="*/ 7 h 149"/>
                <a:gd name="T34" fmla="*/ 26 w 58"/>
                <a:gd name="T35" fmla="*/ 4 h 149"/>
                <a:gd name="T36" fmla="*/ 33 w 58"/>
                <a:gd name="T37" fmla="*/ 2 h 149"/>
                <a:gd name="T38" fmla="*/ 38 w 58"/>
                <a:gd name="T39" fmla="*/ 0 h 149"/>
                <a:gd name="T40" fmla="*/ 42 w 58"/>
                <a:gd name="T41" fmla="*/ 2 h 149"/>
                <a:gd name="T42" fmla="*/ 47 w 58"/>
                <a:gd name="T43" fmla="*/ 5 h 149"/>
                <a:gd name="T44" fmla="*/ 51 w 58"/>
                <a:gd name="T45" fmla="*/ 8 h 149"/>
                <a:gd name="T46" fmla="*/ 54 w 58"/>
                <a:gd name="T47" fmla="*/ 13 h 149"/>
                <a:gd name="T48" fmla="*/ 56 w 58"/>
                <a:gd name="T49" fmla="*/ 18 h 149"/>
                <a:gd name="T50" fmla="*/ 58 w 58"/>
                <a:gd name="T5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149">
                  <a:moveTo>
                    <a:pt x="58" y="23"/>
                  </a:moveTo>
                  <a:lnTo>
                    <a:pt x="57" y="129"/>
                  </a:lnTo>
                  <a:lnTo>
                    <a:pt x="50" y="135"/>
                  </a:lnTo>
                  <a:lnTo>
                    <a:pt x="43" y="142"/>
                  </a:lnTo>
                  <a:lnTo>
                    <a:pt x="37" y="146"/>
                  </a:lnTo>
                  <a:lnTo>
                    <a:pt x="28" y="149"/>
                  </a:lnTo>
                  <a:lnTo>
                    <a:pt x="19" y="144"/>
                  </a:lnTo>
                  <a:lnTo>
                    <a:pt x="16" y="136"/>
                  </a:lnTo>
                  <a:lnTo>
                    <a:pt x="16" y="125"/>
                  </a:lnTo>
                  <a:lnTo>
                    <a:pt x="14" y="113"/>
                  </a:lnTo>
                  <a:lnTo>
                    <a:pt x="9" y="93"/>
                  </a:lnTo>
                  <a:lnTo>
                    <a:pt x="7" y="70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1" y="18"/>
                  </a:lnTo>
                  <a:lnTo>
                    <a:pt x="8" y="11"/>
                  </a:lnTo>
                  <a:lnTo>
                    <a:pt x="17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7" y="5"/>
                  </a:lnTo>
                  <a:lnTo>
                    <a:pt x="51" y="8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5090" y="287"/>
              <a:ext cx="17" cy="25"/>
            </a:xfrm>
            <a:custGeom>
              <a:avLst/>
              <a:gdLst>
                <a:gd name="T0" fmla="*/ 48 w 52"/>
                <a:gd name="T1" fmla="*/ 17 h 74"/>
                <a:gd name="T2" fmla="*/ 48 w 52"/>
                <a:gd name="T3" fmla="*/ 28 h 74"/>
                <a:gd name="T4" fmla="*/ 49 w 52"/>
                <a:gd name="T5" fmla="*/ 37 h 74"/>
                <a:gd name="T6" fmla="*/ 50 w 52"/>
                <a:gd name="T7" fmla="*/ 45 h 74"/>
                <a:gd name="T8" fmla="*/ 52 w 52"/>
                <a:gd name="T9" fmla="*/ 54 h 74"/>
                <a:gd name="T10" fmla="*/ 47 w 52"/>
                <a:gd name="T11" fmla="*/ 57 h 74"/>
                <a:gd name="T12" fmla="*/ 41 w 52"/>
                <a:gd name="T13" fmla="*/ 61 h 74"/>
                <a:gd name="T14" fmla="*/ 35 w 52"/>
                <a:gd name="T15" fmla="*/ 63 h 74"/>
                <a:gd name="T16" fmla="*/ 30 w 52"/>
                <a:gd name="T17" fmla="*/ 65 h 74"/>
                <a:gd name="T18" fmla="*/ 25 w 52"/>
                <a:gd name="T19" fmla="*/ 69 h 74"/>
                <a:gd name="T20" fmla="*/ 18 w 52"/>
                <a:gd name="T21" fmla="*/ 71 h 74"/>
                <a:gd name="T22" fmla="*/ 13 w 52"/>
                <a:gd name="T23" fmla="*/ 72 h 74"/>
                <a:gd name="T24" fmla="*/ 7 w 52"/>
                <a:gd name="T25" fmla="*/ 74 h 74"/>
                <a:gd name="T26" fmla="*/ 5 w 52"/>
                <a:gd name="T27" fmla="*/ 56 h 74"/>
                <a:gd name="T28" fmla="*/ 2 w 52"/>
                <a:gd name="T29" fmla="*/ 38 h 74"/>
                <a:gd name="T30" fmla="*/ 0 w 52"/>
                <a:gd name="T31" fmla="*/ 18 h 74"/>
                <a:gd name="T32" fmla="*/ 4 w 52"/>
                <a:gd name="T33" fmla="*/ 0 h 74"/>
                <a:gd name="T34" fmla="*/ 10 w 52"/>
                <a:gd name="T35" fmla="*/ 1 h 74"/>
                <a:gd name="T36" fmla="*/ 15 w 52"/>
                <a:gd name="T37" fmla="*/ 4 h 74"/>
                <a:gd name="T38" fmla="*/ 21 w 52"/>
                <a:gd name="T39" fmla="*/ 6 h 74"/>
                <a:gd name="T40" fmla="*/ 26 w 52"/>
                <a:gd name="T41" fmla="*/ 8 h 74"/>
                <a:gd name="T42" fmla="*/ 32 w 52"/>
                <a:gd name="T43" fmla="*/ 11 h 74"/>
                <a:gd name="T44" fmla="*/ 38 w 52"/>
                <a:gd name="T45" fmla="*/ 13 h 74"/>
                <a:gd name="T46" fmla="*/ 43 w 52"/>
                <a:gd name="T47" fmla="*/ 15 h 74"/>
                <a:gd name="T48" fmla="*/ 48 w 52"/>
                <a:gd name="T4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4">
                  <a:moveTo>
                    <a:pt x="48" y="17"/>
                  </a:moveTo>
                  <a:lnTo>
                    <a:pt x="48" y="28"/>
                  </a:lnTo>
                  <a:lnTo>
                    <a:pt x="49" y="37"/>
                  </a:lnTo>
                  <a:lnTo>
                    <a:pt x="50" y="45"/>
                  </a:lnTo>
                  <a:lnTo>
                    <a:pt x="52" y="54"/>
                  </a:lnTo>
                  <a:lnTo>
                    <a:pt x="47" y="57"/>
                  </a:lnTo>
                  <a:lnTo>
                    <a:pt x="41" y="61"/>
                  </a:lnTo>
                  <a:lnTo>
                    <a:pt x="35" y="63"/>
                  </a:lnTo>
                  <a:lnTo>
                    <a:pt x="30" y="65"/>
                  </a:lnTo>
                  <a:lnTo>
                    <a:pt x="25" y="69"/>
                  </a:lnTo>
                  <a:lnTo>
                    <a:pt x="18" y="71"/>
                  </a:lnTo>
                  <a:lnTo>
                    <a:pt x="13" y="72"/>
                  </a:lnTo>
                  <a:lnTo>
                    <a:pt x="7" y="74"/>
                  </a:lnTo>
                  <a:lnTo>
                    <a:pt x="5" y="56"/>
                  </a:lnTo>
                  <a:lnTo>
                    <a:pt x="2" y="38"/>
                  </a:lnTo>
                  <a:lnTo>
                    <a:pt x="0" y="18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6" y="8"/>
                  </a:lnTo>
                  <a:lnTo>
                    <a:pt x="32" y="11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5110" y="287"/>
              <a:ext cx="6" cy="15"/>
            </a:xfrm>
            <a:custGeom>
              <a:avLst/>
              <a:gdLst>
                <a:gd name="T0" fmla="*/ 18 w 19"/>
                <a:gd name="T1" fmla="*/ 0 h 45"/>
                <a:gd name="T2" fmla="*/ 19 w 19"/>
                <a:gd name="T3" fmla="*/ 13 h 45"/>
                <a:gd name="T4" fmla="*/ 16 w 19"/>
                <a:gd name="T5" fmla="*/ 25 h 45"/>
                <a:gd name="T6" fmla="*/ 9 w 19"/>
                <a:gd name="T7" fmla="*/ 37 h 45"/>
                <a:gd name="T8" fmla="*/ 0 w 19"/>
                <a:gd name="T9" fmla="*/ 45 h 45"/>
                <a:gd name="T10" fmla="*/ 1 w 19"/>
                <a:gd name="T11" fmla="*/ 40 h 45"/>
                <a:gd name="T12" fmla="*/ 1 w 19"/>
                <a:gd name="T13" fmla="*/ 33 h 45"/>
                <a:gd name="T14" fmla="*/ 0 w 19"/>
                <a:gd name="T15" fmla="*/ 27 h 45"/>
                <a:gd name="T16" fmla="*/ 2 w 19"/>
                <a:gd name="T17" fmla="*/ 20 h 45"/>
                <a:gd name="T18" fmla="*/ 6 w 19"/>
                <a:gd name="T19" fmla="*/ 17 h 45"/>
                <a:gd name="T20" fmla="*/ 10 w 19"/>
                <a:gd name="T21" fmla="*/ 21 h 45"/>
                <a:gd name="T22" fmla="*/ 15 w 19"/>
                <a:gd name="T23" fmla="*/ 22 h 45"/>
                <a:gd name="T24" fmla="*/ 17 w 19"/>
                <a:gd name="T25" fmla="*/ 16 h 45"/>
                <a:gd name="T26" fmla="*/ 4 w 19"/>
                <a:gd name="T27" fmla="*/ 8 h 45"/>
                <a:gd name="T28" fmla="*/ 4 w 19"/>
                <a:gd name="T29" fmla="*/ 10 h 45"/>
                <a:gd name="T30" fmla="*/ 7 w 19"/>
                <a:gd name="T31" fmla="*/ 6 h 45"/>
                <a:gd name="T32" fmla="*/ 12 w 19"/>
                <a:gd name="T33" fmla="*/ 3 h 45"/>
                <a:gd name="T34" fmla="*/ 18 w 19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45">
                  <a:moveTo>
                    <a:pt x="18" y="0"/>
                  </a:moveTo>
                  <a:lnTo>
                    <a:pt x="19" y="13"/>
                  </a:lnTo>
                  <a:lnTo>
                    <a:pt x="16" y="25"/>
                  </a:lnTo>
                  <a:lnTo>
                    <a:pt x="9" y="37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1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7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7" y="1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2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5003" y="291"/>
              <a:ext cx="27" cy="64"/>
            </a:xfrm>
            <a:custGeom>
              <a:avLst/>
              <a:gdLst>
                <a:gd name="T0" fmla="*/ 63 w 81"/>
                <a:gd name="T1" fmla="*/ 22 h 191"/>
                <a:gd name="T2" fmla="*/ 66 w 81"/>
                <a:gd name="T3" fmla="*/ 44 h 191"/>
                <a:gd name="T4" fmla="*/ 71 w 81"/>
                <a:gd name="T5" fmla="*/ 67 h 191"/>
                <a:gd name="T6" fmla="*/ 75 w 81"/>
                <a:gd name="T7" fmla="*/ 90 h 191"/>
                <a:gd name="T8" fmla="*/ 79 w 81"/>
                <a:gd name="T9" fmla="*/ 112 h 191"/>
                <a:gd name="T10" fmla="*/ 81 w 81"/>
                <a:gd name="T11" fmla="*/ 135 h 191"/>
                <a:gd name="T12" fmla="*/ 78 w 81"/>
                <a:gd name="T13" fmla="*/ 156 h 191"/>
                <a:gd name="T14" fmla="*/ 69 w 81"/>
                <a:gd name="T15" fmla="*/ 175 h 191"/>
                <a:gd name="T16" fmla="*/ 53 w 81"/>
                <a:gd name="T17" fmla="*/ 191 h 191"/>
                <a:gd name="T18" fmla="*/ 47 w 81"/>
                <a:gd name="T19" fmla="*/ 191 h 191"/>
                <a:gd name="T20" fmla="*/ 40 w 81"/>
                <a:gd name="T21" fmla="*/ 190 h 191"/>
                <a:gd name="T22" fmla="*/ 35 w 81"/>
                <a:gd name="T23" fmla="*/ 189 h 191"/>
                <a:gd name="T24" fmla="*/ 30 w 81"/>
                <a:gd name="T25" fmla="*/ 185 h 191"/>
                <a:gd name="T26" fmla="*/ 24 w 81"/>
                <a:gd name="T27" fmla="*/ 148 h 191"/>
                <a:gd name="T28" fmla="*/ 18 w 81"/>
                <a:gd name="T29" fmla="*/ 109 h 191"/>
                <a:gd name="T30" fmla="*/ 12 w 81"/>
                <a:gd name="T31" fmla="*/ 70 h 191"/>
                <a:gd name="T32" fmla="*/ 3 w 81"/>
                <a:gd name="T33" fmla="*/ 33 h 191"/>
                <a:gd name="T34" fmla="*/ 0 w 81"/>
                <a:gd name="T35" fmla="*/ 28 h 191"/>
                <a:gd name="T36" fmla="*/ 2 w 81"/>
                <a:gd name="T37" fmla="*/ 22 h 191"/>
                <a:gd name="T38" fmla="*/ 6 w 81"/>
                <a:gd name="T39" fmla="*/ 18 h 191"/>
                <a:gd name="T40" fmla="*/ 8 w 81"/>
                <a:gd name="T41" fmla="*/ 13 h 191"/>
                <a:gd name="T42" fmla="*/ 14 w 81"/>
                <a:gd name="T43" fmla="*/ 11 h 191"/>
                <a:gd name="T44" fmla="*/ 18 w 81"/>
                <a:gd name="T45" fmla="*/ 9 h 191"/>
                <a:gd name="T46" fmla="*/ 24 w 81"/>
                <a:gd name="T47" fmla="*/ 6 h 191"/>
                <a:gd name="T48" fmla="*/ 30 w 81"/>
                <a:gd name="T49" fmla="*/ 5 h 191"/>
                <a:gd name="T50" fmla="*/ 35 w 81"/>
                <a:gd name="T51" fmla="*/ 4 h 191"/>
                <a:gd name="T52" fmla="*/ 40 w 81"/>
                <a:gd name="T53" fmla="*/ 3 h 191"/>
                <a:gd name="T54" fmla="*/ 45 w 81"/>
                <a:gd name="T55" fmla="*/ 1 h 191"/>
                <a:gd name="T56" fmla="*/ 51 w 81"/>
                <a:gd name="T57" fmla="*/ 0 h 191"/>
                <a:gd name="T58" fmla="*/ 56 w 81"/>
                <a:gd name="T59" fmla="*/ 4 h 191"/>
                <a:gd name="T60" fmla="*/ 58 w 81"/>
                <a:gd name="T61" fmla="*/ 10 h 191"/>
                <a:gd name="T62" fmla="*/ 60 w 81"/>
                <a:gd name="T63" fmla="*/ 17 h 191"/>
                <a:gd name="T64" fmla="*/ 63 w 81"/>
                <a:gd name="T65" fmla="*/ 2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191">
                  <a:moveTo>
                    <a:pt x="63" y="22"/>
                  </a:moveTo>
                  <a:lnTo>
                    <a:pt x="66" y="44"/>
                  </a:lnTo>
                  <a:lnTo>
                    <a:pt x="71" y="67"/>
                  </a:lnTo>
                  <a:lnTo>
                    <a:pt x="75" y="90"/>
                  </a:lnTo>
                  <a:lnTo>
                    <a:pt x="79" y="112"/>
                  </a:lnTo>
                  <a:lnTo>
                    <a:pt x="81" y="135"/>
                  </a:lnTo>
                  <a:lnTo>
                    <a:pt x="78" y="156"/>
                  </a:lnTo>
                  <a:lnTo>
                    <a:pt x="69" y="175"/>
                  </a:lnTo>
                  <a:lnTo>
                    <a:pt x="53" y="191"/>
                  </a:lnTo>
                  <a:lnTo>
                    <a:pt x="47" y="191"/>
                  </a:lnTo>
                  <a:lnTo>
                    <a:pt x="40" y="190"/>
                  </a:lnTo>
                  <a:lnTo>
                    <a:pt x="35" y="189"/>
                  </a:lnTo>
                  <a:lnTo>
                    <a:pt x="30" y="185"/>
                  </a:lnTo>
                  <a:lnTo>
                    <a:pt x="24" y="148"/>
                  </a:lnTo>
                  <a:lnTo>
                    <a:pt x="18" y="109"/>
                  </a:lnTo>
                  <a:lnTo>
                    <a:pt x="12" y="70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4" y="6"/>
                  </a:lnTo>
                  <a:lnTo>
                    <a:pt x="30" y="5"/>
                  </a:lnTo>
                  <a:lnTo>
                    <a:pt x="35" y="4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1" y="0"/>
                  </a:lnTo>
                  <a:lnTo>
                    <a:pt x="56" y="4"/>
                  </a:lnTo>
                  <a:lnTo>
                    <a:pt x="58" y="10"/>
                  </a:lnTo>
                  <a:lnTo>
                    <a:pt x="60" y="1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978" y="300"/>
              <a:ext cx="32" cy="66"/>
            </a:xfrm>
            <a:custGeom>
              <a:avLst/>
              <a:gdLst>
                <a:gd name="T0" fmla="*/ 72 w 95"/>
                <a:gd name="T1" fmla="*/ 19 h 196"/>
                <a:gd name="T2" fmla="*/ 80 w 95"/>
                <a:gd name="T3" fmla="*/ 58 h 196"/>
                <a:gd name="T4" fmla="*/ 88 w 95"/>
                <a:gd name="T5" fmla="*/ 97 h 196"/>
                <a:gd name="T6" fmla="*/ 93 w 95"/>
                <a:gd name="T7" fmla="*/ 137 h 196"/>
                <a:gd name="T8" fmla="*/ 95 w 95"/>
                <a:gd name="T9" fmla="*/ 179 h 196"/>
                <a:gd name="T10" fmla="*/ 91 w 95"/>
                <a:gd name="T11" fmla="*/ 186 h 196"/>
                <a:gd name="T12" fmla="*/ 86 w 95"/>
                <a:gd name="T13" fmla="*/ 190 h 196"/>
                <a:gd name="T14" fmla="*/ 80 w 95"/>
                <a:gd name="T15" fmla="*/ 194 h 196"/>
                <a:gd name="T16" fmla="*/ 73 w 95"/>
                <a:gd name="T17" fmla="*/ 195 h 196"/>
                <a:gd name="T18" fmla="*/ 65 w 95"/>
                <a:gd name="T19" fmla="*/ 196 h 196"/>
                <a:gd name="T20" fmla="*/ 57 w 95"/>
                <a:gd name="T21" fmla="*/ 196 h 196"/>
                <a:gd name="T22" fmla="*/ 50 w 95"/>
                <a:gd name="T23" fmla="*/ 196 h 196"/>
                <a:gd name="T24" fmla="*/ 41 w 95"/>
                <a:gd name="T25" fmla="*/ 196 h 196"/>
                <a:gd name="T26" fmla="*/ 26 w 95"/>
                <a:gd name="T27" fmla="*/ 181 h 196"/>
                <a:gd name="T28" fmla="*/ 16 w 95"/>
                <a:gd name="T29" fmla="*/ 164 h 196"/>
                <a:gd name="T30" fmla="*/ 9 w 95"/>
                <a:gd name="T31" fmla="*/ 145 h 196"/>
                <a:gd name="T32" fmla="*/ 6 w 95"/>
                <a:gd name="T33" fmla="*/ 124 h 196"/>
                <a:gd name="T34" fmla="*/ 4 w 95"/>
                <a:gd name="T35" fmla="*/ 103 h 196"/>
                <a:gd name="T36" fmla="*/ 3 w 95"/>
                <a:gd name="T37" fmla="*/ 80 h 196"/>
                <a:gd name="T38" fmla="*/ 2 w 95"/>
                <a:gd name="T39" fmla="*/ 58 h 196"/>
                <a:gd name="T40" fmla="*/ 0 w 95"/>
                <a:gd name="T41" fmla="*/ 38 h 196"/>
                <a:gd name="T42" fmla="*/ 2 w 95"/>
                <a:gd name="T43" fmla="*/ 35 h 196"/>
                <a:gd name="T44" fmla="*/ 2 w 95"/>
                <a:gd name="T45" fmla="*/ 33 h 196"/>
                <a:gd name="T46" fmla="*/ 2 w 95"/>
                <a:gd name="T47" fmla="*/ 32 h 196"/>
                <a:gd name="T48" fmla="*/ 2 w 95"/>
                <a:gd name="T49" fmla="*/ 30 h 196"/>
                <a:gd name="T50" fmla="*/ 4 w 95"/>
                <a:gd name="T51" fmla="*/ 30 h 196"/>
                <a:gd name="T52" fmla="*/ 6 w 95"/>
                <a:gd name="T53" fmla="*/ 30 h 196"/>
                <a:gd name="T54" fmla="*/ 8 w 95"/>
                <a:gd name="T55" fmla="*/ 30 h 196"/>
                <a:gd name="T56" fmla="*/ 9 w 95"/>
                <a:gd name="T57" fmla="*/ 27 h 196"/>
                <a:gd name="T58" fmla="*/ 9 w 95"/>
                <a:gd name="T59" fmla="*/ 23 h 196"/>
                <a:gd name="T60" fmla="*/ 12 w 95"/>
                <a:gd name="T61" fmla="*/ 19 h 196"/>
                <a:gd name="T62" fmla="*/ 18 w 95"/>
                <a:gd name="T63" fmla="*/ 18 h 196"/>
                <a:gd name="T64" fmla="*/ 22 w 95"/>
                <a:gd name="T65" fmla="*/ 16 h 196"/>
                <a:gd name="T66" fmla="*/ 28 w 95"/>
                <a:gd name="T67" fmla="*/ 12 h 196"/>
                <a:gd name="T68" fmla="*/ 36 w 95"/>
                <a:gd name="T69" fmla="*/ 7 h 196"/>
                <a:gd name="T70" fmla="*/ 44 w 95"/>
                <a:gd name="T71" fmla="*/ 4 h 196"/>
                <a:gd name="T72" fmla="*/ 53 w 95"/>
                <a:gd name="T73" fmla="*/ 0 h 196"/>
                <a:gd name="T74" fmla="*/ 60 w 95"/>
                <a:gd name="T75" fmla="*/ 0 h 196"/>
                <a:gd name="T76" fmla="*/ 66 w 95"/>
                <a:gd name="T77" fmla="*/ 2 h 196"/>
                <a:gd name="T78" fmla="*/ 71 w 95"/>
                <a:gd name="T79" fmla="*/ 9 h 196"/>
                <a:gd name="T80" fmla="*/ 72 w 95"/>
                <a:gd name="T81" fmla="*/ 1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96">
                  <a:moveTo>
                    <a:pt x="72" y="19"/>
                  </a:moveTo>
                  <a:lnTo>
                    <a:pt x="80" y="58"/>
                  </a:lnTo>
                  <a:lnTo>
                    <a:pt x="88" y="97"/>
                  </a:lnTo>
                  <a:lnTo>
                    <a:pt x="93" y="137"/>
                  </a:lnTo>
                  <a:lnTo>
                    <a:pt x="95" y="179"/>
                  </a:lnTo>
                  <a:lnTo>
                    <a:pt x="91" y="186"/>
                  </a:lnTo>
                  <a:lnTo>
                    <a:pt x="86" y="190"/>
                  </a:lnTo>
                  <a:lnTo>
                    <a:pt x="80" y="194"/>
                  </a:lnTo>
                  <a:lnTo>
                    <a:pt x="73" y="195"/>
                  </a:lnTo>
                  <a:lnTo>
                    <a:pt x="65" y="196"/>
                  </a:lnTo>
                  <a:lnTo>
                    <a:pt x="57" y="196"/>
                  </a:lnTo>
                  <a:lnTo>
                    <a:pt x="50" y="196"/>
                  </a:lnTo>
                  <a:lnTo>
                    <a:pt x="41" y="196"/>
                  </a:lnTo>
                  <a:lnTo>
                    <a:pt x="26" y="181"/>
                  </a:lnTo>
                  <a:lnTo>
                    <a:pt x="16" y="164"/>
                  </a:lnTo>
                  <a:lnTo>
                    <a:pt x="9" y="145"/>
                  </a:lnTo>
                  <a:lnTo>
                    <a:pt x="6" y="124"/>
                  </a:lnTo>
                  <a:lnTo>
                    <a:pt x="4" y="103"/>
                  </a:lnTo>
                  <a:lnTo>
                    <a:pt x="3" y="80"/>
                  </a:lnTo>
                  <a:lnTo>
                    <a:pt x="2" y="58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8" y="18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6" y="7"/>
                  </a:lnTo>
                  <a:lnTo>
                    <a:pt x="44" y="4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6" y="2"/>
                  </a:lnTo>
                  <a:lnTo>
                    <a:pt x="71" y="9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951" y="316"/>
              <a:ext cx="30" cy="47"/>
            </a:xfrm>
            <a:custGeom>
              <a:avLst/>
              <a:gdLst>
                <a:gd name="T0" fmla="*/ 74 w 90"/>
                <a:gd name="T1" fmla="*/ 26 h 142"/>
                <a:gd name="T2" fmla="*/ 79 w 90"/>
                <a:gd name="T3" fmla="*/ 54 h 142"/>
                <a:gd name="T4" fmla="*/ 82 w 90"/>
                <a:gd name="T5" fmla="*/ 84 h 142"/>
                <a:gd name="T6" fmla="*/ 86 w 90"/>
                <a:gd name="T7" fmla="*/ 114 h 142"/>
                <a:gd name="T8" fmla="*/ 90 w 90"/>
                <a:gd name="T9" fmla="*/ 142 h 142"/>
                <a:gd name="T10" fmla="*/ 75 w 90"/>
                <a:gd name="T11" fmla="*/ 136 h 142"/>
                <a:gd name="T12" fmla="*/ 62 w 90"/>
                <a:gd name="T13" fmla="*/ 127 h 142"/>
                <a:gd name="T14" fmla="*/ 49 w 90"/>
                <a:gd name="T15" fmla="*/ 117 h 142"/>
                <a:gd name="T16" fmla="*/ 37 w 90"/>
                <a:gd name="T17" fmla="*/ 106 h 142"/>
                <a:gd name="T18" fmla="*/ 28 w 90"/>
                <a:gd name="T19" fmla="*/ 92 h 142"/>
                <a:gd name="T20" fmla="*/ 18 w 90"/>
                <a:gd name="T21" fmla="*/ 78 h 142"/>
                <a:gd name="T22" fmla="*/ 9 w 90"/>
                <a:gd name="T23" fmla="*/ 65 h 142"/>
                <a:gd name="T24" fmla="*/ 0 w 90"/>
                <a:gd name="T25" fmla="*/ 51 h 142"/>
                <a:gd name="T26" fmla="*/ 7 w 90"/>
                <a:gd name="T27" fmla="*/ 44 h 142"/>
                <a:gd name="T28" fmla="*/ 14 w 90"/>
                <a:gd name="T29" fmla="*/ 36 h 142"/>
                <a:gd name="T30" fmla="*/ 21 w 90"/>
                <a:gd name="T31" fmla="*/ 29 h 142"/>
                <a:gd name="T32" fmla="*/ 30 w 90"/>
                <a:gd name="T33" fmla="*/ 22 h 142"/>
                <a:gd name="T34" fmla="*/ 38 w 90"/>
                <a:gd name="T35" fmla="*/ 16 h 142"/>
                <a:gd name="T36" fmla="*/ 48 w 90"/>
                <a:gd name="T37" fmla="*/ 10 h 142"/>
                <a:gd name="T38" fmla="*/ 57 w 90"/>
                <a:gd name="T39" fmla="*/ 4 h 142"/>
                <a:gd name="T40" fmla="*/ 66 w 90"/>
                <a:gd name="T41" fmla="*/ 0 h 142"/>
                <a:gd name="T42" fmla="*/ 70 w 90"/>
                <a:gd name="T43" fmla="*/ 5 h 142"/>
                <a:gd name="T44" fmla="*/ 72 w 90"/>
                <a:gd name="T45" fmla="*/ 12 h 142"/>
                <a:gd name="T46" fmla="*/ 73 w 90"/>
                <a:gd name="T47" fmla="*/ 19 h 142"/>
                <a:gd name="T48" fmla="*/ 74 w 90"/>
                <a:gd name="T49" fmla="*/ 2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" h="142">
                  <a:moveTo>
                    <a:pt x="74" y="26"/>
                  </a:moveTo>
                  <a:lnTo>
                    <a:pt x="79" y="54"/>
                  </a:lnTo>
                  <a:lnTo>
                    <a:pt x="82" y="84"/>
                  </a:lnTo>
                  <a:lnTo>
                    <a:pt x="86" y="114"/>
                  </a:lnTo>
                  <a:lnTo>
                    <a:pt x="90" y="142"/>
                  </a:lnTo>
                  <a:lnTo>
                    <a:pt x="75" y="136"/>
                  </a:lnTo>
                  <a:lnTo>
                    <a:pt x="62" y="127"/>
                  </a:lnTo>
                  <a:lnTo>
                    <a:pt x="49" y="117"/>
                  </a:lnTo>
                  <a:lnTo>
                    <a:pt x="37" y="106"/>
                  </a:lnTo>
                  <a:lnTo>
                    <a:pt x="28" y="92"/>
                  </a:lnTo>
                  <a:lnTo>
                    <a:pt x="18" y="78"/>
                  </a:lnTo>
                  <a:lnTo>
                    <a:pt x="9" y="65"/>
                  </a:lnTo>
                  <a:lnTo>
                    <a:pt x="0" y="51"/>
                  </a:lnTo>
                  <a:lnTo>
                    <a:pt x="7" y="44"/>
                  </a:lnTo>
                  <a:lnTo>
                    <a:pt x="14" y="36"/>
                  </a:lnTo>
                  <a:lnTo>
                    <a:pt x="21" y="29"/>
                  </a:lnTo>
                  <a:lnTo>
                    <a:pt x="30" y="22"/>
                  </a:lnTo>
                  <a:lnTo>
                    <a:pt x="38" y="16"/>
                  </a:lnTo>
                  <a:lnTo>
                    <a:pt x="48" y="10"/>
                  </a:lnTo>
                  <a:lnTo>
                    <a:pt x="57" y="4"/>
                  </a:lnTo>
                  <a:lnTo>
                    <a:pt x="66" y="0"/>
                  </a:lnTo>
                  <a:lnTo>
                    <a:pt x="70" y="5"/>
                  </a:lnTo>
                  <a:lnTo>
                    <a:pt x="72" y="12"/>
                  </a:lnTo>
                  <a:lnTo>
                    <a:pt x="73" y="19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5063" y="319"/>
              <a:ext cx="7" cy="5"/>
            </a:xfrm>
            <a:custGeom>
              <a:avLst/>
              <a:gdLst>
                <a:gd name="T0" fmla="*/ 21 w 21"/>
                <a:gd name="T1" fmla="*/ 4 h 16"/>
                <a:gd name="T2" fmla="*/ 0 w 21"/>
                <a:gd name="T3" fmla="*/ 16 h 16"/>
                <a:gd name="T4" fmla="*/ 5 w 21"/>
                <a:gd name="T5" fmla="*/ 10 h 16"/>
                <a:gd name="T6" fmla="*/ 9 w 21"/>
                <a:gd name="T7" fmla="*/ 3 h 16"/>
                <a:gd name="T8" fmla="*/ 15 w 21"/>
                <a:gd name="T9" fmla="*/ 0 h 16"/>
                <a:gd name="T10" fmla="*/ 21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4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5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5012" y="327"/>
              <a:ext cx="47" cy="35"/>
            </a:xfrm>
            <a:custGeom>
              <a:avLst/>
              <a:gdLst>
                <a:gd name="T0" fmla="*/ 140 w 140"/>
                <a:gd name="T1" fmla="*/ 0 h 106"/>
                <a:gd name="T2" fmla="*/ 123 w 140"/>
                <a:gd name="T3" fmla="*/ 15 h 106"/>
                <a:gd name="T4" fmla="*/ 107 w 140"/>
                <a:gd name="T5" fmla="*/ 29 h 106"/>
                <a:gd name="T6" fmla="*/ 91 w 140"/>
                <a:gd name="T7" fmla="*/ 45 h 106"/>
                <a:gd name="T8" fmla="*/ 76 w 140"/>
                <a:gd name="T9" fmla="*/ 60 h 106"/>
                <a:gd name="T10" fmla="*/ 59 w 140"/>
                <a:gd name="T11" fmla="*/ 74 h 106"/>
                <a:gd name="T12" fmla="*/ 41 w 140"/>
                <a:gd name="T13" fmla="*/ 86 h 106"/>
                <a:gd name="T14" fmla="*/ 22 w 140"/>
                <a:gd name="T15" fmla="*/ 98 h 106"/>
                <a:gd name="T16" fmla="*/ 0 w 140"/>
                <a:gd name="T17" fmla="*/ 106 h 106"/>
                <a:gd name="T18" fmla="*/ 3 w 140"/>
                <a:gd name="T19" fmla="*/ 102 h 106"/>
                <a:gd name="T20" fmla="*/ 4 w 140"/>
                <a:gd name="T21" fmla="*/ 98 h 106"/>
                <a:gd name="T22" fmla="*/ 4 w 140"/>
                <a:gd name="T23" fmla="*/ 94 h 106"/>
                <a:gd name="T24" fmla="*/ 4 w 140"/>
                <a:gd name="T25" fmla="*/ 90 h 106"/>
                <a:gd name="T26" fmla="*/ 9 w 140"/>
                <a:gd name="T27" fmla="*/ 91 h 106"/>
                <a:gd name="T28" fmla="*/ 14 w 140"/>
                <a:gd name="T29" fmla="*/ 92 h 106"/>
                <a:gd name="T30" fmla="*/ 19 w 140"/>
                <a:gd name="T31" fmla="*/ 92 h 106"/>
                <a:gd name="T32" fmla="*/ 25 w 140"/>
                <a:gd name="T33" fmla="*/ 91 h 106"/>
                <a:gd name="T34" fmla="*/ 30 w 140"/>
                <a:gd name="T35" fmla="*/ 91 h 106"/>
                <a:gd name="T36" fmla="*/ 35 w 140"/>
                <a:gd name="T37" fmla="*/ 89 h 106"/>
                <a:gd name="T38" fmla="*/ 40 w 140"/>
                <a:gd name="T39" fmla="*/ 86 h 106"/>
                <a:gd name="T40" fmla="*/ 44 w 140"/>
                <a:gd name="T41" fmla="*/ 83 h 106"/>
                <a:gd name="T42" fmla="*/ 51 w 140"/>
                <a:gd name="T43" fmla="*/ 76 h 106"/>
                <a:gd name="T44" fmla="*/ 55 w 140"/>
                <a:gd name="T45" fmla="*/ 66 h 106"/>
                <a:gd name="T46" fmla="*/ 59 w 140"/>
                <a:gd name="T47" fmla="*/ 56 h 106"/>
                <a:gd name="T48" fmla="*/ 60 w 140"/>
                <a:gd name="T49" fmla="*/ 44 h 106"/>
                <a:gd name="T50" fmla="*/ 62 w 140"/>
                <a:gd name="T51" fmla="*/ 34 h 106"/>
                <a:gd name="T52" fmla="*/ 66 w 140"/>
                <a:gd name="T53" fmla="*/ 27 h 106"/>
                <a:gd name="T54" fmla="*/ 73 w 140"/>
                <a:gd name="T55" fmla="*/ 24 h 106"/>
                <a:gd name="T56" fmla="*/ 86 w 140"/>
                <a:gd name="T57" fmla="*/ 26 h 106"/>
                <a:gd name="T58" fmla="*/ 93 w 140"/>
                <a:gd name="T59" fmla="*/ 24 h 106"/>
                <a:gd name="T60" fmla="*/ 97 w 140"/>
                <a:gd name="T61" fmla="*/ 19 h 106"/>
                <a:gd name="T62" fmla="*/ 101 w 140"/>
                <a:gd name="T63" fmla="*/ 13 h 106"/>
                <a:gd name="T64" fmla="*/ 104 w 140"/>
                <a:gd name="T65" fmla="*/ 8 h 106"/>
                <a:gd name="T66" fmla="*/ 108 w 140"/>
                <a:gd name="T67" fmla="*/ 3 h 106"/>
                <a:gd name="T68" fmla="*/ 113 w 140"/>
                <a:gd name="T69" fmla="*/ 0 h 106"/>
                <a:gd name="T70" fmla="*/ 118 w 140"/>
                <a:gd name="T71" fmla="*/ 1 h 106"/>
                <a:gd name="T72" fmla="*/ 124 w 140"/>
                <a:gd name="T73" fmla="*/ 5 h 106"/>
                <a:gd name="T74" fmla="*/ 140 w 140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06">
                  <a:moveTo>
                    <a:pt x="140" y="0"/>
                  </a:moveTo>
                  <a:lnTo>
                    <a:pt x="123" y="15"/>
                  </a:lnTo>
                  <a:lnTo>
                    <a:pt x="107" y="29"/>
                  </a:lnTo>
                  <a:lnTo>
                    <a:pt x="91" y="45"/>
                  </a:lnTo>
                  <a:lnTo>
                    <a:pt x="76" y="60"/>
                  </a:lnTo>
                  <a:lnTo>
                    <a:pt x="59" y="74"/>
                  </a:lnTo>
                  <a:lnTo>
                    <a:pt x="41" y="86"/>
                  </a:lnTo>
                  <a:lnTo>
                    <a:pt x="22" y="98"/>
                  </a:lnTo>
                  <a:lnTo>
                    <a:pt x="0" y="106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9" y="91"/>
                  </a:lnTo>
                  <a:lnTo>
                    <a:pt x="14" y="92"/>
                  </a:lnTo>
                  <a:lnTo>
                    <a:pt x="19" y="92"/>
                  </a:lnTo>
                  <a:lnTo>
                    <a:pt x="25" y="91"/>
                  </a:lnTo>
                  <a:lnTo>
                    <a:pt x="30" y="91"/>
                  </a:lnTo>
                  <a:lnTo>
                    <a:pt x="35" y="89"/>
                  </a:lnTo>
                  <a:lnTo>
                    <a:pt x="40" y="86"/>
                  </a:lnTo>
                  <a:lnTo>
                    <a:pt x="44" y="83"/>
                  </a:lnTo>
                  <a:lnTo>
                    <a:pt x="51" y="76"/>
                  </a:lnTo>
                  <a:lnTo>
                    <a:pt x="55" y="66"/>
                  </a:lnTo>
                  <a:lnTo>
                    <a:pt x="59" y="56"/>
                  </a:lnTo>
                  <a:lnTo>
                    <a:pt x="60" y="44"/>
                  </a:lnTo>
                  <a:lnTo>
                    <a:pt x="62" y="34"/>
                  </a:lnTo>
                  <a:lnTo>
                    <a:pt x="66" y="27"/>
                  </a:lnTo>
                  <a:lnTo>
                    <a:pt x="73" y="24"/>
                  </a:lnTo>
                  <a:lnTo>
                    <a:pt x="86" y="26"/>
                  </a:lnTo>
                  <a:lnTo>
                    <a:pt x="93" y="24"/>
                  </a:lnTo>
                  <a:lnTo>
                    <a:pt x="97" y="19"/>
                  </a:lnTo>
                  <a:lnTo>
                    <a:pt x="101" y="13"/>
                  </a:lnTo>
                  <a:lnTo>
                    <a:pt x="104" y="8"/>
                  </a:lnTo>
                  <a:lnTo>
                    <a:pt x="108" y="3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4" y="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917" y="342"/>
              <a:ext cx="123" cy="80"/>
            </a:xfrm>
            <a:custGeom>
              <a:avLst/>
              <a:gdLst>
                <a:gd name="T0" fmla="*/ 6 w 368"/>
                <a:gd name="T1" fmla="*/ 13 h 240"/>
                <a:gd name="T2" fmla="*/ 9 w 368"/>
                <a:gd name="T3" fmla="*/ 33 h 240"/>
                <a:gd name="T4" fmla="*/ 14 w 368"/>
                <a:gd name="T5" fmla="*/ 54 h 240"/>
                <a:gd name="T6" fmla="*/ 21 w 368"/>
                <a:gd name="T7" fmla="*/ 73 h 240"/>
                <a:gd name="T8" fmla="*/ 28 w 368"/>
                <a:gd name="T9" fmla="*/ 91 h 240"/>
                <a:gd name="T10" fmla="*/ 36 w 368"/>
                <a:gd name="T11" fmla="*/ 110 h 240"/>
                <a:gd name="T12" fmla="*/ 44 w 368"/>
                <a:gd name="T13" fmla="*/ 128 h 240"/>
                <a:gd name="T14" fmla="*/ 54 w 368"/>
                <a:gd name="T15" fmla="*/ 145 h 240"/>
                <a:gd name="T16" fmla="*/ 62 w 368"/>
                <a:gd name="T17" fmla="*/ 163 h 240"/>
                <a:gd name="T18" fmla="*/ 78 w 368"/>
                <a:gd name="T19" fmla="*/ 180 h 240"/>
                <a:gd name="T20" fmla="*/ 96 w 368"/>
                <a:gd name="T21" fmla="*/ 196 h 240"/>
                <a:gd name="T22" fmla="*/ 115 w 368"/>
                <a:gd name="T23" fmla="*/ 209 h 240"/>
                <a:gd name="T24" fmla="*/ 135 w 368"/>
                <a:gd name="T25" fmla="*/ 220 h 240"/>
                <a:gd name="T26" fmla="*/ 156 w 368"/>
                <a:gd name="T27" fmla="*/ 229 h 240"/>
                <a:gd name="T28" fmla="*/ 180 w 368"/>
                <a:gd name="T29" fmla="*/ 234 h 240"/>
                <a:gd name="T30" fmla="*/ 203 w 368"/>
                <a:gd name="T31" fmla="*/ 236 h 240"/>
                <a:gd name="T32" fmla="*/ 227 w 368"/>
                <a:gd name="T33" fmla="*/ 235 h 240"/>
                <a:gd name="T34" fmla="*/ 246 w 368"/>
                <a:gd name="T35" fmla="*/ 228 h 240"/>
                <a:gd name="T36" fmla="*/ 265 w 368"/>
                <a:gd name="T37" fmla="*/ 220 h 240"/>
                <a:gd name="T38" fmla="*/ 283 w 368"/>
                <a:gd name="T39" fmla="*/ 211 h 240"/>
                <a:gd name="T40" fmla="*/ 301 w 368"/>
                <a:gd name="T41" fmla="*/ 201 h 240"/>
                <a:gd name="T42" fmla="*/ 318 w 368"/>
                <a:gd name="T43" fmla="*/ 191 h 240"/>
                <a:gd name="T44" fmla="*/ 335 w 368"/>
                <a:gd name="T45" fmla="*/ 180 h 240"/>
                <a:gd name="T46" fmla="*/ 352 w 368"/>
                <a:gd name="T47" fmla="*/ 169 h 240"/>
                <a:gd name="T48" fmla="*/ 368 w 368"/>
                <a:gd name="T49" fmla="*/ 158 h 240"/>
                <a:gd name="T50" fmla="*/ 358 w 368"/>
                <a:gd name="T51" fmla="*/ 167 h 240"/>
                <a:gd name="T52" fmla="*/ 348 w 368"/>
                <a:gd name="T53" fmla="*/ 176 h 240"/>
                <a:gd name="T54" fmla="*/ 337 w 368"/>
                <a:gd name="T55" fmla="*/ 185 h 240"/>
                <a:gd name="T56" fmla="*/ 327 w 368"/>
                <a:gd name="T57" fmla="*/ 193 h 240"/>
                <a:gd name="T58" fmla="*/ 315 w 368"/>
                <a:gd name="T59" fmla="*/ 201 h 240"/>
                <a:gd name="T60" fmla="*/ 303 w 368"/>
                <a:gd name="T61" fmla="*/ 208 h 240"/>
                <a:gd name="T62" fmla="*/ 291 w 368"/>
                <a:gd name="T63" fmla="*/ 214 h 240"/>
                <a:gd name="T64" fmla="*/ 279 w 368"/>
                <a:gd name="T65" fmla="*/ 220 h 240"/>
                <a:gd name="T66" fmla="*/ 266 w 368"/>
                <a:gd name="T67" fmla="*/ 226 h 240"/>
                <a:gd name="T68" fmla="*/ 254 w 368"/>
                <a:gd name="T69" fmla="*/ 230 h 240"/>
                <a:gd name="T70" fmla="*/ 240 w 368"/>
                <a:gd name="T71" fmla="*/ 234 h 240"/>
                <a:gd name="T72" fmla="*/ 227 w 368"/>
                <a:gd name="T73" fmla="*/ 237 h 240"/>
                <a:gd name="T74" fmla="*/ 213 w 368"/>
                <a:gd name="T75" fmla="*/ 238 h 240"/>
                <a:gd name="T76" fmla="*/ 200 w 368"/>
                <a:gd name="T77" fmla="*/ 240 h 240"/>
                <a:gd name="T78" fmla="*/ 186 w 368"/>
                <a:gd name="T79" fmla="*/ 240 h 240"/>
                <a:gd name="T80" fmla="*/ 172 w 368"/>
                <a:gd name="T81" fmla="*/ 238 h 240"/>
                <a:gd name="T82" fmla="*/ 147 w 368"/>
                <a:gd name="T83" fmla="*/ 232 h 240"/>
                <a:gd name="T84" fmla="*/ 122 w 368"/>
                <a:gd name="T85" fmla="*/ 220 h 240"/>
                <a:gd name="T86" fmla="*/ 99 w 368"/>
                <a:gd name="T87" fmla="*/ 205 h 240"/>
                <a:gd name="T88" fmla="*/ 78 w 368"/>
                <a:gd name="T89" fmla="*/ 187 h 240"/>
                <a:gd name="T90" fmla="*/ 59 w 368"/>
                <a:gd name="T91" fmla="*/ 167 h 240"/>
                <a:gd name="T92" fmla="*/ 43 w 368"/>
                <a:gd name="T93" fmla="*/ 144 h 240"/>
                <a:gd name="T94" fmla="*/ 31 w 368"/>
                <a:gd name="T95" fmla="*/ 119 h 240"/>
                <a:gd name="T96" fmla="*/ 23 w 368"/>
                <a:gd name="T97" fmla="*/ 91 h 240"/>
                <a:gd name="T98" fmla="*/ 13 w 368"/>
                <a:gd name="T99" fmla="*/ 70 h 240"/>
                <a:gd name="T100" fmla="*/ 7 w 368"/>
                <a:gd name="T101" fmla="*/ 47 h 240"/>
                <a:gd name="T102" fmla="*/ 3 w 368"/>
                <a:gd name="T103" fmla="*/ 23 h 240"/>
                <a:gd name="T104" fmla="*/ 0 w 368"/>
                <a:gd name="T105" fmla="*/ 0 h 240"/>
                <a:gd name="T106" fmla="*/ 3 w 368"/>
                <a:gd name="T107" fmla="*/ 3 h 240"/>
                <a:gd name="T108" fmla="*/ 4 w 368"/>
                <a:gd name="T109" fmla="*/ 6 h 240"/>
                <a:gd name="T110" fmla="*/ 5 w 368"/>
                <a:gd name="T111" fmla="*/ 9 h 240"/>
                <a:gd name="T112" fmla="*/ 6 w 368"/>
                <a:gd name="T113" fmla="*/ 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240">
                  <a:moveTo>
                    <a:pt x="6" y="13"/>
                  </a:moveTo>
                  <a:lnTo>
                    <a:pt x="9" y="33"/>
                  </a:lnTo>
                  <a:lnTo>
                    <a:pt x="14" y="54"/>
                  </a:lnTo>
                  <a:lnTo>
                    <a:pt x="21" y="73"/>
                  </a:lnTo>
                  <a:lnTo>
                    <a:pt x="28" y="91"/>
                  </a:lnTo>
                  <a:lnTo>
                    <a:pt x="36" y="110"/>
                  </a:lnTo>
                  <a:lnTo>
                    <a:pt x="44" y="128"/>
                  </a:lnTo>
                  <a:lnTo>
                    <a:pt x="54" y="145"/>
                  </a:lnTo>
                  <a:lnTo>
                    <a:pt x="62" y="163"/>
                  </a:lnTo>
                  <a:lnTo>
                    <a:pt x="78" y="180"/>
                  </a:lnTo>
                  <a:lnTo>
                    <a:pt x="96" y="196"/>
                  </a:lnTo>
                  <a:lnTo>
                    <a:pt x="115" y="209"/>
                  </a:lnTo>
                  <a:lnTo>
                    <a:pt x="135" y="220"/>
                  </a:lnTo>
                  <a:lnTo>
                    <a:pt x="156" y="229"/>
                  </a:lnTo>
                  <a:lnTo>
                    <a:pt x="180" y="234"/>
                  </a:lnTo>
                  <a:lnTo>
                    <a:pt x="203" y="236"/>
                  </a:lnTo>
                  <a:lnTo>
                    <a:pt x="227" y="235"/>
                  </a:lnTo>
                  <a:lnTo>
                    <a:pt x="246" y="228"/>
                  </a:lnTo>
                  <a:lnTo>
                    <a:pt x="265" y="220"/>
                  </a:lnTo>
                  <a:lnTo>
                    <a:pt x="283" y="211"/>
                  </a:lnTo>
                  <a:lnTo>
                    <a:pt x="301" y="201"/>
                  </a:lnTo>
                  <a:lnTo>
                    <a:pt x="318" y="191"/>
                  </a:lnTo>
                  <a:lnTo>
                    <a:pt x="335" y="180"/>
                  </a:lnTo>
                  <a:lnTo>
                    <a:pt x="352" y="169"/>
                  </a:lnTo>
                  <a:lnTo>
                    <a:pt x="368" y="158"/>
                  </a:lnTo>
                  <a:lnTo>
                    <a:pt x="358" y="167"/>
                  </a:lnTo>
                  <a:lnTo>
                    <a:pt x="348" y="176"/>
                  </a:lnTo>
                  <a:lnTo>
                    <a:pt x="337" y="185"/>
                  </a:lnTo>
                  <a:lnTo>
                    <a:pt x="327" y="193"/>
                  </a:lnTo>
                  <a:lnTo>
                    <a:pt x="315" y="201"/>
                  </a:lnTo>
                  <a:lnTo>
                    <a:pt x="303" y="208"/>
                  </a:lnTo>
                  <a:lnTo>
                    <a:pt x="291" y="214"/>
                  </a:lnTo>
                  <a:lnTo>
                    <a:pt x="279" y="220"/>
                  </a:lnTo>
                  <a:lnTo>
                    <a:pt x="266" y="226"/>
                  </a:lnTo>
                  <a:lnTo>
                    <a:pt x="254" y="230"/>
                  </a:lnTo>
                  <a:lnTo>
                    <a:pt x="240" y="234"/>
                  </a:lnTo>
                  <a:lnTo>
                    <a:pt x="227" y="237"/>
                  </a:lnTo>
                  <a:lnTo>
                    <a:pt x="213" y="238"/>
                  </a:lnTo>
                  <a:lnTo>
                    <a:pt x="200" y="240"/>
                  </a:lnTo>
                  <a:lnTo>
                    <a:pt x="186" y="240"/>
                  </a:lnTo>
                  <a:lnTo>
                    <a:pt x="172" y="238"/>
                  </a:lnTo>
                  <a:lnTo>
                    <a:pt x="147" y="232"/>
                  </a:lnTo>
                  <a:lnTo>
                    <a:pt x="122" y="220"/>
                  </a:lnTo>
                  <a:lnTo>
                    <a:pt x="99" y="205"/>
                  </a:lnTo>
                  <a:lnTo>
                    <a:pt x="78" y="187"/>
                  </a:lnTo>
                  <a:lnTo>
                    <a:pt x="59" y="167"/>
                  </a:lnTo>
                  <a:lnTo>
                    <a:pt x="43" y="144"/>
                  </a:lnTo>
                  <a:lnTo>
                    <a:pt x="31" y="119"/>
                  </a:lnTo>
                  <a:lnTo>
                    <a:pt x="23" y="91"/>
                  </a:lnTo>
                  <a:lnTo>
                    <a:pt x="13" y="70"/>
                  </a:lnTo>
                  <a:lnTo>
                    <a:pt x="7" y="47"/>
                  </a:lnTo>
                  <a:lnTo>
                    <a:pt x="3" y="23"/>
                  </a:lnTo>
                  <a:lnTo>
                    <a:pt x="0" y="0"/>
                  </a:lnTo>
                  <a:lnTo>
                    <a:pt x="3" y="3"/>
                  </a:lnTo>
                  <a:lnTo>
                    <a:pt x="4" y="6"/>
                  </a:lnTo>
                  <a:lnTo>
                    <a:pt x="5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4945" y="350"/>
              <a:ext cx="89" cy="40"/>
            </a:xfrm>
            <a:custGeom>
              <a:avLst/>
              <a:gdLst>
                <a:gd name="T0" fmla="*/ 30 w 266"/>
                <a:gd name="T1" fmla="*/ 42 h 120"/>
                <a:gd name="T2" fmla="*/ 44 w 266"/>
                <a:gd name="T3" fmla="*/ 56 h 120"/>
                <a:gd name="T4" fmla="*/ 57 w 266"/>
                <a:gd name="T5" fmla="*/ 71 h 120"/>
                <a:gd name="T6" fmla="*/ 72 w 266"/>
                <a:gd name="T7" fmla="*/ 85 h 120"/>
                <a:gd name="T8" fmla="*/ 88 w 266"/>
                <a:gd name="T9" fmla="*/ 96 h 120"/>
                <a:gd name="T10" fmla="*/ 104 w 266"/>
                <a:gd name="T11" fmla="*/ 106 h 120"/>
                <a:gd name="T12" fmla="*/ 122 w 266"/>
                <a:gd name="T13" fmla="*/ 113 h 120"/>
                <a:gd name="T14" fmla="*/ 141 w 266"/>
                <a:gd name="T15" fmla="*/ 115 h 120"/>
                <a:gd name="T16" fmla="*/ 161 w 266"/>
                <a:gd name="T17" fmla="*/ 114 h 120"/>
                <a:gd name="T18" fmla="*/ 176 w 266"/>
                <a:gd name="T19" fmla="*/ 112 h 120"/>
                <a:gd name="T20" fmla="*/ 190 w 266"/>
                <a:gd name="T21" fmla="*/ 107 h 120"/>
                <a:gd name="T22" fmla="*/ 204 w 266"/>
                <a:gd name="T23" fmla="*/ 102 h 120"/>
                <a:gd name="T24" fmla="*/ 216 w 266"/>
                <a:gd name="T25" fmla="*/ 95 h 120"/>
                <a:gd name="T26" fmla="*/ 229 w 266"/>
                <a:gd name="T27" fmla="*/ 87 h 120"/>
                <a:gd name="T28" fmla="*/ 241 w 266"/>
                <a:gd name="T29" fmla="*/ 77 h 120"/>
                <a:gd name="T30" fmla="*/ 252 w 266"/>
                <a:gd name="T31" fmla="*/ 66 h 120"/>
                <a:gd name="T32" fmla="*/ 264 w 266"/>
                <a:gd name="T33" fmla="*/ 54 h 120"/>
                <a:gd name="T34" fmla="*/ 266 w 266"/>
                <a:gd name="T35" fmla="*/ 56 h 120"/>
                <a:gd name="T36" fmla="*/ 260 w 266"/>
                <a:gd name="T37" fmla="*/ 64 h 120"/>
                <a:gd name="T38" fmla="*/ 252 w 266"/>
                <a:gd name="T39" fmla="*/ 72 h 120"/>
                <a:gd name="T40" fmla="*/ 245 w 266"/>
                <a:gd name="T41" fmla="*/ 80 h 120"/>
                <a:gd name="T42" fmla="*/ 237 w 266"/>
                <a:gd name="T43" fmla="*/ 87 h 120"/>
                <a:gd name="T44" fmla="*/ 230 w 266"/>
                <a:gd name="T45" fmla="*/ 94 h 120"/>
                <a:gd name="T46" fmla="*/ 222 w 266"/>
                <a:gd name="T47" fmla="*/ 99 h 120"/>
                <a:gd name="T48" fmla="*/ 213 w 266"/>
                <a:gd name="T49" fmla="*/ 103 h 120"/>
                <a:gd name="T50" fmla="*/ 205 w 266"/>
                <a:gd name="T51" fmla="*/ 106 h 120"/>
                <a:gd name="T52" fmla="*/ 197 w 266"/>
                <a:gd name="T53" fmla="*/ 111 h 120"/>
                <a:gd name="T54" fmla="*/ 190 w 266"/>
                <a:gd name="T55" fmla="*/ 114 h 120"/>
                <a:gd name="T56" fmla="*/ 180 w 266"/>
                <a:gd name="T57" fmla="*/ 116 h 120"/>
                <a:gd name="T58" fmla="*/ 172 w 266"/>
                <a:gd name="T59" fmla="*/ 118 h 120"/>
                <a:gd name="T60" fmla="*/ 162 w 266"/>
                <a:gd name="T61" fmla="*/ 118 h 120"/>
                <a:gd name="T62" fmla="*/ 154 w 266"/>
                <a:gd name="T63" fmla="*/ 119 h 120"/>
                <a:gd name="T64" fmla="*/ 145 w 266"/>
                <a:gd name="T65" fmla="*/ 119 h 120"/>
                <a:gd name="T66" fmla="*/ 137 w 266"/>
                <a:gd name="T67" fmla="*/ 120 h 120"/>
                <a:gd name="T68" fmla="*/ 121 w 266"/>
                <a:gd name="T69" fmla="*/ 116 h 120"/>
                <a:gd name="T70" fmla="*/ 106 w 266"/>
                <a:gd name="T71" fmla="*/ 111 h 120"/>
                <a:gd name="T72" fmla="*/ 91 w 266"/>
                <a:gd name="T73" fmla="*/ 104 h 120"/>
                <a:gd name="T74" fmla="*/ 78 w 266"/>
                <a:gd name="T75" fmla="*/ 95 h 120"/>
                <a:gd name="T76" fmla="*/ 65 w 266"/>
                <a:gd name="T77" fmla="*/ 86 h 120"/>
                <a:gd name="T78" fmla="*/ 52 w 266"/>
                <a:gd name="T79" fmla="*/ 73 h 120"/>
                <a:gd name="T80" fmla="*/ 40 w 266"/>
                <a:gd name="T81" fmla="*/ 61 h 120"/>
                <a:gd name="T82" fmla="*/ 30 w 266"/>
                <a:gd name="T83" fmla="*/ 47 h 120"/>
                <a:gd name="T84" fmla="*/ 20 w 266"/>
                <a:gd name="T85" fmla="*/ 36 h 120"/>
                <a:gd name="T86" fmla="*/ 13 w 266"/>
                <a:gd name="T87" fmla="*/ 25 h 120"/>
                <a:gd name="T88" fmla="*/ 7 w 266"/>
                <a:gd name="T89" fmla="*/ 13 h 120"/>
                <a:gd name="T90" fmla="*/ 0 w 266"/>
                <a:gd name="T91" fmla="*/ 0 h 120"/>
                <a:gd name="T92" fmla="*/ 9 w 266"/>
                <a:gd name="T93" fmla="*/ 7 h 120"/>
                <a:gd name="T94" fmla="*/ 15 w 266"/>
                <a:gd name="T95" fmla="*/ 18 h 120"/>
                <a:gd name="T96" fmla="*/ 21 w 266"/>
                <a:gd name="T97" fmla="*/ 31 h 120"/>
                <a:gd name="T98" fmla="*/ 30 w 266"/>
                <a:gd name="T9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120">
                  <a:moveTo>
                    <a:pt x="30" y="42"/>
                  </a:moveTo>
                  <a:lnTo>
                    <a:pt x="44" y="56"/>
                  </a:lnTo>
                  <a:lnTo>
                    <a:pt x="57" y="71"/>
                  </a:lnTo>
                  <a:lnTo>
                    <a:pt x="72" y="85"/>
                  </a:lnTo>
                  <a:lnTo>
                    <a:pt x="88" y="96"/>
                  </a:lnTo>
                  <a:lnTo>
                    <a:pt x="104" y="106"/>
                  </a:lnTo>
                  <a:lnTo>
                    <a:pt x="122" y="113"/>
                  </a:lnTo>
                  <a:lnTo>
                    <a:pt x="141" y="115"/>
                  </a:lnTo>
                  <a:lnTo>
                    <a:pt x="161" y="114"/>
                  </a:lnTo>
                  <a:lnTo>
                    <a:pt x="176" y="112"/>
                  </a:lnTo>
                  <a:lnTo>
                    <a:pt x="190" y="107"/>
                  </a:lnTo>
                  <a:lnTo>
                    <a:pt x="204" y="102"/>
                  </a:lnTo>
                  <a:lnTo>
                    <a:pt x="216" y="95"/>
                  </a:lnTo>
                  <a:lnTo>
                    <a:pt x="229" y="87"/>
                  </a:lnTo>
                  <a:lnTo>
                    <a:pt x="241" y="77"/>
                  </a:lnTo>
                  <a:lnTo>
                    <a:pt x="252" y="66"/>
                  </a:lnTo>
                  <a:lnTo>
                    <a:pt x="264" y="54"/>
                  </a:lnTo>
                  <a:lnTo>
                    <a:pt x="266" y="56"/>
                  </a:lnTo>
                  <a:lnTo>
                    <a:pt x="260" y="64"/>
                  </a:lnTo>
                  <a:lnTo>
                    <a:pt x="252" y="72"/>
                  </a:lnTo>
                  <a:lnTo>
                    <a:pt x="245" y="80"/>
                  </a:lnTo>
                  <a:lnTo>
                    <a:pt x="237" y="87"/>
                  </a:lnTo>
                  <a:lnTo>
                    <a:pt x="230" y="94"/>
                  </a:lnTo>
                  <a:lnTo>
                    <a:pt x="222" y="99"/>
                  </a:lnTo>
                  <a:lnTo>
                    <a:pt x="213" y="103"/>
                  </a:lnTo>
                  <a:lnTo>
                    <a:pt x="205" y="106"/>
                  </a:lnTo>
                  <a:lnTo>
                    <a:pt x="197" y="111"/>
                  </a:lnTo>
                  <a:lnTo>
                    <a:pt x="190" y="114"/>
                  </a:lnTo>
                  <a:lnTo>
                    <a:pt x="180" y="116"/>
                  </a:lnTo>
                  <a:lnTo>
                    <a:pt x="172" y="118"/>
                  </a:lnTo>
                  <a:lnTo>
                    <a:pt x="162" y="118"/>
                  </a:lnTo>
                  <a:lnTo>
                    <a:pt x="154" y="119"/>
                  </a:lnTo>
                  <a:lnTo>
                    <a:pt x="145" y="119"/>
                  </a:lnTo>
                  <a:lnTo>
                    <a:pt x="137" y="120"/>
                  </a:lnTo>
                  <a:lnTo>
                    <a:pt x="121" y="116"/>
                  </a:lnTo>
                  <a:lnTo>
                    <a:pt x="106" y="111"/>
                  </a:lnTo>
                  <a:lnTo>
                    <a:pt x="91" y="104"/>
                  </a:lnTo>
                  <a:lnTo>
                    <a:pt x="78" y="95"/>
                  </a:lnTo>
                  <a:lnTo>
                    <a:pt x="65" y="86"/>
                  </a:lnTo>
                  <a:lnTo>
                    <a:pt x="52" y="73"/>
                  </a:lnTo>
                  <a:lnTo>
                    <a:pt x="40" y="61"/>
                  </a:lnTo>
                  <a:lnTo>
                    <a:pt x="30" y="47"/>
                  </a:lnTo>
                  <a:lnTo>
                    <a:pt x="20" y="36"/>
                  </a:lnTo>
                  <a:lnTo>
                    <a:pt x="13" y="25"/>
                  </a:lnTo>
                  <a:lnTo>
                    <a:pt x="7" y="13"/>
                  </a:lnTo>
                  <a:lnTo>
                    <a:pt x="0" y="0"/>
                  </a:lnTo>
                  <a:lnTo>
                    <a:pt x="9" y="7"/>
                  </a:lnTo>
                  <a:lnTo>
                    <a:pt x="15" y="18"/>
                  </a:lnTo>
                  <a:lnTo>
                    <a:pt x="21" y="31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5190" y="356"/>
              <a:ext cx="61" cy="166"/>
            </a:xfrm>
            <a:custGeom>
              <a:avLst/>
              <a:gdLst>
                <a:gd name="T0" fmla="*/ 175 w 184"/>
                <a:gd name="T1" fmla="*/ 104 h 498"/>
                <a:gd name="T2" fmla="*/ 153 w 184"/>
                <a:gd name="T3" fmla="*/ 116 h 498"/>
                <a:gd name="T4" fmla="*/ 131 w 184"/>
                <a:gd name="T5" fmla="*/ 126 h 498"/>
                <a:gd name="T6" fmla="*/ 113 w 184"/>
                <a:gd name="T7" fmla="*/ 142 h 498"/>
                <a:gd name="T8" fmla="*/ 104 w 184"/>
                <a:gd name="T9" fmla="*/ 166 h 498"/>
                <a:gd name="T10" fmla="*/ 99 w 184"/>
                <a:gd name="T11" fmla="*/ 193 h 498"/>
                <a:gd name="T12" fmla="*/ 89 w 184"/>
                <a:gd name="T13" fmla="*/ 241 h 498"/>
                <a:gd name="T14" fmla="*/ 75 w 184"/>
                <a:gd name="T15" fmla="*/ 233 h 498"/>
                <a:gd name="T16" fmla="*/ 79 w 184"/>
                <a:gd name="T17" fmla="*/ 218 h 498"/>
                <a:gd name="T18" fmla="*/ 71 w 184"/>
                <a:gd name="T19" fmla="*/ 209 h 498"/>
                <a:gd name="T20" fmla="*/ 65 w 184"/>
                <a:gd name="T21" fmla="*/ 203 h 498"/>
                <a:gd name="T22" fmla="*/ 55 w 184"/>
                <a:gd name="T23" fmla="*/ 212 h 498"/>
                <a:gd name="T24" fmla="*/ 57 w 184"/>
                <a:gd name="T25" fmla="*/ 236 h 498"/>
                <a:gd name="T26" fmla="*/ 48 w 184"/>
                <a:gd name="T27" fmla="*/ 258 h 498"/>
                <a:gd name="T28" fmla="*/ 32 w 184"/>
                <a:gd name="T29" fmla="*/ 277 h 498"/>
                <a:gd name="T30" fmla="*/ 31 w 184"/>
                <a:gd name="T31" fmla="*/ 299 h 498"/>
                <a:gd name="T32" fmla="*/ 40 w 184"/>
                <a:gd name="T33" fmla="*/ 315 h 498"/>
                <a:gd name="T34" fmla="*/ 57 w 184"/>
                <a:gd name="T35" fmla="*/ 321 h 498"/>
                <a:gd name="T36" fmla="*/ 54 w 184"/>
                <a:gd name="T37" fmla="*/ 366 h 498"/>
                <a:gd name="T38" fmla="*/ 43 w 184"/>
                <a:gd name="T39" fmla="*/ 363 h 498"/>
                <a:gd name="T40" fmla="*/ 39 w 184"/>
                <a:gd name="T41" fmla="*/ 379 h 498"/>
                <a:gd name="T42" fmla="*/ 46 w 184"/>
                <a:gd name="T43" fmla="*/ 390 h 498"/>
                <a:gd name="T44" fmla="*/ 57 w 184"/>
                <a:gd name="T45" fmla="*/ 397 h 498"/>
                <a:gd name="T46" fmla="*/ 64 w 184"/>
                <a:gd name="T47" fmla="*/ 408 h 498"/>
                <a:gd name="T48" fmla="*/ 64 w 184"/>
                <a:gd name="T49" fmla="*/ 423 h 498"/>
                <a:gd name="T50" fmla="*/ 72 w 184"/>
                <a:gd name="T51" fmla="*/ 423 h 498"/>
                <a:gd name="T52" fmla="*/ 78 w 184"/>
                <a:gd name="T53" fmla="*/ 422 h 498"/>
                <a:gd name="T54" fmla="*/ 78 w 184"/>
                <a:gd name="T55" fmla="*/ 417 h 498"/>
                <a:gd name="T56" fmla="*/ 82 w 184"/>
                <a:gd name="T57" fmla="*/ 436 h 498"/>
                <a:gd name="T58" fmla="*/ 89 w 184"/>
                <a:gd name="T59" fmla="*/ 478 h 498"/>
                <a:gd name="T60" fmla="*/ 84 w 184"/>
                <a:gd name="T61" fmla="*/ 491 h 498"/>
                <a:gd name="T62" fmla="*/ 63 w 184"/>
                <a:gd name="T63" fmla="*/ 479 h 498"/>
                <a:gd name="T64" fmla="*/ 43 w 184"/>
                <a:gd name="T65" fmla="*/ 462 h 498"/>
                <a:gd name="T66" fmla="*/ 33 w 184"/>
                <a:gd name="T67" fmla="*/ 438 h 498"/>
                <a:gd name="T68" fmla="*/ 25 w 184"/>
                <a:gd name="T69" fmla="*/ 398 h 498"/>
                <a:gd name="T70" fmla="*/ 16 w 184"/>
                <a:gd name="T71" fmla="*/ 347 h 498"/>
                <a:gd name="T72" fmla="*/ 7 w 184"/>
                <a:gd name="T73" fmla="*/ 293 h 498"/>
                <a:gd name="T74" fmla="*/ 2 w 184"/>
                <a:gd name="T75" fmla="*/ 240 h 498"/>
                <a:gd name="T76" fmla="*/ 0 w 184"/>
                <a:gd name="T77" fmla="*/ 195 h 498"/>
                <a:gd name="T78" fmla="*/ 2 w 184"/>
                <a:gd name="T79" fmla="*/ 157 h 498"/>
                <a:gd name="T80" fmla="*/ 14 w 184"/>
                <a:gd name="T81" fmla="*/ 128 h 498"/>
                <a:gd name="T82" fmla="*/ 35 w 184"/>
                <a:gd name="T83" fmla="*/ 110 h 498"/>
                <a:gd name="T84" fmla="*/ 57 w 184"/>
                <a:gd name="T85" fmla="*/ 93 h 498"/>
                <a:gd name="T86" fmla="*/ 79 w 184"/>
                <a:gd name="T87" fmla="*/ 77 h 498"/>
                <a:gd name="T88" fmla="*/ 102 w 184"/>
                <a:gd name="T89" fmla="*/ 62 h 498"/>
                <a:gd name="T90" fmla="*/ 124 w 184"/>
                <a:gd name="T91" fmla="*/ 47 h 498"/>
                <a:gd name="T92" fmla="*/ 145 w 184"/>
                <a:gd name="T93" fmla="*/ 30 h 498"/>
                <a:gd name="T94" fmla="*/ 164 w 184"/>
                <a:gd name="T95" fmla="*/ 11 h 498"/>
                <a:gd name="T96" fmla="*/ 177 w 184"/>
                <a:gd name="T97" fmla="*/ 24 h 498"/>
                <a:gd name="T98" fmla="*/ 180 w 184"/>
                <a:gd name="T99" fmla="*/ 7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498">
                  <a:moveTo>
                    <a:pt x="184" y="98"/>
                  </a:moveTo>
                  <a:lnTo>
                    <a:pt x="175" y="104"/>
                  </a:lnTo>
                  <a:lnTo>
                    <a:pt x="164" y="110"/>
                  </a:lnTo>
                  <a:lnTo>
                    <a:pt x="153" y="116"/>
                  </a:lnTo>
                  <a:lnTo>
                    <a:pt x="142" y="120"/>
                  </a:lnTo>
                  <a:lnTo>
                    <a:pt x="131" y="126"/>
                  </a:lnTo>
                  <a:lnTo>
                    <a:pt x="121" y="133"/>
                  </a:lnTo>
                  <a:lnTo>
                    <a:pt x="113" y="142"/>
                  </a:lnTo>
                  <a:lnTo>
                    <a:pt x="107" y="152"/>
                  </a:lnTo>
                  <a:lnTo>
                    <a:pt x="104" y="166"/>
                  </a:lnTo>
                  <a:lnTo>
                    <a:pt x="103" y="180"/>
                  </a:lnTo>
                  <a:lnTo>
                    <a:pt x="99" y="193"/>
                  </a:lnTo>
                  <a:lnTo>
                    <a:pt x="89" y="202"/>
                  </a:lnTo>
                  <a:lnTo>
                    <a:pt x="89" y="241"/>
                  </a:lnTo>
                  <a:lnTo>
                    <a:pt x="76" y="241"/>
                  </a:lnTo>
                  <a:lnTo>
                    <a:pt x="75" y="233"/>
                  </a:lnTo>
                  <a:lnTo>
                    <a:pt x="78" y="225"/>
                  </a:lnTo>
                  <a:lnTo>
                    <a:pt x="79" y="218"/>
                  </a:lnTo>
                  <a:lnTo>
                    <a:pt x="73" y="212"/>
                  </a:lnTo>
                  <a:lnTo>
                    <a:pt x="71" y="209"/>
                  </a:lnTo>
                  <a:lnTo>
                    <a:pt x="69" y="206"/>
                  </a:lnTo>
                  <a:lnTo>
                    <a:pt x="65" y="203"/>
                  </a:lnTo>
                  <a:lnTo>
                    <a:pt x="60" y="202"/>
                  </a:lnTo>
                  <a:lnTo>
                    <a:pt x="55" y="212"/>
                  </a:lnTo>
                  <a:lnTo>
                    <a:pt x="56" y="225"/>
                  </a:lnTo>
                  <a:lnTo>
                    <a:pt x="57" y="236"/>
                  </a:lnTo>
                  <a:lnTo>
                    <a:pt x="57" y="249"/>
                  </a:lnTo>
                  <a:lnTo>
                    <a:pt x="48" y="258"/>
                  </a:lnTo>
                  <a:lnTo>
                    <a:pt x="38" y="267"/>
                  </a:lnTo>
                  <a:lnTo>
                    <a:pt x="32" y="277"/>
                  </a:lnTo>
                  <a:lnTo>
                    <a:pt x="29" y="290"/>
                  </a:lnTo>
                  <a:lnTo>
                    <a:pt x="31" y="299"/>
                  </a:lnTo>
                  <a:lnTo>
                    <a:pt x="35" y="307"/>
                  </a:lnTo>
                  <a:lnTo>
                    <a:pt x="40" y="315"/>
                  </a:lnTo>
                  <a:lnTo>
                    <a:pt x="48" y="321"/>
                  </a:lnTo>
                  <a:lnTo>
                    <a:pt x="57" y="321"/>
                  </a:lnTo>
                  <a:lnTo>
                    <a:pt x="58" y="366"/>
                  </a:lnTo>
                  <a:lnTo>
                    <a:pt x="54" y="366"/>
                  </a:lnTo>
                  <a:lnTo>
                    <a:pt x="49" y="364"/>
                  </a:lnTo>
                  <a:lnTo>
                    <a:pt x="43" y="363"/>
                  </a:lnTo>
                  <a:lnTo>
                    <a:pt x="41" y="368"/>
                  </a:lnTo>
                  <a:lnTo>
                    <a:pt x="39" y="379"/>
                  </a:lnTo>
                  <a:lnTo>
                    <a:pt x="40" y="386"/>
                  </a:lnTo>
                  <a:lnTo>
                    <a:pt x="46" y="390"/>
                  </a:lnTo>
                  <a:lnTo>
                    <a:pt x="51" y="393"/>
                  </a:lnTo>
                  <a:lnTo>
                    <a:pt x="57" y="397"/>
                  </a:lnTo>
                  <a:lnTo>
                    <a:pt x="61" y="401"/>
                  </a:lnTo>
                  <a:lnTo>
                    <a:pt x="64" y="408"/>
                  </a:lnTo>
                  <a:lnTo>
                    <a:pt x="60" y="420"/>
                  </a:lnTo>
                  <a:lnTo>
                    <a:pt x="64" y="423"/>
                  </a:lnTo>
                  <a:lnTo>
                    <a:pt x="68" y="423"/>
                  </a:lnTo>
                  <a:lnTo>
                    <a:pt x="72" y="423"/>
                  </a:lnTo>
                  <a:lnTo>
                    <a:pt x="76" y="423"/>
                  </a:lnTo>
                  <a:lnTo>
                    <a:pt x="78" y="422"/>
                  </a:lnTo>
                  <a:lnTo>
                    <a:pt x="78" y="420"/>
                  </a:lnTo>
                  <a:lnTo>
                    <a:pt x="78" y="417"/>
                  </a:lnTo>
                  <a:lnTo>
                    <a:pt x="78" y="415"/>
                  </a:lnTo>
                  <a:lnTo>
                    <a:pt x="82" y="436"/>
                  </a:lnTo>
                  <a:lnTo>
                    <a:pt x="85" y="456"/>
                  </a:lnTo>
                  <a:lnTo>
                    <a:pt x="89" y="478"/>
                  </a:lnTo>
                  <a:lnTo>
                    <a:pt x="93" y="498"/>
                  </a:lnTo>
                  <a:lnTo>
                    <a:pt x="84" y="491"/>
                  </a:lnTo>
                  <a:lnTo>
                    <a:pt x="73" y="486"/>
                  </a:lnTo>
                  <a:lnTo>
                    <a:pt x="63" y="479"/>
                  </a:lnTo>
                  <a:lnTo>
                    <a:pt x="52" y="471"/>
                  </a:lnTo>
                  <a:lnTo>
                    <a:pt x="43" y="462"/>
                  </a:lnTo>
                  <a:lnTo>
                    <a:pt x="37" y="450"/>
                  </a:lnTo>
                  <a:lnTo>
                    <a:pt x="33" y="438"/>
                  </a:lnTo>
                  <a:lnTo>
                    <a:pt x="32" y="423"/>
                  </a:lnTo>
                  <a:lnTo>
                    <a:pt x="25" y="398"/>
                  </a:lnTo>
                  <a:lnTo>
                    <a:pt x="20" y="373"/>
                  </a:lnTo>
                  <a:lnTo>
                    <a:pt x="16" y="347"/>
                  </a:lnTo>
                  <a:lnTo>
                    <a:pt x="12" y="321"/>
                  </a:lnTo>
                  <a:lnTo>
                    <a:pt x="7" y="293"/>
                  </a:lnTo>
                  <a:lnTo>
                    <a:pt x="4" y="266"/>
                  </a:lnTo>
                  <a:lnTo>
                    <a:pt x="2" y="240"/>
                  </a:lnTo>
                  <a:lnTo>
                    <a:pt x="0" y="212"/>
                  </a:lnTo>
                  <a:lnTo>
                    <a:pt x="0" y="195"/>
                  </a:lnTo>
                  <a:lnTo>
                    <a:pt x="0" y="176"/>
                  </a:lnTo>
                  <a:lnTo>
                    <a:pt x="2" y="157"/>
                  </a:lnTo>
                  <a:lnTo>
                    <a:pt x="4" y="138"/>
                  </a:lnTo>
                  <a:lnTo>
                    <a:pt x="14" y="128"/>
                  </a:lnTo>
                  <a:lnTo>
                    <a:pt x="24" y="119"/>
                  </a:lnTo>
                  <a:lnTo>
                    <a:pt x="35" y="110"/>
                  </a:lnTo>
                  <a:lnTo>
                    <a:pt x="46" y="101"/>
                  </a:lnTo>
                  <a:lnTo>
                    <a:pt x="57" y="93"/>
                  </a:lnTo>
                  <a:lnTo>
                    <a:pt x="68" y="85"/>
                  </a:lnTo>
                  <a:lnTo>
                    <a:pt x="79" y="77"/>
                  </a:lnTo>
                  <a:lnTo>
                    <a:pt x="91" y="70"/>
                  </a:lnTo>
                  <a:lnTo>
                    <a:pt x="102" y="62"/>
                  </a:lnTo>
                  <a:lnTo>
                    <a:pt x="113" y="55"/>
                  </a:lnTo>
                  <a:lnTo>
                    <a:pt x="124" y="47"/>
                  </a:lnTo>
                  <a:lnTo>
                    <a:pt x="135" y="38"/>
                  </a:lnTo>
                  <a:lnTo>
                    <a:pt x="145" y="30"/>
                  </a:lnTo>
                  <a:lnTo>
                    <a:pt x="155" y="21"/>
                  </a:lnTo>
                  <a:lnTo>
                    <a:pt x="164" y="11"/>
                  </a:lnTo>
                  <a:lnTo>
                    <a:pt x="174" y="0"/>
                  </a:lnTo>
                  <a:lnTo>
                    <a:pt x="177" y="24"/>
                  </a:lnTo>
                  <a:lnTo>
                    <a:pt x="178" y="49"/>
                  </a:lnTo>
                  <a:lnTo>
                    <a:pt x="180" y="75"/>
                  </a:lnTo>
                  <a:lnTo>
                    <a:pt x="184" y="9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4982" y="358"/>
              <a:ext cx="6" cy="8"/>
            </a:xfrm>
            <a:custGeom>
              <a:avLst/>
              <a:gdLst>
                <a:gd name="T0" fmla="*/ 18 w 18"/>
                <a:gd name="T1" fmla="*/ 24 h 24"/>
                <a:gd name="T2" fmla="*/ 10 w 18"/>
                <a:gd name="T3" fmla="*/ 23 h 24"/>
                <a:gd name="T4" fmla="*/ 6 w 18"/>
                <a:gd name="T5" fmla="*/ 18 h 24"/>
                <a:gd name="T6" fmla="*/ 3 w 18"/>
                <a:gd name="T7" fmla="*/ 10 h 24"/>
                <a:gd name="T8" fmla="*/ 0 w 18"/>
                <a:gd name="T9" fmla="*/ 0 h 24"/>
                <a:gd name="T10" fmla="*/ 18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8" y="24"/>
                  </a:moveTo>
                  <a:lnTo>
                    <a:pt x="10" y="23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E56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217" y="360"/>
              <a:ext cx="81" cy="196"/>
            </a:xfrm>
            <a:custGeom>
              <a:avLst/>
              <a:gdLst>
                <a:gd name="T0" fmla="*/ 203 w 244"/>
                <a:gd name="T1" fmla="*/ 81 h 588"/>
                <a:gd name="T2" fmla="*/ 174 w 244"/>
                <a:gd name="T3" fmla="*/ 100 h 588"/>
                <a:gd name="T4" fmla="*/ 146 w 244"/>
                <a:gd name="T5" fmla="*/ 120 h 588"/>
                <a:gd name="T6" fmla="*/ 129 w 244"/>
                <a:gd name="T7" fmla="*/ 140 h 588"/>
                <a:gd name="T8" fmla="*/ 114 w 244"/>
                <a:gd name="T9" fmla="*/ 162 h 588"/>
                <a:gd name="T10" fmla="*/ 108 w 244"/>
                <a:gd name="T11" fmla="*/ 186 h 588"/>
                <a:gd name="T12" fmla="*/ 99 w 244"/>
                <a:gd name="T13" fmla="*/ 205 h 588"/>
                <a:gd name="T14" fmla="*/ 95 w 244"/>
                <a:gd name="T15" fmla="*/ 227 h 588"/>
                <a:gd name="T16" fmla="*/ 90 w 244"/>
                <a:gd name="T17" fmla="*/ 247 h 588"/>
                <a:gd name="T18" fmla="*/ 81 w 244"/>
                <a:gd name="T19" fmla="*/ 246 h 588"/>
                <a:gd name="T20" fmla="*/ 76 w 244"/>
                <a:gd name="T21" fmla="*/ 228 h 588"/>
                <a:gd name="T22" fmla="*/ 64 w 244"/>
                <a:gd name="T23" fmla="*/ 230 h 588"/>
                <a:gd name="T24" fmla="*/ 61 w 244"/>
                <a:gd name="T25" fmla="*/ 247 h 588"/>
                <a:gd name="T26" fmla="*/ 55 w 244"/>
                <a:gd name="T27" fmla="*/ 263 h 588"/>
                <a:gd name="T28" fmla="*/ 42 w 244"/>
                <a:gd name="T29" fmla="*/ 273 h 588"/>
                <a:gd name="T30" fmla="*/ 30 w 244"/>
                <a:gd name="T31" fmla="*/ 288 h 588"/>
                <a:gd name="T32" fmla="*/ 25 w 244"/>
                <a:gd name="T33" fmla="*/ 308 h 588"/>
                <a:gd name="T34" fmla="*/ 32 w 244"/>
                <a:gd name="T35" fmla="*/ 326 h 588"/>
                <a:gd name="T36" fmla="*/ 53 w 244"/>
                <a:gd name="T37" fmla="*/ 341 h 588"/>
                <a:gd name="T38" fmla="*/ 47 w 244"/>
                <a:gd name="T39" fmla="*/ 365 h 588"/>
                <a:gd name="T40" fmla="*/ 44 w 244"/>
                <a:gd name="T41" fmla="*/ 371 h 588"/>
                <a:gd name="T42" fmla="*/ 36 w 244"/>
                <a:gd name="T43" fmla="*/ 379 h 588"/>
                <a:gd name="T44" fmla="*/ 35 w 244"/>
                <a:gd name="T45" fmla="*/ 402 h 588"/>
                <a:gd name="T46" fmla="*/ 45 w 244"/>
                <a:gd name="T47" fmla="*/ 415 h 588"/>
                <a:gd name="T48" fmla="*/ 55 w 244"/>
                <a:gd name="T49" fmla="*/ 421 h 588"/>
                <a:gd name="T50" fmla="*/ 59 w 244"/>
                <a:gd name="T51" fmla="*/ 419 h 588"/>
                <a:gd name="T52" fmla="*/ 57 w 244"/>
                <a:gd name="T53" fmla="*/ 543 h 588"/>
                <a:gd name="T54" fmla="*/ 59 w 244"/>
                <a:gd name="T55" fmla="*/ 588 h 588"/>
                <a:gd name="T56" fmla="*/ 44 w 244"/>
                <a:gd name="T57" fmla="*/ 567 h 588"/>
                <a:gd name="T58" fmla="*/ 23 w 244"/>
                <a:gd name="T59" fmla="*/ 501 h 588"/>
                <a:gd name="T60" fmla="*/ 10 w 244"/>
                <a:gd name="T61" fmla="*/ 432 h 588"/>
                <a:gd name="T62" fmla="*/ 2 w 244"/>
                <a:gd name="T63" fmla="*/ 350 h 588"/>
                <a:gd name="T64" fmla="*/ 6 w 244"/>
                <a:gd name="T65" fmla="*/ 276 h 588"/>
                <a:gd name="T66" fmla="*/ 20 w 244"/>
                <a:gd name="T67" fmla="*/ 226 h 588"/>
                <a:gd name="T68" fmla="*/ 25 w 244"/>
                <a:gd name="T69" fmla="*/ 196 h 588"/>
                <a:gd name="T70" fmla="*/ 24 w 244"/>
                <a:gd name="T71" fmla="*/ 182 h 588"/>
                <a:gd name="T72" fmla="*/ 29 w 244"/>
                <a:gd name="T73" fmla="*/ 161 h 588"/>
                <a:gd name="T74" fmla="*/ 53 w 244"/>
                <a:gd name="T75" fmla="*/ 122 h 588"/>
                <a:gd name="T76" fmla="*/ 74 w 244"/>
                <a:gd name="T77" fmla="*/ 113 h 588"/>
                <a:gd name="T78" fmla="*/ 94 w 244"/>
                <a:gd name="T79" fmla="*/ 100 h 588"/>
                <a:gd name="T80" fmla="*/ 129 w 244"/>
                <a:gd name="T81" fmla="*/ 88 h 588"/>
                <a:gd name="T82" fmla="*/ 179 w 244"/>
                <a:gd name="T83" fmla="*/ 52 h 588"/>
                <a:gd name="T84" fmla="*/ 225 w 244"/>
                <a:gd name="T85" fmla="*/ 14 h 588"/>
                <a:gd name="T86" fmla="*/ 242 w 244"/>
                <a:gd name="T87" fmla="*/ 20 h 588"/>
                <a:gd name="T88" fmla="*/ 243 w 244"/>
                <a:gd name="T89" fmla="*/ 54 h 588"/>
                <a:gd name="T90" fmla="*/ 221 w 244"/>
                <a:gd name="T91" fmla="*/ 6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4" h="588">
                  <a:moveTo>
                    <a:pt x="221" y="69"/>
                  </a:moveTo>
                  <a:lnTo>
                    <a:pt x="211" y="75"/>
                  </a:lnTo>
                  <a:lnTo>
                    <a:pt x="203" y="81"/>
                  </a:lnTo>
                  <a:lnTo>
                    <a:pt x="193" y="87"/>
                  </a:lnTo>
                  <a:lnTo>
                    <a:pt x="184" y="93"/>
                  </a:lnTo>
                  <a:lnTo>
                    <a:pt x="174" y="100"/>
                  </a:lnTo>
                  <a:lnTo>
                    <a:pt x="165" y="106"/>
                  </a:lnTo>
                  <a:lnTo>
                    <a:pt x="155" y="113"/>
                  </a:lnTo>
                  <a:lnTo>
                    <a:pt x="146" y="120"/>
                  </a:lnTo>
                  <a:lnTo>
                    <a:pt x="140" y="126"/>
                  </a:lnTo>
                  <a:lnTo>
                    <a:pt x="134" y="133"/>
                  </a:lnTo>
                  <a:lnTo>
                    <a:pt x="129" y="140"/>
                  </a:lnTo>
                  <a:lnTo>
                    <a:pt x="123" y="147"/>
                  </a:lnTo>
                  <a:lnTo>
                    <a:pt x="118" y="155"/>
                  </a:lnTo>
                  <a:lnTo>
                    <a:pt x="114" y="162"/>
                  </a:lnTo>
                  <a:lnTo>
                    <a:pt x="112" y="171"/>
                  </a:lnTo>
                  <a:lnTo>
                    <a:pt x="110" y="180"/>
                  </a:lnTo>
                  <a:lnTo>
                    <a:pt x="108" y="186"/>
                  </a:lnTo>
                  <a:lnTo>
                    <a:pt x="104" y="193"/>
                  </a:lnTo>
                  <a:lnTo>
                    <a:pt x="101" y="199"/>
                  </a:lnTo>
                  <a:lnTo>
                    <a:pt x="99" y="205"/>
                  </a:lnTo>
                  <a:lnTo>
                    <a:pt x="99" y="213"/>
                  </a:lnTo>
                  <a:lnTo>
                    <a:pt x="97" y="220"/>
                  </a:lnTo>
                  <a:lnTo>
                    <a:pt x="95" y="227"/>
                  </a:lnTo>
                  <a:lnTo>
                    <a:pt x="94" y="235"/>
                  </a:lnTo>
                  <a:lnTo>
                    <a:pt x="90" y="239"/>
                  </a:lnTo>
                  <a:lnTo>
                    <a:pt x="90" y="247"/>
                  </a:lnTo>
                  <a:lnTo>
                    <a:pt x="89" y="253"/>
                  </a:lnTo>
                  <a:lnTo>
                    <a:pt x="81" y="253"/>
                  </a:lnTo>
                  <a:lnTo>
                    <a:pt x="81" y="246"/>
                  </a:lnTo>
                  <a:lnTo>
                    <a:pt x="81" y="239"/>
                  </a:lnTo>
                  <a:lnTo>
                    <a:pt x="80" y="234"/>
                  </a:lnTo>
                  <a:lnTo>
                    <a:pt x="76" y="228"/>
                  </a:lnTo>
                  <a:lnTo>
                    <a:pt x="72" y="228"/>
                  </a:lnTo>
                  <a:lnTo>
                    <a:pt x="67" y="228"/>
                  </a:lnTo>
                  <a:lnTo>
                    <a:pt x="64" y="230"/>
                  </a:lnTo>
                  <a:lnTo>
                    <a:pt x="63" y="235"/>
                  </a:lnTo>
                  <a:lnTo>
                    <a:pt x="62" y="241"/>
                  </a:lnTo>
                  <a:lnTo>
                    <a:pt x="61" y="247"/>
                  </a:lnTo>
                  <a:lnTo>
                    <a:pt x="60" y="254"/>
                  </a:lnTo>
                  <a:lnTo>
                    <a:pt x="59" y="261"/>
                  </a:lnTo>
                  <a:lnTo>
                    <a:pt x="55" y="263"/>
                  </a:lnTo>
                  <a:lnTo>
                    <a:pt x="49" y="267"/>
                  </a:lnTo>
                  <a:lnTo>
                    <a:pt x="45" y="270"/>
                  </a:lnTo>
                  <a:lnTo>
                    <a:pt x="42" y="273"/>
                  </a:lnTo>
                  <a:lnTo>
                    <a:pt x="38" y="278"/>
                  </a:lnTo>
                  <a:lnTo>
                    <a:pt x="33" y="284"/>
                  </a:lnTo>
                  <a:lnTo>
                    <a:pt x="30" y="288"/>
                  </a:lnTo>
                  <a:lnTo>
                    <a:pt x="27" y="294"/>
                  </a:lnTo>
                  <a:lnTo>
                    <a:pt x="26" y="301"/>
                  </a:lnTo>
                  <a:lnTo>
                    <a:pt x="25" y="308"/>
                  </a:lnTo>
                  <a:lnTo>
                    <a:pt x="25" y="314"/>
                  </a:lnTo>
                  <a:lnTo>
                    <a:pt x="25" y="321"/>
                  </a:lnTo>
                  <a:lnTo>
                    <a:pt x="32" y="326"/>
                  </a:lnTo>
                  <a:lnTo>
                    <a:pt x="37" y="334"/>
                  </a:lnTo>
                  <a:lnTo>
                    <a:pt x="42" y="341"/>
                  </a:lnTo>
                  <a:lnTo>
                    <a:pt x="53" y="341"/>
                  </a:lnTo>
                  <a:lnTo>
                    <a:pt x="53" y="349"/>
                  </a:lnTo>
                  <a:lnTo>
                    <a:pt x="50" y="357"/>
                  </a:lnTo>
                  <a:lnTo>
                    <a:pt x="47" y="365"/>
                  </a:lnTo>
                  <a:lnTo>
                    <a:pt x="48" y="374"/>
                  </a:lnTo>
                  <a:lnTo>
                    <a:pt x="46" y="371"/>
                  </a:lnTo>
                  <a:lnTo>
                    <a:pt x="44" y="371"/>
                  </a:lnTo>
                  <a:lnTo>
                    <a:pt x="41" y="371"/>
                  </a:lnTo>
                  <a:lnTo>
                    <a:pt x="38" y="371"/>
                  </a:lnTo>
                  <a:lnTo>
                    <a:pt x="36" y="379"/>
                  </a:lnTo>
                  <a:lnTo>
                    <a:pt x="31" y="386"/>
                  </a:lnTo>
                  <a:lnTo>
                    <a:pt x="29" y="394"/>
                  </a:lnTo>
                  <a:lnTo>
                    <a:pt x="35" y="402"/>
                  </a:lnTo>
                  <a:lnTo>
                    <a:pt x="47" y="402"/>
                  </a:lnTo>
                  <a:lnTo>
                    <a:pt x="45" y="408"/>
                  </a:lnTo>
                  <a:lnTo>
                    <a:pt x="45" y="415"/>
                  </a:lnTo>
                  <a:lnTo>
                    <a:pt x="48" y="419"/>
                  </a:lnTo>
                  <a:lnTo>
                    <a:pt x="53" y="421"/>
                  </a:lnTo>
                  <a:lnTo>
                    <a:pt x="55" y="421"/>
                  </a:lnTo>
                  <a:lnTo>
                    <a:pt x="56" y="421"/>
                  </a:lnTo>
                  <a:lnTo>
                    <a:pt x="58" y="421"/>
                  </a:lnTo>
                  <a:lnTo>
                    <a:pt x="59" y="419"/>
                  </a:lnTo>
                  <a:lnTo>
                    <a:pt x="58" y="458"/>
                  </a:lnTo>
                  <a:lnTo>
                    <a:pt x="57" y="499"/>
                  </a:lnTo>
                  <a:lnTo>
                    <a:pt x="57" y="543"/>
                  </a:lnTo>
                  <a:lnTo>
                    <a:pt x="63" y="587"/>
                  </a:lnTo>
                  <a:lnTo>
                    <a:pt x="61" y="588"/>
                  </a:lnTo>
                  <a:lnTo>
                    <a:pt x="59" y="588"/>
                  </a:lnTo>
                  <a:lnTo>
                    <a:pt x="57" y="588"/>
                  </a:lnTo>
                  <a:lnTo>
                    <a:pt x="55" y="588"/>
                  </a:lnTo>
                  <a:lnTo>
                    <a:pt x="44" y="567"/>
                  </a:lnTo>
                  <a:lnTo>
                    <a:pt x="36" y="546"/>
                  </a:lnTo>
                  <a:lnTo>
                    <a:pt x="28" y="524"/>
                  </a:lnTo>
                  <a:lnTo>
                    <a:pt x="23" y="501"/>
                  </a:lnTo>
                  <a:lnTo>
                    <a:pt x="18" y="478"/>
                  </a:lnTo>
                  <a:lnTo>
                    <a:pt x="13" y="456"/>
                  </a:lnTo>
                  <a:lnTo>
                    <a:pt x="10" y="432"/>
                  </a:lnTo>
                  <a:lnTo>
                    <a:pt x="7" y="408"/>
                  </a:lnTo>
                  <a:lnTo>
                    <a:pt x="5" y="379"/>
                  </a:lnTo>
                  <a:lnTo>
                    <a:pt x="2" y="350"/>
                  </a:lnTo>
                  <a:lnTo>
                    <a:pt x="0" y="321"/>
                  </a:lnTo>
                  <a:lnTo>
                    <a:pt x="2" y="292"/>
                  </a:lnTo>
                  <a:lnTo>
                    <a:pt x="6" y="276"/>
                  </a:lnTo>
                  <a:lnTo>
                    <a:pt x="9" y="259"/>
                  </a:lnTo>
                  <a:lnTo>
                    <a:pt x="12" y="241"/>
                  </a:lnTo>
                  <a:lnTo>
                    <a:pt x="20" y="226"/>
                  </a:lnTo>
                  <a:lnTo>
                    <a:pt x="20" y="214"/>
                  </a:lnTo>
                  <a:lnTo>
                    <a:pt x="22" y="205"/>
                  </a:lnTo>
                  <a:lnTo>
                    <a:pt x="25" y="196"/>
                  </a:lnTo>
                  <a:lnTo>
                    <a:pt x="27" y="186"/>
                  </a:lnTo>
                  <a:lnTo>
                    <a:pt x="24" y="185"/>
                  </a:lnTo>
                  <a:lnTo>
                    <a:pt x="24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9" y="161"/>
                  </a:lnTo>
                  <a:lnTo>
                    <a:pt x="32" y="145"/>
                  </a:lnTo>
                  <a:lnTo>
                    <a:pt x="39" y="131"/>
                  </a:lnTo>
                  <a:lnTo>
                    <a:pt x="53" y="122"/>
                  </a:lnTo>
                  <a:lnTo>
                    <a:pt x="60" y="120"/>
                  </a:lnTo>
                  <a:lnTo>
                    <a:pt x="67" y="117"/>
                  </a:lnTo>
                  <a:lnTo>
                    <a:pt x="74" y="113"/>
                  </a:lnTo>
                  <a:lnTo>
                    <a:pt x="80" y="108"/>
                  </a:lnTo>
                  <a:lnTo>
                    <a:pt x="87" y="104"/>
                  </a:lnTo>
                  <a:lnTo>
                    <a:pt x="94" y="100"/>
                  </a:lnTo>
                  <a:lnTo>
                    <a:pt x="101" y="98"/>
                  </a:lnTo>
                  <a:lnTo>
                    <a:pt x="110" y="98"/>
                  </a:lnTo>
                  <a:lnTo>
                    <a:pt x="129" y="88"/>
                  </a:lnTo>
                  <a:lnTo>
                    <a:pt x="146" y="76"/>
                  </a:lnTo>
                  <a:lnTo>
                    <a:pt x="163" y="65"/>
                  </a:lnTo>
                  <a:lnTo>
                    <a:pt x="179" y="52"/>
                  </a:lnTo>
                  <a:lnTo>
                    <a:pt x="194" y="41"/>
                  </a:lnTo>
                  <a:lnTo>
                    <a:pt x="210" y="27"/>
                  </a:lnTo>
                  <a:lnTo>
                    <a:pt x="225" y="14"/>
                  </a:lnTo>
                  <a:lnTo>
                    <a:pt x="241" y="0"/>
                  </a:lnTo>
                  <a:lnTo>
                    <a:pt x="241" y="9"/>
                  </a:lnTo>
                  <a:lnTo>
                    <a:pt x="242" y="20"/>
                  </a:lnTo>
                  <a:lnTo>
                    <a:pt x="243" y="32"/>
                  </a:lnTo>
                  <a:lnTo>
                    <a:pt x="244" y="43"/>
                  </a:lnTo>
                  <a:lnTo>
                    <a:pt x="243" y="54"/>
                  </a:lnTo>
                  <a:lnTo>
                    <a:pt x="240" y="62"/>
                  </a:lnTo>
                  <a:lnTo>
                    <a:pt x="233" y="67"/>
                  </a:lnTo>
                  <a:lnTo>
                    <a:pt x="221" y="6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239" y="360"/>
              <a:ext cx="118" cy="194"/>
            </a:xfrm>
            <a:custGeom>
              <a:avLst/>
              <a:gdLst>
                <a:gd name="T0" fmla="*/ 346 w 353"/>
                <a:gd name="T1" fmla="*/ 14 h 581"/>
                <a:gd name="T2" fmla="*/ 337 w 353"/>
                <a:gd name="T3" fmla="*/ 43 h 581"/>
                <a:gd name="T4" fmla="*/ 318 w 353"/>
                <a:gd name="T5" fmla="*/ 62 h 581"/>
                <a:gd name="T6" fmla="*/ 293 w 353"/>
                <a:gd name="T7" fmla="*/ 73 h 581"/>
                <a:gd name="T8" fmla="*/ 266 w 353"/>
                <a:gd name="T9" fmla="*/ 84 h 581"/>
                <a:gd name="T10" fmla="*/ 240 w 353"/>
                <a:gd name="T11" fmla="*/ 96 h 581"/>
                <a:gd name="T12" fmla="*/ 214 w 353"/>
                <a:gd name="T13" fmla="*/ 109 h 581"/>
                <a:gd name="T14" fmla="*/ 190 w 353"/>
                <a:gd name="T15" fmla="*/ 123 h 581"/>
                <a:gd name="T16" fmla="*/ 164 w 353"/>
                <a:gd name="T17" fmla="*/ 138 h 581"/>
                <a:gd name="T18" fmla="*/ 140 w 353"/>
                <a:gd name="T19" fmla="*/ 154 h 581"/>
                <a:gd name="T20" fmla="*/ 121 w 353"/>
                <a:gd name="T21" fmla="*/ 172 h 581"/>
                <a:gd name="T22" fmla="*/ 108 w 353"/>
                <a:gd name="T23" fmla="*/ 196 h 581"/>
                <a:gd name="T24" fmla="*/ 98 w 353"/>
                <a:gd name="T25" fmla="*/ 222 h 581"/>
                <a:gd name="T26" fmla="*/ 87 w 353"/>
                <a:gd name="T27" fmla="*/ 247 h 581"/>
                <a:gd name="T28" fmla="*/ 79 w 353"/>
                <a:gd name="T29" fmla="*/ 266 h 581"/>
                <a:gd name="T30" fmla="*/ 74 w 353"/>
                <a:gd name="T31" fmla="*/ 277 h 581"/>
                <a:gd name="T32" fmla="*/ 69 w 353"/>
                <a:gd name="T33" fmla="*/ 276 h 581"/>
                <a:gd name="T34" fmla="*/ 72 w 353"/>
                <a:gd name="T35" fmla="*/ 263 h 581"/>
                <a:gd name="T36" fmla="*/ 53 w 353"/>
                <a:gd name="T37" fmla="*/ 270 h 581"/>
                <a:gd name="T38" fmla="*/ 50 w 353"/>
                <a:gd name="T39" fmla="*/ 291 h 581"/>
                <a:gd name="T40" fmla="*/ 36 w 353"/>
                <a:gd name="T41" fmla="*/ 308 h 581"/>
                <a:gd name="T42" fmla="*/ 25 w 353"/>
                <a:gd name="T43" fmla="*/ 325 h 581"/>
                <a:gd name="T44" fmla="*/ 24 w 353"/>
                <a:gd name="T45" fmla="*/ 349 h 581"/>
                <a:gd name="T46" fmla="*/ 38 w 353"/>
                <a:gd name="T47" fmla="*/ 378 h 581"/>
                <a:gd name="T48" fmla="*/ 32 w 353"/>
                <a:gd name="T49" fmla="*/ 373 h 581"/>
                <a:gd name="T50" fmla="*/ 24 w 353"/>
                <a:gd name="T51" fmla="*/ 370 h 581"/>
                <a:gd name="T52" fmla="*/ 18 w 353"/>
                <a:gd name="T53" fmla="*/ 377 h 581"/>
                <a:gd name="T54" fmla="*/ 13 w 353"/>
                <a:gd name="T55" fmla="*/ 384 h 581"/>
                <a:gd name="T56" fmla="*/ 17 w 353"/>
                <a:gd name="T57" fmla="*/ 393 h 581"/>
                <a:gd name="T58" fmla="*/ 24 w 353"/>
                <a:gd name="T59" fmla="*/ 399 h 581"/>
                <a:gd name="T60" fmla="*/ 33 w 353"/>
                <a:gd name="T61" fmla="*/ 403 h 581"/>
                <a:gd name="T62" fmla="*/ 33 w 353"/>
                <a:gd name="T63" fmla="*/ 413 h 581"/>
                <a:gd name="T64" fmla="*/ 43 w 353"/>
                <a:gd name="T65" fmla="*/ 413 h 581"/>
                <a:gd name="T66" fmla="*/ 34 w 353"/>
                <a:gd name="T67" fmla="*/ 495 h 581"/>
                <a:gd name="T68" fmla="*/ 31 w 353"/>
                <a:gd name="T69" fmla="*/ 571 h 581"/>
                <a:gd name="T70" fmla="*/ 1 w 353"/>
                <a:gd name="T71" fmla="*/ 545 h 581"/>
                <a:gd name="T72" fmla="*/ 1 w 353"/>
                <a:gd name="T73" fmla="*/ 472 h 581"/>
                <a:gd name="T74" fmla="*/ 5 w 353"/>
                <a:gd name="T75" fmla="*/ 405 h 581"/>
                <a:gd name="T76" fmla="*/ 13 w 353"/>
                <a:gd name="T77" fmla="*/ 344 h 581"/>
                <a:gd name="T78" fmla="*/ 23 w 353"/>
                <a:gd name="T79" fmla="*/ 295 h 581"/>
                <a:gd name="T80" fmla="*/ 31 w 353"/>
                <a:gd name="T81" fmla="*/ 255 h 581"/>
                <a:gd name="T82" fmla="*/ 41 w 353"/>
                <a:gd name="T83" fmla="*/ 217 h 581"/>
                <a:gd name="T84" fmla="*/ 52 w 353"/>
                <a:gd name="T85" fmla="*/ 178 h 581"/>
                <a:gd name="T86" fmla="*/ 71 w 353"/>
                <a:gd name="T87" fmla="*/ 143 h 581"/>
                <a:gd name="T88" fmla="*/ 97 w 353"/>
                <a:gd name="T89" fmla="*/ 117 h 581"/>
                <a:gd name="T90" fmla="*/ 126 w 353"/>
                <a:gd name="T91" fmla="*/ 97 h 581"/>
                <a:gd name="T92" fmla="*/ 157 w 353"/>
                <a:gd name="T93" fmla="*/ 79 h 581"/>
                <a:gd name="T94" fmla="*/ 182 w 353"/>
                <a:gd name="T95" fmla="*/ 64 h 581"/>
                <a:gd name="T96" fmla="*/ 200 w 353"/>
                <a:gd name="T97" fmla="*/ 55 h 581"/>
                <a:gd name="T98" fmla="*/ 218 w 353"/>
                <a:gd name="T99" fmla="*/ 47 h 581"/>
                <a:gd name="T100" fmla="*/ 238 w 353"/>
                <a:gd name="T101" fmla="*/ 40 h 581"/>
                <a:gd name="T102" fmla="*/ 260 w 353"/>
                <a:gd name="T103" fmla="*/ 32 h 581"/>
                <a:gd name="T104" fmla="*/ 286 w 353"/>
                <a:gd name="T105" fmla="*/ 22 h 581"/>
                <a:gd name="T106" fmla="*/ 313 w 353"/>
                <a:gd name="T107" fmla="*/ 12 h 581"/>
                <a:gd name="T108" fmla="*/ 339 w 353"/>
                <a:gd name="T109" fmla="*/ 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581">
                  <a:moveTo>
                    <a:pt x="353" y="0"/>
                  </a:moveTo>
                  <a:lnTo>
                    <a:pt x="346" y="14"/>
                  </a:lnTo>
                  <a:lnTo>
                    <a:pt x="341" y="29"/>
                  </a:lnTo>
                  <a:lnTo>
                    <a:pt x="337" y="43"/>
                  </a:lnTo>
                  <a:lnTo>
                    <a:pt x="332" y="57"/>
                  </a:lnTo>
                  <a:lnTo>
                    <a:pt x="318" y="62"/>
                  </a:lnTo>
                  <a:lnTo>
                    <a:pt x="305" y="67"/>
                  </a:lnTo>
                  <a:lnTo>
                    <a:pt x="293" y="73"/>
                  </a:lnTo>
                  <a:lnTo>
                    <a:pt x="279" y="79"/>
                  </a:lnTo>
                  <a:lnTo>
                    <a:pt x="266" y="84"/>
                  </a:lnTo>
                  <a:lnTo>
                    <a:pt x="253" y="90"/>
                  </a:lnTo>
                  <a:lnTo>
                    <a:pt x="240" y="96"/>
                  </a:lnTo>
                  <a:lnTo>
                    <a:pt x="227" y="103"/>
                  </a:lnTo>
                  <a:lnTo>
                    <a:pt x="214" y="109"/>
                  </a:lnTo>
                  <a:lnTo>
                    <a:pt x="202" y="116"/>
                  </a:lnTo>
                  <a:lnTo>
                    <a:pt x="190" y="123"/>
                  </a:lnTo>
                  <a:lnTo>
                    <a:pt x="177" y="130"/>
                  </a:lnTo>
                  <a:lnTo>
                    <a:pt x="164" y="138"/>
                  </a:lnTo>
                  <a:lnTo>
                    <a:pt x="153" y="146"/>
                  </a:lnTo>
                  <a:lnTo>
                    <a:pt x="140" y="154"/>
                  </a:lnTo>
                  <a:lnTo>
                    <a:pt x="128" y="162"/>
                  </a:lnTo>
                  <a:lnTo>
                    <a:pt x="121" y="172"/>
                  </a:lnTo>
                  <a:lnTo>
                    <a:pt x="115" y="184"/>
                  </a:lnTo>
                  <a:lnTo>
                    <a:pt x="108" y="196"/>
                  </a:lnTo>
                  <a:lnTo>
                    <a:pt x="103" y="209"/>
                  </a:lnTo>
                  <a:lnTo>
                    <a:pt x="98" y="222"/>
                  </a:lnTo>
                  <a:lnTo>
                    <a:pt x="92" y="235"/>
                  </a:lnTo>
                  <a:lnTo>
                    <a:pt x="87" y="247"/>
                  </a:lnTo>
                  <a:lnTo>
                    <a:pt x="80" y="260"/>
                  </a:lnTo>
                  <a:lnTo>
                    <a:pt x="79" y="266"/>
                  </a:lnTo>
                  <a:lnTo>
                    <a:pt x="77" y="271"/>
                  </a:lnTo>
                  <a:lnTo>
                    <a:pt x="74" y="277"/>
                  </a:lnTo>
                  <a:lnTo>
                    <a:pt x="71" y="282"/>
                  </a:lnTo>
                  <a:lnTo>
                    <a:pt x="69" y="276"/>
                  </a:lnTo>
                  <a:lnTo>
                    <a:pt x="71" y="269"/>
                  </a:lnTo>
                  <a:lnTo>
                    <a:pt x="72" y="263"/>
                  </a:lnTo>
                  <a:lnTo>
                    <a:pt x="67" y="260"/>
                  </a:lnTo>
                  <a:lnTo>
                    <a:pt x="53" y="270"/>
                  </a:lnTo>
                  <a:lnTo>
                    <a:pt x="53" y="282"/>
                  </a:lnTo>
                  <a:lnTo>
                    <a:pt x="50" y="291"/>
                  </a:lnTo>
                  <a:lnTo>
                    <a:pt x="44" y="300"/>
                  </a:lnTo>
                  <a:lnTo>
                    <a:pt x="36" y="308"/>
                  </a:lnTo>
                  <a:lnTo>
                    <a:pt x="30" y="316"/>
                  </a:lnTo>
                  <a:lnTo>
                    <a:pt x="25" y="325"/>
                  </a:lnTo>
                  <a:lnTo>
                    <a:pt x="21" y="336"/>
                  </a:lnTo>
                  <a:lnTo>
                    <a:pt x="24" y="349"/>
                  </a:lnTo>
                  <a:lnTo>
                    <a:pt x="44" y="357"/>
                  </a:lnTo>
                  <a:lnTo>
                    <a:pt x="38" y="378"/>
                  </a:lnTo>
                  <a:lnTo>
                    <a:pt x="35" y="376"/>
                  </a:lnTo>
                  <a:lnTo>
                    <a:pt x="32" y="373"/>
                  </a:lnTo>
                  <a:lnTo>
                    <a:pt x="28" y="370"/>
                  </a:lnTo>
                  <a:lnTo>
                    <a:pt x="24" y="370"/>
                  </a:lnTo>
                  <a:lnTo>
                    <a:pt x="20" y="374"/>
                  </a:lnTo>
                  <a:lnTo>
                    <a:pt x="18" y="377"/>
                  </a:lnTo>
                  <a:lnTo>
                    <a:pt x="16" y="381"/>
                  </a:lnTo>
                  <a:lnTo>
                    <a:pt x="13" y="384"/>
                  </a:lnTo>
                  <a:lnTo>
                    <a:pt x="16" y="389"/>
                  </a:lnTo>
                  <a:lnTo>
                    <a:pt x="17" y="393"/>
                  </a:lnTo>
                  <a:lnTo>
                    <a:pt x="19" y="397"/>
                  </a:lnTo>
                  <a:lnTo>
                    <a:pt x="24" y="399"/>
                  </a:lnTo>
                  <a:lnTo>
                    <a:pt x="35" y="399"/>
                  </a:lnTo>
                  <a:lnTo>
                    <a:pt x="33" y="403"/>
                  </a:lnTo>
                  <a:lnTo>
                    <a:pt x="33" y="408"/>
                  </a:lnTo>
                  <a:lnTo>
                    <a:pt x="33" y="413"/>
                  </a:lnTo>
                  <a:lnTo>
                    <a:pt x="35" y="417"/>
                  </a:lnTo>
                  <a:lnTo>
                    <a:pt x="43" y="413"/>
                  </a:lnTo>
                  <a:lnTo>
                    <a:pt x="38" y="454"/>
                  </a:lnTo>
                  <a:lnTo>
                    <a:pt x="34" y="495"/>
                  </a:lnTo>
                  <a:lnTo>
                    <a:pt x="32" y="534"/>
                  </a:lnTo>
                  <a:lnTo>
                    <a:pt x="31" y="571"/>
                  </a:lnTo>
                  <a:lnTo>
                    <a:pt x="5" y="581"/>
                  </a:lnTo>
                  <a:lnTo>
                    <a:pt x="1" y="545"/>
                  </a:lnTo>
                  <a:lnTo>
                    <a:pt x="0" y="508"/>
                  </a:lnTo>
                  <a:lnTo>
                    <a:pt x="1" y="472"/>
                  </a:lnTo>
                  <a:lnTo>
                    <a:pt x="1" y="434"/>
                  </a:lnTo>
                  <a:lnTo>
                    <a:pt x="5" y="405"/>
                  </a:lnTo>
                  <a:lnTo>
                    <a:pt x="9" y="374"/>
                  </a:lnTo>
                  <a:lnTo>
                    <a:pt x="13" y="344"/>
                  </a:lnTo>
                  <a:lnTo>
                    <a:pt x="18" y="315"/>
                  </a:lnTo>
                  <a:lnTo>
                    <a:pt x="23" y="295"/>
                  </a:lnTo>
                  <a:lnTo>
                    <a:pt x="27" y="276"/>
                  </a:lnTo>
                  <a:lnTo>
                    <a:pt x="31" y="255"/>
                  </a:lnTo>
                  <a:lnTo>
                    <a:pt x="35" y="236"/>
                  </a:lnTo>
                  <a:lnTo>
                    <a:pt x="41" y="217"/>
                  </a:lnTo>
                  <a:lnTo>
                    <a:pt x="46" y="197"/>
                  </a:lnTo>
                  <a:lnTo>
                    <a:pt x="52" y="178"/>
                  </a:lnTo>
                  <a:lnTo>
                    <a:pt x="60" y="160"/>
                  </a:lnTo>
                  <a:lnTo>
                    <a:pt x="71" y="143"/>
                  </a:lnTo>
                  <a:lnTo>
                    <a:pt x="83" y="129"/>
                  </a:lnTo>
                  <a:lnTo>
                    <a:pt x="97" y="117"/>
                  </a:lnTo>
                  <a:lnTo>
                    <a:pt x="111" y="106"/>
                  </a:lnTo>
                  <a:lnTo>
                    <a:pt x="126" y="97"/>
                  </a:lnTo>
                  <a:lnTo>
                    <a:pt x="141" y="88"/>
                  </a:lnTo>
                  <a:lnTo>
                    <a:pt x="157" y="79"/>
                  </a:lnTo>
                  <a:lnTo>
                    <a:pt x="173" y="68"/>
                  </a:lnTo>
                  <a:lnTo>
                    <a:pt x="182" y="64"/>
                  </a:lnTo>
                  <a:lnTo>
                    <a:pt x="191" y="59"/>
                  </a:lnTo>
                  <a:lnTo>
                    <a:pt x="200" y="55"/>
                  </a:lnTo>
                  <a:lnTo>
                    <a:pt x="209" y="51"/>
                  </a:lnTo>
                  <a:lnTo>
                    <a:pt x="218" y="47"/>
                  </a:lnTo>
                  <a:lnTo>
                    <a:pt x="228" y="43"/>
                  </a:lnTo>
                  <a:lnTo>
                    <a:pt x="238" y="40"/>
                  </a:lnTo>
                  <a:lnTo>
                    <a:pt x="247" y="38"/>
                  </a:lnTo>
                  <a:lnTo>
                    <a:pt x="260" y="32"/>
                  </a:lnTo>
                  <a:lnTo>
                    <a:pt x="274" y="27"/>
                  </a:lnTo>
                  <a:lnTo>
                    <a:pt x="286" y="22"/>
                  </a:lnTo>
                  <a:lnTo>
                    <a:pt x="299" y="17"/>
                  </a:lnTo>
                  <a:lnTo>
                    <a:pt x="313" y="12"/>
                  </a:lnTo>
                  <a:lnTo>
                    <a:pt x="325" y="7"/>
                  </a:lnTo>
                  <a:lnTo>
                    <a:pt x="339" y="4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5165" y="362"/>
              <a:ext cx="64" cy="145"/>
            </a:xfrm>
            <a:custGeom>
              <a:avLst/>
              <a:gdLst>
                <a:gd name="T0" fmla="*/ 191 w 191"/>
                <a:gd name="T1" fmla="*/ 9 h 434"/>
                <a:gd name="T2" fmla="*/ 184 w 191"/>
                <a:gd name="T3" fmla="*/ 16 h 434"/>
                <a:gd name="T4" fmla="*/ 178 w 191"/>
                <a:gd name="T5" fmla="*/ 21 h 434"/>
                <a:gd name="T6" fmla="*/ 171 w 191"/>
                <a:gd name="T7" fmla="*/ 27 h 434"/>
                <a:gd name="T8" fmla="*/ 166 w 191"/>
                <a:gd name="T9" fmla="*/ 33 h 434"/>
                <a:gd name="T10" fmla="*/ 160 w 191"/>
                <a:gd name="T11" fmla="*/ 37 h 434"/>
                <a:gd name="T12" fmla="*/ 153 w 191"/>
                <a:gd name="T13" fmla="*/ 42 h 434"/>
                <a:gd name="T14" fmla="*/ 146 w 191"/>
                <a:gd name="T15" fmla="*/ 47 h 434"/>
                <a:gd name="T16" fmla="*/ 139 w 191"/>
                <a:gd name="T17" fmla="*/ 51 h 434"/>
                <a:gd name="T18" fmla="*/ 130 w 191"/>
                <a:gd name="T19" fmla="*/ 61 h 434"/>
                <a:gd name="T20" fmla="*/ 120 w 191"/>
                <a:gd name="T21" fmla="*/ 70 h 434"/>
                <a:gd name="T22" fmla="*/ 109 w 191"/>
                <a:gd name="T23" fmla="*/ 80 h 434"/>
                <a:gd name="T24" fmla="*/ 98 w 191"/>
                <a:gd name="T25" fmla="*/ 89 h 434"/>
                <a:gd name="T26" fmla="*/ 88 w 191"/>
                <a:gd name="T27" fmla="*/ 98 h 434"/>
                <a:gd name="T28" fmla="*/ 77 w 191"/>
                <a:gd name="T29" fmla="*/ 107 h 434"/>
                <a:gd name="T30" fmla="*/ 69 w 191"/>
                <a:gd name="T31" fmla="*/ 118 h 434"/>
                <a:gd name="T32" fmla="*/ 62 w 191"/>
                <a:gd name="T33" fmla="*/ 130 h 434"/>
                <a:gd name="T34" fmla="*/ 60 w 191"/>
                <a:gd name="T35" fmla="*/ 165 h 434"/>
                <a:gd name="T36" fmla="*/ 60 w 191"/>
                <a:gd name="T37" fmla="*/ 200 h 434"/>
                <a:gd name="T38" fmla="*/ 63 w 191"/>
                <a:gd name="T39" fmla="*/ 233 h 434"/>
                <a:gd name="T40" fmla="*/ 69 w 191"/>
                <a:gd name="T41" fmla="*/ 266 h 434"/>
                <a:gd name="T42" fmla="*/ 75 w 191"/>
                <a:gd name="T43" fmla="*/ 299 h 434"/>
                <a:gd name="T44" fmla="*/ 80 w 191"/>
                <a:gd name="T45" fmla="*/ 331 h 434"/>
                <a:gd name="T46" fmla="*/ 87 w 191"/>
                <a:gd name="T47" fmla="*/ 364 h 434"/>
                <a:gd name="T48" fmla="*/ 91 w 191"/>
                <a:gd name="T49" fmla="*/ 397 h 434"/>
                <a:gd name="T50" fmla="*/ 104 w 191"/>
                <a:gd name="T51" fmla="*/ 434 h 434"/>
                <a:gd name="T52" fmla="*/ 91 w 191"/>
                <a:gd name="T53" fmla="*/ 428 h 434"/>
                <a:gd name="T54" fmla="*/ 83 w 191"/>
                <a:gd name="T55" fmla="*/ 420 h 434"/>
                <a:gd name="T56" fmla="*/ 78 w 191"/>
                <a:gd name="T57" fmla="*/ 409 h 434"/>
                <a:gd name="T58" fmla="*/ 76 w 191"/>
                <a:gd name="T59" fmla="*/ 397 h 434"/>
                <a:gd name="T60" fmla="*/ 75 w 191"/>
                <a:gd name="T61" fmla="*/ 384 h 434"/>
                <a:gd name="T62" fmla="*/ 75 w 191"/>
                <a:gd name="T63" fmla="*/ 370 h 434"/>
                <a:gd name="T64" fmla="*/ 74 w 191"/>
                <a:gd name="T65" fmla="*/ 358 h 434"/>
                <a:gd name="T66" fmla="*/ 72 w 191"/>
                <a:gd name="T67" fmla="*/ 345 h 434"/>
                <a:gd name="T68" fmla="*/ 67 w 191"/>
                <a:gd name="T69" fmla="*/ 322 h 434"/>
                <a:gd name="T70" fmla="*/ 60 w 191"/>
                <a:gd name="T71" fmla="*/ 299 h 434"/>
                <a:gd name="T72" fmla="*/ 53 w 191"/>
                <a:gd name="T73" fmla="*/ 278 h 434"/>
                <a:gd name="T74" fmla="*/ 43 w 191"/>
                <a:gd name="T75" fmla="*/ 257 h 434"/>
                <a:gd name="T76" fmla="*/ 40 w 191"/>
                <a:gd name="T77" fmla="*/ 248 h 434"/>
                <a:gd name="T78" fmla="*/ 36 w 191"/>
                <a:gd name="T79" fmla="*/ 239 h 434"/>
                <a:gd name="T80" fmla="*/ 31 w 191"/>
                <a:gd name="T81" fmla="*/ 230 h 434"/>
                <a:gd name="T82" fmla="*/ 25 w 191"/>
                <a:gd name="T83" fmla="*/ 222 h 434"/>
                <a:gd name="T84" fmla="*/ 19 w 191"/>
                <a:gd name="T85" fmla="*/ 214 h 434"/>
                <a:gd name="T86" fmla="*/ 13 w 191"/>
                <a:gd name="T87" fmla="*/ 206 h 434"/>
                <a:gd name="T88" fmla="*/ 6 w 191"/>
                <a:gd name="T89" fmla="*/ 199 h 434"/>
                <a:gd name="T90" fmla="*/ 0 w 191"/>
                <a:gd name="T91" fmla="*/ 192 h 434"/>
                <a:gd name="T92" fmla="*/ 2 w 191"/>
                <a:gd name="T93" fmla="*/ 183 h 434"/>
                <a:gd name="T94" fmla="*/ 7 w 191"/>
                <a:gd name="T95" fmla="*/ 176 h 434"/>
                <a:gd name="T96" fmla="*/ 14 w 191"/>
                <a:gd name="T97" fmla="*/ 168 h 434"/>
                <a:gd name="T98" fmla="*/ 20 w 191"/>
                <a:gd name="T99" fmla="*/ 159 h 434"/>
                <a:gd name="T100" fmla="*/ 37 w 191"/>
                <a:gd name="T101" fmla="*/ 137 h 434"/>
                <a:gd name="T102" fmla="*/ 55 w 191"/>
                <a:gd name="T103" fmla="*/ 115 h 434"/>
                <a:gd name="T104" fmla="*/ 74 w 191"/>
                <a:gd name="T105" fmla="*/ 93 h 434"/>
                <a:gd name="T106" fmla="*/ 94 w 191"/>
                <a:gd name="T107" fmla="*/ 73 h 434"/>
                <a:gd name="T108" fmla="*/ 114 w 191"/>
                <a:gd name="T109" fmla="*/ 55 h 434"/>
                <a:gd name="T110" fmla="*/ 135 w 191"/>
                <a:gd name="T111" fmla="*/ 35 h 434"/>
                <a:gd name="T112" fmla="*/ 157 w 191"/>
                <a:gd name="T113" fmla="*/ 18 h 434"/>
                <a:gd name="T114" fmla="*/ 178 w 191"/>
                <a:gd name="T115" fmla="*/ 1 h 434"/>
                <a:gd name="T116" fmla="*/ 182 w 191"/>
                <a:gd name="T117" fmla="*/ 0 h 434"/>
                <a:gd name="T118" fmla="*/ 185 w 191"/>
                <a:gd name="T119" fmla="*/ 2 h 434"/>
                <a:gd name="T120" fmla="*/ 187 w 191"/>
                <a:gd name="T121" fmla="*/ 6 h 434"/>
                <a:gd name="T122" fmla="*/ 191 w 191"/>
                <a:gd name="T123" fmla="*/ 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1" h="434">
                  <a:moveTo>
                    <a:pt x="191" y="9"/>
                  </a:moveTo>
                  <a:lnTo>
                    <a:pt x="184" y="16"/>
                  </a:lnTo>
                  <a:lnTo>
                    <a:pt x="178" y="21"/>
                  </a:lnTo>
                  <a:lnTo>
                    <a:pt x="171" y="27"/>
                  </a:lnTo>
                  <a:lnTo>
                    <a:pt x="166" y="33"/>
                  </a:lnTo>
                  <a:lnTo>
                    <a:pt x="160" y="37"/>
                  </a:lnTo>
                  <a:lnTo>
                    <a:pt x="153" y="42"/>
                  </a:lnTo>
                  <a:lnTo>
                    <a:pt x="146" y="47"/>
                  </a:lnTo>
                  <a:lnTo>
                    <a:pt x="139" y="51"/>
                  </a:lnTo>
                  <a:lnTo>
                    <a:pt x="130" y="61"/>
                  </a:lnTo>
                  <a:lnTo>
                    <a:pt x="120" y="70"/>
                  </a:lnTo>
                  <a:lnTo>
                    <a:pt x="109" y="80"/>
                  </a:lnTo>
                  <a:lnTo>
                    <a:pt x="98" y="89"/>
                  </a:lnTo>
                  <a:lnTo>
                    <a:pt x="88" y="98"/>
                  </a:lnTo>
                  <a:lnTo>
                    <a:pt x="77" y="107"/>
                  </a:lnTo>
                  <a:lnTo>
                    <a:pt x="69" y="118"/>
                  </a:lnTo>
                  <a:lnTo>
                    <a:pt x="62" y="130"/>
                  </a:lnTo>
                  <a:lnTo>
                    <a:pt x="60" y="165"/>
                  </a:lnTo>
                  <a:lnTo>
                    <a:pt x="60" y="200"/>
                  </a:lnTo>
                  <a:lnTo>
                    <a:pt x="63" y="233"/>
                  </a:lnTo>
                  <a:lnTo>
                    <a:pt x="69" y="266"/>
                  </a:lnTo>
                  <a:lnTo>
                    <a:pt x="75" y="299"/>
                  </a:lnTo>
                  <a:lnTo>
                    <a:pt x="80" y="331"/>
                  </a:lnTo>
                  <a:lnTo>
                    <a:pt x="87" y="364"/>
                  </a:lnTo>
                  <a:lnTo>
                    <a:pt x="91" y="397"/>
                  </a:lnTo>
                  <a:lnTo>
                    <a:pt x="104" y="434"/>
                  </a:lnTo>
                  <a:lnTo>
                    <a:pt x="91" y="428"/>
                  </a:lnTo>
                  <a:lnTo>
                    <a:pt x="83" y="420"/>
                  </a:lnTo>
                  <a:lnTo>
                    <a:pt x="78" y="409"/>
                  </a:lnTo>
                  <a:lnTo>
                    <a:pt x="76" y="397"/>
                  </a:lnTo>
                  <a:lnTo>
                    <a:pt x="75" y="384"/>
                  </a:lnTo>
                  <a:lnTo>
                    <a:pt x="75" y="370"/>
                  </a:lnTo>
                  <a:lnTo>
                    <a:pt x="74" y="358"/>
                  </a:lnTo>
                  <a:lnTo>
                    <a:pt x="72" y="345"/>
                  </a:lnTo>
                  <a:lnTo>
                    <a:pt x="67" y="322"/>
                  </a:lnTo>
                  <a:lnTo>
                    <a:pt x="60" y="299"/>
                  </a:lnTo>
                  <a:lnTo>
                    <a:pt x="53" y="278"/>
                  </a:lnTo>
                  <a:lnTo>
                    <a:pt x="43" y="257"/>
                  </a:lnTo>
                  <a:lnTo>
                    <a:pt x="40" y="248"/>
                  </a:lnTo>
                  <a:lnTo>
                    <a:pt x="36" y="239"/>
                  </a:lnTo>
                  <a:lnTo>
                    <a:pt x="31" y="230"/>
                  </a:lnTo>
                  <a:lnTo>
                    <a:pt x="25" y="222"/>
                  </a:lnTo>
                  <a:lnTo>
                    <a:pt x="19" y="214"/>
                  </a:lnTo>
                  <a:lnTo>
                    <a:pt x="13" y="206"/>
                  </a:lnTo>
                  <a:lnTo>
                    <a:pt x="6" y="199"/>
                  </a:lnTo>
                  <a:lnTo>
                    <a:pt x="0" y="192"/>
                  </a:lnTo>
                  <a:lnTo>
                    <a:pt x="2" y="183"/>
                  </a:lnTo>
                  <a:lnTo>
                    <a:pt x="7" y="176"/>
                  </a:lnTo>
                  <a:lnTo>
                    <a:pt x="14" y="168"/>
                  </a:lnTo>
                  <a:lnTo>
                    <a:pt x="20" y="159"/>
                  </a:lnTo>
                  <a:lnTo>
                    <a:pt x="37" y="137"/>
                  </a:lnTo>
                  <a:lnTo>
                    <a:pt x="55" y="115"/>
                  </a:lnTo>
                  <a:lnTo>
                    <a:pt x="74" y="93"/>
                  </a:lnTo>
                  <a:lnTo>
                    <a:pt x="94" y="73"/>
                  </a:lnTo>
                  <a:lnTo>
                    <a:pt x="114" y="55"/>
                  </a:lnTo>
                  <a:lnTo>
                    <a:pt x="135" y="35"/>
                  </a:lnTo>
                  <a:lnTo>
                    <a:pt x="157" y="18"/>
                  </a:lnTo>
                  <a:lnTo>
                    <a:pt x="178" y="1"/>
                  </a:lnTo>
                  <a:lnTo>
                    <a:pt x="182" y="0"/>
                  </a:lnTo>
                  <a:lnTo>
                    <a:pt x="185" y="2"/>
                  </a:lnTo>
                  <a:lnTo>
                    <a:pt x="187" y="6"/>
                  </a:lnTo>
                  <a:lnTo>
                    <a:pt x="191" y="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252" y="377"/>
              <a:ext cx="128" cy="173"/>
            </a:xfrm>
            <a:custGeom>
              <a:avLst/>
              <a:gdLst>
                <a:gd name="T0" fmla="*/ 369 w 384"/>
                <a:gd name="T1" fmla="*/ 14 h 519"/>
                <a:gd name="T2" fmla="*/ 337 w 384"/>
                <a:gd name="T3" fmla="*/ 43 h 519"/>
                <a:gd name="T4" fmla="*/ 306 w 384"/>
                <a:gd name="T5" fmla="*/ 70 h 519"/>
                <a:gd name="T6" fmla="*/ 276 w 384"/>
                <a:gd name="T7" fmla="*/ 99 h 519"/>
                <a:gd name="T8" fmla="*/ 245 w 384"/>
                <a:gd name="T9" fmla="*/ 129 h 519"/>
                <a:gd name="T10" fmla="*/ 216 w 384"/>
                <a:gd name="T11" fmla="*/ 161 h 519"/>
                <a:gd name="T12" fmla="*/ 189 w 384"/>
                <a:gd name="T13" fmla="*/ 194 h 519"/>
                <a:gd name="T14" fmla="*/ 164 w 384"/>
                <a:gd name="T15" fmla="*/ 229 h 519"/>
                <a:gd name="T16" fmla="*/ 141 w 384"/>
                <a:gd name="T17" fmla="*/ 264 h 519"/>
                <a:gd name="T18" fmla="*/ 122 w 384"/>
                <a:gd name="T19" fmla="*/ 297 h 519"/>
                <a:gd name="T20" fmla="*/ 104 w 384"/>
                <a:gd name="T21" fmla="*/ 332 h 519"/>
                <a:gd name="T22" fmla="*/ 86 w 384"/>
                <a:gd name="T23" fmla="*/ 366 h 519"/>
                <a:gd name="T24" fmla="*/ 70 w 384"/>
                <a:gd name="T25" fmla="*/ 388 h 519"/>
                <a:gd name="T26" fmla="*/ 66 w 384"/>
                <a:gd name="T27" fmla="*/ 418 h 519"/>
                <a:gd name="T28" fmla="*/ 50 w 384"/>
                <a:gd name="T29" fmla="*/ 463 h 519"/>
                <a:gd name="T30" fmla="*/ 45 w 384"/>
                <a:gd name="T31" fmla="*/ 493 h 519"/>
                <a:gd name="T32" fmla="*/ 42 w 384"/>
                <a:gd name="T33" fmla="*/ 507 h 519"/>
                <a:gd name="T34" fmla="*/ 0 w 384"/>
                <a:gd name="T35" fmla="*/ 519 h 519"/>
                <a:gd name="T36" fmla="*/ 7 w 384"/>
                <a:gd name="T37" fmla="*/ 400 h 519"/>
                <a:gd name="T38" fmla="*/ 29 w 384"/>
                <a:gd name="T39" fmla="*/ 286 h 519"/>
                <a:gd name="T40" fmla="*/ 41 w 384"/>
                <a:gd name="T41" fmla="*/ 241 h 519"/>
                <a:gd name="T42" fmla="*/ 55 w 384"/>
                <a:gd name="T43" fmla="*/ 197 h 519"/>
                <a:gd name="T44" fmla="*/ 73 w 384"/>
                <a:gd name="T45" fmla="*/ 156 h 519"/>
                <a:gd name="T46" fmla="*/ 96 w 384"/>
                <a:gd name="T47" fmla="*/ 117 h 519"/>
                <a:gd name="T48" fmla="*/ 122 w 384"/>
                <a:gd name="T49" fmla="*/ 99 h 519"/>
                <a:gd name="T50" fmla="*/ 149 w 384"/>
                <a:gd name="T51" fmla="*/ 84 h 519"/>
                <a:gd name="T52" fmla="*/ 175 w 384"/>
                <a:gd name="T53" fmla="*/ 69 h 519"/>
                <a:gd name="T54" fmla="*/ 202 w 384"/>
                <a:gd name="T55" fmla="*/ 54 h 519"/>
                <a:gd name="T56" fmla="*/ 229 w 384"/>
                <a:gd name="T57" fmla="*/ 40 h 519"/>
                <a:gd name="T58" fmla="*/ 257 w 384"/>
                <a:gd name="T59" fmla="*/ 29 h 519"/>
                <a:gd name="T60" fmla="*/ 285 w 384"/>
                <a:gd name="T61" fmla="*/ 20 h 519"/>
                <a:gd name="T62" fmla="*/ 314 w 384"/>
                <a:gd name="T63" fmla="*/ 12 h 519"/>
                <a:gd name="T64" fmla="*/ 331 w 384"/>
                <a:gd name="T65" fmla="*/ 10 h 519"/>
                <a:gd name="T66" fmla="*/ 349 w 384"/>
                <a:gd name="T67" fmla="*/ 6 h 519"/>
                <a:gd name="T68" fmla="*/ 366 w 384"/>
                <a:gd name="T69" fmla="*/ 3 h 519"/>
                <a:gd name="T70" fmla="*/ 384 w 384"/>
                <a:gd name="T7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519">
                  <a:moveTo>
                    <a:pt x="384" y="0"/>
                  </a:moveTo>
                  <a:lnTo>
                    <a:pt x="369" y="14"/>
                  </a:lnTo>
                  <a:lnTo>
                    <a:pt x="353" y="28"/>
                  </a:lnTo>
                  <a:lnTo>
                    <a:pt x="337" y="43"/>
                  </a:lnTo>
                  <a:lnTo>
                    <a:pt x="322" y="56"/>
                  </a:lnTo>
                  <a:lnTo>
                    <a:pt x="306" y="70"/>
                  </a:lnTo>
                  <a:lnTo>
                    <a:pt x="291" y="85"/>
                  </a:lnTo>
                  <a:lnTo>
                    <a:pt x="276" y="99"/>
                  </a:lnTo>
                  <a:lnTo>
                    <a:pt x="260" y="114"/>
                  </a:lnTo>
                  <a:lnTo>
                    <a:pt x="245" y="129"/>
                  </a:lnTo>
                  <a:lnTo>
                    <a:pt x="230" y="145"/>
                  </a:lnTo>
                  <a:lnTo>
                    <a:pt x="216" y="161"/>
                  </a:lnTo>
                  <a:lnTo>
                    <a:pt x="203" y="177"/>
                  </a:lnTo>
                  <a:lnTo>
                    <a:pt x="189" y="194"/>
                  </a:lnTo>
                  <a:lnTo>
                    <a:pt x="176" y="211"/>
                  </a:lnTo>
                  <a:lnTo>
                    <a:pt x="164" y="229"/>
                  </a:lnTo>
                  <a:lnTo>
                    <a:pt x="152" y="248"/>
                  </a:lnTo>
                  <a:lnTo>
                    <a:pt x="141" y="264"/>
                  </a:lnTo>
                  <a:lnTo>
                    <a:pt x="132" y="281"/>
                  </a:lnTo>
                  <a:lnTo>
                    <a:pt x="122" y="297"/>
                  </a:lnTo>
                  <a:lnTo>
                    <a:pt x="113" y="314"/>
                  </a:lnTo>
                  <a:lnTo>
                    <a:pt x="104" y="332"/>
                  </a:lnTo>
                  <a:lnTo>
                    <a:pt x="95" y="349"/>
                  </a:lnTo>
                  <a:lnTo>
                    <a:pt x="86" y="366"/>
                  </a:lnTo>
                  <a:lnTo>
                    <a:pt x="78" y="383"/>
                  </a:lnTo>
                  <a:lnTo>
                    <a:pt x="70" y="388"/>
                  </a:lnTo>
                  <a:lnTo>
                    <a:pt x="73" y="397"/>
                  </a:lnTo>
                  <a:lnTo>
                    <a:pt x="66" y="418"/>
                  </a:lnTo>
                  <a:lnTo>
                    <a:pt x="58" y="440"/>
                  </a:lnTo>
                  <a:lnTo>
                    <a:pt x="50" y="463"/>
                  </a:lnTo>
                  <a:lnTo>
                    <a:pt x="46" y="486"/>
                  </a:lnTo>
                  <a:lnTo>
                    <a:pt x="45" y="493"/>
                  </a:lnTo>
                  <a:lnTo>
                    <a:pt x="43" y="501"/>
                  </a:lnTo>
                  <a:lnTo>
                    <a:pt x="42" y="507"/>
                  </a:lnTo>
                  <a:lnTo>
                    <a:pt x="40" y="515"/>
                  </a:lnTo>
                  <a:lnTo>
                    <a:pt x="0" y="519"/>
                  </a:lnTo>
                  <a:lnTo>
                    <a:pt x="4" y="459"/>
                  </a:lnTo>
                  <a:lnTo>
                    <a:pt x="7" y="400"/>
                  </a:lnTo>
                  <a:lnTo>
                    <a:pt x="14" y="341"/>
                  </a:lnTo>
                  <a:lnTo>
                    <a:pt x="29" y="286"/>
                  </a:lnTo>
                  <a:lnTo>
                    <a:pt x="34" y="264"/>
                  </a:lnTo>
                  <a:lnTo>
                    <a:pt x="41" y="241"/>
                  </a:lnTo>
                  <a:lnTo>
                    <a:pt x="48" y="219"/>
                  </a:lnTo>
                  <a:lnTo>
                    <a:pt x="55" y="197"/>
                  </a:lnTo>
                  <a:lnTo>
                    <a:pt x="64" y="177"/>
                  </a:lnTo>
                  <a:lnTo>
                    <a:pt x="73" y="156"/>
                  </a:lnTo>
                  <a:lnTo>
                    <a:pt x="84" y="136"/>
                  </a:lnTo>
                  <a:lnTo>
                    <a:pt x="96" y="117"/>
                  </a:lnTo>
                  <a:lnTo>
                    <a:pt x="108" y="109"/>
                  </a:lnTo>
                  <a:lnTo>
                    <a:pt x="122" y="99"/>
                  </a:lnTo>
                  <a:lnTo>
                    <a:pt x="135" y="92"/>
                  </a:lnTo>
                  <a:lnTo>
                    <a:pt x="149" y="84"/>
                  </a:lnTo>
                  <a:lnTo>
                    <a:pt x="161" y="76"/>
                  </a:lnTo>
                  <a:lnTo>
                    <a:pt x="175" y="69"/>
                  </a:lnTo>
                  <a:lnTo>
                    <a:pt x="189" y="61"/>
                  </a:lnTo>
                  <a:lnTo>
                    <a:pt x="202" y="54"/>
                  </a:lnTo>
                  <a:lnTo>
                    <a:pt x="215" y="47"/>
                  </a:lnTo>
                  <a:lnTo>
                    <a:pt x="229" y="40"/>
                  </a:lnTo>
                  <a:lnTo>
                    <a:pt x="243" y="35"/>
                  </a:lnTo>
                  <a:lnTo>
                    <a:pt x="257" y="29"/>
                  </a:lnTo>
                  <a:lnTo>
                    <a:pt x="272" y="24"/>
                  </a:lnTo>
                  <a:lnTo>
                    <a:pt x="285" y="20"/>
                  </a:lnTo>
                  <a:lnTo>
                    <a:pt x="299" y="15"/>
                  </a:lnTo>
                  <a:lnTo>
                    <a:pt x="314" y="12"/>
                  </a:lnTo>
                  <a:lnTo>
                    <a:pt x="322" y="11"/>
                  </a:lnTo>
                  <a:lnTo>
                    <a:pt x="331" y="10"/>
                  </a:lnTo>
                  <a:lnTo>
                    <a:pt x="339" y="7"/>
                  </a:lnTo>
                  <a:lnTo>
                    <a:pt x="349" y="6"/>
                  </a:lnTo>
                  <a:lnTo>
                    <a:pt x="357" y="5"/>
                  </a:lnTo>
                  <a:lnTo>
                    <a:pt x="366" y="3"/>
                  </a:lnTo>
                  <a:lnTo>
                    <a:pt x="374" y="2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4804" y="406"/>
              <a:ext cx="160" cy="151"/>
            </a:xfrm>
            <a:custGeom>
              <a:avLst/>
              <a:gdLst>
                <a:gd name="T0" fmla="*/ 166 w 481"/>
                <a:gd name="T1" fmla="*/ 39 h 452"/>
                <a:gd name="T2" fmla="*/ 188 w 481"/>
                <a:gd name="T3" fmla="*/ 73 h 452"/>
                <a:gd name="T4" fmla="*/ 209 w 481"/>
                <a:gd name="T5" fmla="*/ 107 h 452"/>
                <a:gd name="T6" fmla="*/ 232 w 481"/>
                <a:gd name="T7" fmla="*/ 141 h 452"/>
                <a:gd name="T8" fmla="*/ 253 w 481"/>
                <a:gd name="T9" fmla="*/ 175 h 452"/>
                <a:gd name="T10" fmla="*/ 275 w 481"/>
                <a:gd name="T11" fmla="*/ 210 h 452"/>
                <a:gd name="T12" fmla="*/ 297 w 481"/>
                <a:gd name="T13" fmla="*/ 244 h 452"/>
                <a:gd name="T14" fmla="*/ 322 w 481"/>
                <a:gd name="T15" fmla="*/ 277 h 452"/>
                <a:gd name="T16" fmla="*/ 342 w 481"/>
                <a:gd name="T17" fmla="*/ 306 h 452"/>
                <a:gd name="T18" fmla="*/ 362 w 481"/>
                <a:gd name="T19" fmla="*/ 336 h 452"/>
                <a:gd name="T20" fmla="*/ 384 w 481"/>
                <a:gd name="T21" fmla="*/ 365 h 452"/>
                <a:gd name="T22" fmla="*/ 406 w 481"/>
                <a:gd name="T23" fmla="*/ 392 h 452"/>
                <a:gd name="T24" fmla="*/ 424 w 481"/>
                <a:gd name="T25" fmla="*/ 410 h 452"/>
                <a:gd name="T26" fmla="*/ 439 w 481"/>
                <a:gd name="T27" fmla="*/ 424 h 452"/>
                <a:gd name="T28" fmla="*/ 454 w 481"/>
                <a:gd name="T29" fmla="*/ 436 h 452"/>
                <a:gd name="T30" fmla="*/ 472 w 481"/>
                <a:gd name="T31" fmla="*/ 442 h 452"/>
                <a:gd name="T32" fmla="*/ 466 w 481"/>
                <a:gd name="T33" fmla="*/ 450 h 452"/>
                <a:gd name="T34" fmla="*/ 434 w 481"/>
                <a:gd name="T35" fmla="*/ 450 h 452"/>
                <a:gd name="T36" fmla="*/ 403 w 481"/>
                <a:gd name="T37" fmla="*/ 436 h 452"/>
                <a:gd name="T38" fmla="*/ 373 w 481"/>
                <a:gd name="T39" fmla="*/ 418 h 452"/>
                <a:gd name="T40" fmla="*/ 346 w 481"/>
                <a:gd name="T41" fmla="*/ 403 h 452"/>
                <a:gd name="T42" fmla="*/ 322 w 481"/>
                <a:gd name="T43" fmla="*/ 390 h 452"/>
                <a:gd name="T44" fmla="*/ 297 w 481"/>
                <a:gd name="T45" fmla="*/ 376 h 452"/>
                <a:gd name="T46" fmla="*/ 272 w 481"/>
                <a:gd name="T47" fmla="*/ 363 h 452"/>
                <a:gd name="T48" fmla="*/ 246 w 481"/>
                <a:gd name="T49" fmla="*/ 351 h 452"/>
                <a:gd name="T50" fmla="*/ 221 w 481"/>
                <a:gd name="T51" fmla="*/ 338 h 452"/>
                <a:gd name="T52" fmla="*/ 196 w 481"/>
                <a:gd name="T53" fmla="*/ 328 h 452"/>
                <a:gd name="T54" fmla="*/ 169 w 481"/>
                <a:gd name="T55" fmla="*/ 318 h 452"/>
                <a:gd name="T56" fmla="*/ 135 w 481"/>
                <a:gd name="T57" fmla="*/ 312 h 452"/>
                <a:gd name="T58" fmla="*/ 96 w 481"/>
                <a:gd name="T59" fmla="*/ 312 h 452"/>
                <a:gd name="T60" fmla="*/ 57 w 481"/>
                <a:gd name="T61" fmla="*/ 316 h 452"/>
                <a:gd name="T62" fmla="*/ 19 w 481"/>
                <a:gd name="T63" fmla="*/ 321 h 452"/>
                <a:gd name="T64" fmla="*/ 5 w 481"/>
                <a:gd name="T65" fmla="*/ 306 h 452"/>
                <a:gd name="T66" fmla="*/ 18 w 481"/>
                <a:gd name="T67" fmla="*/ 267 h 452"/>
                <a:gd name="T68" fmla="*/ 32 w 481"/>
                <a:gd name="T69" fmla="*/ 228 h 452"/>
                <a:gd name="T70" fmla="*/ 47 w 481"/>
                <a:gd name="T71" fmla="*/ 188 h 452"/>
                <a:gd name="T72" fmla="*/ 60 w 481"/>
                <a:gd name="T73" fmla="*/ 146 h 452"/>
                <a:gd name="T74" fmla="*/ 74 w 481"/>
                <a:gd name="T75" fmla="*/ 101 h 452"/>
                <a:gd name="T76" fmla="*/ 91 w 481"/>
                <a:gd name="T77" fmla="*/ 58 h 452"/>
                <a:gd name="T78" fmla="*/ 112 w 481"/>
                <a:gd name="T79" fmla="*/ 18 h 452"/>
                <a:gd name="T80" fmla="*/ 134 w 481"/>
                <a:gd name="T81" fmla="*/ 2 h 452"/>
                <a:gd name="T82" fmla="*/ 148 w 481"/>
                <a:gd name="T83" fmla="*/ 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1" h="452">
                  <a:moveTo>
                    <a:pt x="154" y="22"/>
                  </a:moveTo>
                  <a:lnTo>
                    <a:pt x="166" y="39"/>
                  </a:lnTo>
                  <a:lnTo>
                    <a:pt x="176" y="56"/>
                  </a:lnTo>
                  <a:lnTo>
                    <a:pt x="188" y="73"/>
                  </a:lnTo>
                  <a:lnTo>
                    <a:pt x="199" y="90"/>
                  </a:lnTo>
                  <a:lnTo>
                    <a:pt x="209" y="107"/>
                  </a:lnTo>
                  <a:lnTo>
                    <a:pt x="221" y="124"/>
                  </a:lnTo>
                  <a:lnTo>
                    <a:pt x="232" y="141"/>
                  </a:lnTo>
                  <a:lnTo>
                    <a:pt x="242" y="158"/>
                  </a:lnTo>
                  <a:lnTo>
                    <a:pt x="253" y="175"/>
                  </a:lnTo>
                  <a:lnTo>
                    <a:pt x="264" y="192"/>
                  </a:lnTo>
                  <a:lnTo>
                    <a:pt x="275" y="210"/>
                  </a:lnTo>
                  <a:lnTo>
                    <a:pt x="287" y="227"/>
                  </a:lnTo>
                  <a:lnTo>
                    <a:pt x="297" y="244"/>
                  </a:lnTo>
                  <a:lnTo>
                    <a:pt x="309" y="260"/>
                  </a:lnTo>
                  <a:lnTo>
                    <a:pt x="322" y="277"/>
                  </a:lnTo>
                  <a:lnTo>
                    <a:pt x="333" y="293"/>
                  </a:lnTo>
                  <a:lnTo>
                    <a:pt x="342" y="306"/>
                  </a:lnTo>
                  <a:lnTo>
                    <a:pt x="351" y="321"/>
                  </a:lnTo>
                  <a:lnTo>
                    <a:pt x="362" y="336"/>
                  </a:lnTo>
                  <a:lnTo>
                    <a:pt x="372" y="351"/>
                  </a:lnTo>
                  <a:lnTo>
                    <a:pt x="384" y="365"/>
                  </a:lnTo>
                  <a:lnTo>
                    <a:pt x="396" y="378"/>
                  </a:lnTo>
                  <a:lnTo>
                    <a:pt x="406" y="392"/>
                  </a:lnTo>
                  <a:lnTo>
                    <a:pt x="418" y="403"/>
                  </a:lnTo>
                  <a:lnTo>
                    <a:pt x="424" y="410"/>
                  </a:lnTo>
                  <a:lnTo>
                    <a:pt x="432" y="417"/>
                  </a:lnTo>
                  <a:lnTo>
                    <a:pt x="439" y="424"/>
                  </a:lnTo>
                  <a:lnTo>
                    <a:pt x="446" y="431"/>
                  </a:lnTo>
                  <a:lnTo>
                    <a:pt x="454" y="436"/>
                  </a:lnTo>
                  <a:lnTo>
                    <a:pt x="462" y="440"/>
                  </a:lnTo>
                  <a:lnTo>
                    <a:pt x="472" y="442"/>
                  </a:lnTo>
                  <a:lnTo>
                    <a:pt x="481" y="443"/>
                  </a:lnTo>
                  <a:lnTo>
                    <a:pt x="466" y="450"/>
                  </a:lnTo>
                  <a:lnTo>
                    <a:pt x="450" y="452"/>
                  </a:lnTo>
                  <a:lnTo>
                    <a:pt x="434" y="450"/>
                  </a:lnTo>
                  <a:lnTo>
                    <a:pt x="419" y="443"/>
                  </a:lnTo>
                  <a:lnTo>
                    <a:pt x="403" y="436"/>
                  </a:lnTo>
                  <a:lnTo>
                    <a:pt x="388" y="427"/>
                  </a:lnTo>
                  <a:lnTo>
                    <a:pt x="373" y="418"/>
                  </a:lnTo>
                  <a:lnTo>
                    <a:pt x="359" y="410"/>
                  </a:lnTo>
                  <a:lnTo>
                    <a:pt x="346" y="403"/>
                  </a:lnTo>
                  <a:lnTo>
                    <a:pt x="334" y="396"/>
                  </a:lnTo>
                  <a:lnTo>
                    <a:pt x="322" y="390"/>
                  </a:lnTo>
                  <a:lnTo>
                    <a:pt x="309" y="383"/>
                  </a:lnTo>
                  <a:lnTo>
                    <a:pt x="297" y="376"/>
                  </a:lnTo>
                  <a:lnTo>
                    <a:pt x="284" y="369"/>
                  </a:lnTo>
                  <a:lnTo>
                    <a:pt x="272" y="363"/>
                  </a:lnTo>
                  <a:lnTo>
                    <a:pt x="259" y="357"/>
                  </a:lnTo>
                  <a:lnTo>
                    <a:pt x="246" y="351"/>
                  </a:lnTo>
                  <a:lnTo>
                    <a:pt x="234" y="344"/>
                  </a:lnTo>
                  <a:lnTo>
                    <a:pt x="221" y="338"/>
                  </a:lnTo>
                  <a:lnTo>
                    <a:pt x="208" y="333"/>
                  </a:lnTo>
                  <a:lnTo>
                    <a:pt x="196" y="328"/>
                  </a:lnTo>
                  <a:lnTo>
                    <a:pt x="182" y="322"/>
                  </a:lnTo>
                  <a:lnTo>
                    <a:pt x="169" y="318"/>
                  </a:lnTo>
                  <a:lnTo>
                    <a:pt x="155" y="313"/>
                  </a:lnTo>
                  <a:lnTo>
                    <a:pt x="135" y="312"/>
                  </a:lnTo>
                  <a:lnTo>
                    <a:pt x="116" y="311"/>
                  </a:lnTo>
                  <a:lnTo>
                    <a:pt x="96" y="312"/>
                  </a:lnTo>
                  <a:lnTo>
                    <a:pt x="77" y="313"/>
                  </a:lnTo>
                  <a:lnTo>
                    <a:pt x="57" y="316"/>
                  </a:lnTo>
                  <a:lnTo>
                    <a:pt x="38" y="318"/>
                  </a:lnTo>
                  <a:lnTo>
                    <a:pt x="19" y="321"/>
                  </a:lnTo>
                  <a:lnTo>
                    <a:pt x="0" y="326"/>
                  </a:lnTo>
                  <a:lnTo>
                    <a:pt x="5" y="306"/>
                  </a:lnTo>
                  <a:lnTo>
                    <a:pt x="11" y="286"/>
                  </a:lnTo>
                  <a:lnTo>
                    <a:pt x="18" y="267"/>
                  </a:lnTo>
                  <a:lnTo>
                    <a:pt x="25" y="247"/>
                  </a:lnTo>
                  <a:lnTo>
                    <a:pt x="32" y="228"/>
                  </a:lnTo>
                  <a:lnTo>
                    <a:pt x="40" y="208"/>
                  </a:lnTo>
                  <a:lnTo>
                    <a:pt x="47" y="188"/>
                  </a:lnTo>
                  <a:lnTo>
                    <a:pt x="54" y="169"/>
                  </a:lnTo>
                  <a:lnTo>
                    <a:pt x="60" y="146"/>
                  </a:lnTo>
                  <a:lnTo>
                    <a:pt x="66" y="124"/>
                  </a:lnTo>
                  <a:lnTo>
                    <a:pt x="74" y="101"/>
                  </a:lnTo>
                  <a:lnTo>
                    <a:pt x="82" y="80"/>
                  </a:lnTo>
                  <a:lnTo>
                    <a:pt x="91" y="58"/>
                  </a:lnTo>
                  <a:lnTo>
                    <a:pt x="100" y="38"/>
                  </a:lnTo>
                  <a:lnTo>
                    <a:pt x="112" y="18"/>
                  </a:lnTo>
                  <a:lnTo>
                    <a:pt x="126" y="0"/>
                  </a:lnTo>
                  <a:lnTo>
                    <a:pt x="134" y="2"/>
                  </a:lnTo>
                  <a:lnTo>
                    <a:pt x="142" y="7"/>
                  </a:lnTo>
                  <a:lnTo>
                    <a:pt x="148" y="14"/>
                  </a:lnTo>
                  <a:lnTo>
                    <a:pt x="154" y="22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5214" y="444"/>
              <a:ext cx="3" cy="13"/>
            </a:xfrm>
            <a:custGeom>
              <a:avLst/>
              <a:gdLst>
                <a:gd name="T0" fmla="*/ 2 w 8"/>
                <a:gd name="T1" fmla="*/ 39 h 39"/>
                <a:gd name="T2" fmla="*/ 0 w 8"/>
                <a:gd name="T3" fmla="*/ 28 h 39"/>
                <a:gd name="T4" fmla="*/ 1 w 8"/>
                <a:gd name="T5" fmla="*/ 19 h 39"/>
                <a:gd name="T6" fmla="*/ 2 w 8"/>
                <a:gd name="T7" fmla="*/ 9 h 39"/>
                <a:gd name="T8" fmla="*/ 5 w 8"/>
                <a:gd name="T9" fmla="*/ 0 h 39"/>
                <a:gd name="T10" fmla="*/ 8 w 8"/>
                <a:gd name="T11" fmla="*/ 8 h 39"/>
                <a:gd name="T12" fmla="*/ 6 w 8"/>
                <a:gd name="T13" fmla="*/ 18 h 39"/>
                <a:gd name="T14" fmla="*/ 4 w 8"/>
                <a:gd name="T15" fmla="*/ 28 h 39"/>
                <a:gd name="T16" fmla="*/ 2 w 8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9">
                  <a:moveTo>
                    <a:pt x="2" y="39"/>
                  </a:moveTo>
                  <a:lnTo>
                    <a:pt x="0" y="28"/>
                  </a:lnTo>
                  <a:lnTo>
                    <a:pt x="1" y="19"/>
                  </a:lnTo>
                  <a:lnTo>
                    <a:pt x="2" y="9"/>
                  </a:lnTo>
                  <a:lnTo>
                    <a:pt x="5" y="0"/>
                  </a:lnTo>
                  <a:lnTo>
                    <a:pt x="8" y="8"/>
                  </a:lnTo>
                  <a:lnTo>
                    <a:pt x="6" y="18"/>
                  </a:lnTo>
                  <a:lnTo>
                    <a:pt x="4" y="28"/>
                  </a:lnTo>
                  <a:lnTo>
                    <a:pt x="2" y="39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4"/>
            <p:cNvSpPr>
              <a:spLocks/>
            </p:cNvSpPr>
            <p:nvPr/>
          </p:nvSpPr>
          <p:spPr bwMode="auto">
            <a:xfrm>
              <a:off x="5261" y="451"/>
              <a:ext cx="32" cy="53"/>
            </a:xfrm>
            <a:custGeom>
              <a:avLst/>
              <a:gdLst>
                <a:gd name="T0" fmla="*/ 90 w 94"/>
                <a:gd name="T1" fmla="*/ 8 h 161"/>
                <a:gd name="T2" fmla="*/ 83 w 94"/>
                <a:gd name="T3" fmla="*/ 23 h 161"/>
                <a:gd name="T4" fmla="*/ 76 w 94"/>
                <a:gd name="T5" fmla="*/ 38 h 161"/>
                <a:gd name="T6" fmla="*/ 66 w 94"/>
                <a:gd name="T7" fmla="*/ 61 h 161"/>
                <a:gd name="T8" fmla="*/ 69 w 94"/>
                <a:gd name="T9" fmla="*/ 81 h 161"/>
                <a:gd name="T10" fmla="*/ 68 w 94"/>
                <a:gd name="T11" fmla="*/ 98 h 161"/>
                <a:gd name="T12" fmla="*/ 57 w 94"/>
                <a:gd name="T13" fmla="*/ 116 h 161"/>
                <a:gd name="T14" fmla="*/ 48 w 94"/>
                <a:gd name="T15" fmla="*/ 138 h 161"/>
                <a:gd name="T16" fmla="*/ 36 w 94"/>
                <a:gd name="T17" fmla="*/ 161 h 161"/>
                <a:gd name="T18" fmla="*/ 36 w 94"/>
                <a:gd name="T19" fmla="*/ 151 h 161"/>
                <a:gd name="T20" fmla="*/ 38 w 94"/>
                <a:gd name="T21" fmla="*/ 138 h 161"/>
                <a:gd name="T22" fmla="*/ 33 w 94"/>
                <a:gd name="T23" fmla="*/ 136 h 161"/>
                <a:gd name="T24" fmla="*/ 28 w 94"/>
                <a:gd name="T25" fmla="*/ 136 h 161"/>
                <a:gd name="T26" fmla="*/ 22 w 94"/>
                <a:gd name="T27" fmla="*/ 151 h 161"/>
                <a:gd name="T28" fmla="*/ 15 w 94"/>
                <a:gd name="T29" fmla="*/ 161 h 161"/>
                <a:gd name="T30" fmla="*/ 10 w 94"/>
                <a:gd name="T31" fmla="*/ 151 h 161"/>
                <a:gd name="T32" fmla="*/ 0 w 94"/>
                <a:gd name="T33" fmla="*/ 142 h 161"/>
                <a:gd name="T34" fmla="*/ 5 w 94"/>
                <a:gd name="T35" fmla="*/ 130 h 161"/>
                <a:gd name="T36" fmla="*/ 15 w 94"/>
                <a:gd name="T37" fmla="*/ 127 h 161"/>
                <a:gd name="T38" fmla="*/ 20 w 94"/>
                <a:gd name="T39" fmla="*/ 110 h 161"/>
                <a:gd name="T40" fmla="*/ 25 w 94"/>
                <a:gd name="T41" fmla="*/ 94 h 161"/>
                <a:gd name="T42" fmla="*/ 18 w 94"/>
                <a:gd name="T43" fmla="*/ 89 h 161"/>
                <a:gd name="T44" fmla="*/ 15 w 94"/>
                <a:gd name="T45" fmla="*/ 80 h 161"/>
                <a:gd name="T46" fmla="*/ 21 w 94"/>
                <a:gd name="T47" fmla="*/ 56 h 161"/>
                <a:gd name="T48" fmla="*/ 36 w 94"/>
                <a:gd name="T49" fmla="*/ 40 h 161"/>
                <a:gd name="T50" fmla="*/ 52 w 94"/>
                <a:gd name="T51" fmla="*/ 25 h 161"/>
                <a:gd name="T52" fmla="*/ 59 w 94"/>
                <a:gd name="T53" fmla="*/ 5 h 161"/>
                <a:gd name="T54" fmla="*/ 66 w 94"/>
                <a:gd name="T55" fmla="*/ 13 h 161"/>
                <a:gd name="T56" fmla="*/ 64 w 94"/>
                <a:gd name="T57" fmla="*/ 22 h 161"/>
                <a:gd name="T58" fmla="*/ 64 w 94"/>
                <a:gd name="T59" fmla="*/ 24 h 161"/>
                <a:gd name="T60" fmla="*/ 65 w 94"/>
                <a:gd name="T61" fmla="*/ 25 h 161"/>
                <a:gd name="T62" fmla="*/ 78 w 94"/>
                <a:gd name="T63" fmla="*/ 9 h 161"/>
                <a:gd name="T64" fmla="*/ 94 w 94"/>
                <a:gd name="T6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161">
                  <a:moveTo>
                    <a:pt x="94" y="0"/>
                  </a:moveTo>
                  <a:lnTo>
                    <a:pt x="90" y="8"/>
                  </a:lnTo>
                  <a:lnTo>
                    <a:pt x="85" y="15"/>
                  </a:lnTo>
                  <a:lnTo>
                    <a:pt x="83" y="23"/>
                  </a:lnTo>
                  <a:lnTo>
                    <a:pt x="87" y="30"/>
                  </a:lnTo>
                  <a:lnTo>
                    <a:pt x="76" y="38"/>
                  </a:lnTo>
                  <a:lnTo>
                    <a:pt x="70" y="48"/>
                  </a:lnTo>
                  <a:lnTo>
                    <a:pt x="66" y="61"/>
                  </a:lnTo>
                  <a:lnTo>
                    <a:pt x="61" y="74"/>
                  </a:lnTo>
                  <a:lnTo>
                    <a:pt x="69" y="81"/>
                  </a:lnTo>
                  <a:lnTo>
                    <a:pt x="70" y="89"/>
                  </a:lnTo>
                  <a:lnTo>
                    <a:pt x="68" y="98"/>
                  </a:lnTo>
                  <a:lnTo>
                    <a:pt x="65" y="107"/>
                  </a:lnTo>
                  <a:lnTo>
                    <a:pt x="57" y="116"/>
                  </a:lnTo>
                  <a:lnTo>
                    <a:pt x="52" y="126"/>
                  </a:lnTo>
                  <a:lnTo>
                    <a:pt x="48" y="138"/>
                  </a:lnTo>
                  <a:lnTo>
                    <a:pt x="47" y="152"/>
                  </a:lnTo>
                  <a:lnTo>
                    <a:pt x="36" y="161"/>
                  </a:lnTo>
                  <a:lnTo>
                    <a:pt x="36" y="155"/>
                  </a:lnTo>
                  <a:lnTo>
                    <a:pt x="36" y="151"/>
                  </a:lnTo>
                  <a:lnTo>
                    <a:pt x="36" y="145"/>
                  </a:lnTo>
                  <a:lnTo>
                    <a:pt x="38" y="138"/>
                  </a:lnTo>
                  <a:lnTo>
                    <a:pt x="36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8" y="136"/>
                  </a:lnTo>
                  <a:lnTo>
                    <a:pt x="22" y="143"/>
                  </a:lnTo>
                  <a:lnTo>
                    <a:pt x="22" y="151"/>
                  </a:lnTo>
                  <a:lnTo>
                    <a:pt x="21" y="157"/>
                  </a:lnTo>
                  <a:lnTo>
                    <a:pt x="15" y="161"/>
                  </a:lnTo>
                  <a:lnTo>
                    <a:pt x="12" y="155"/>
                  </a:lnTo>
                  <a:lnTo>
                    <a:pt x="10" y="151"/>
                  </a:lnTo>
                  <a:lnTo>
                    <a:pt x="5" y="146"/>
                  </a:lnTo>
                  <a:lnTo>
                    <a:pt x="0" y="142"/>
                  </a:lnTo>
                  <a:lnTo>
                    <a:pt x="3" y="136"/>
                  </a:lnTo>
                  <a:lnTo>
                    <a:pt x="5" y="130"/>
                  </a:lnTo>
                  <a:lnTo>
                    <a:pt x="10" y="127"/>
                  </a:lnTo>
                  <a:lnTo>
                    <a:pt x="15" y="127"/>
                  </a:lnTo>
                  <a:lnTo>
                    <a:pt x="18" y="119"/>
                  </a:lnTo>
                  <a:lnTo>
                    <a:pt x="20" y="110"/>
                  </a:lnTo>
                  <a:lnTo>
                    <a:pt x="22" y="102"/>
                  </a:lnTo>
                  <a:lnTo>
                    <a:pt x="25" y="94"/>
                  </a:lnTo>
                  <a:lnTo>
                    <a:pt x="21" y="93"/>
                  </a:lnTo>
                  <a:lnTo>
                    <a:pt x="18" y="89"/>
                  </a:lnTo>
                  <a:lnTo>
                    <a:pt x="16" y="85"/>
                  </a:lnTo>
                  <a:lnTo>
                    <a:pt x="15" y="80"/>
                  </a:lnTo>
                  <a:lnTo>
                    <a:pt x="16" y="66"/>
                  </a:lnTo>
                  <a:lnTo>
                    <a:pt x="21" y="56"/>
                  </a:lnTo>
                  <a:lnTo>
                    <a:pt x="29" y="48"/>
                  </a:lnTo>
                  <a:lnTo>
                    <a:pt x="36" y="40"/>
                  </a:lnTo>
                  <a:lnTo>
                    <a:pt x="44" y="33"/>
                  </a:lnTo>
                  <a:lnTo>
                    <a:pt x="52" y="25"/>
                  </a:lnTo>
                  <a:lnTo>
                    <a:pt x="57" y="16"/>
                  </a:lnTo>
                  <a:lnTo>
                    <a:pt x="59" y="5"/>
                  </a:lnTo>
                  <a:lnTo>
                    <a:pt x="64" y="8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4" y="22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5" y="25"/>
                  </a:lnTo>
                  <a:lnTo>
                    <a:pt x="74" y="20"/>
                  </a:lnTo>
                  <a:lnTo>
                    <a:pt x="78" y="9"/>
                  </a:lnTo>
                  <a:lnTo>
                    <a:pt x="8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5242" y="452"/>
              <a:ext cx="2" cy="12"/>
            </a:xfrm>
            <a:custGeom>
              <a:avLst/>
              <a:gdLst>
                <a:gd name="T0" fmla="*/ 0 w 7"/>
                <a:gd name="T1" fmla="*/ 38 h 38"/>
                <a:gd name="T2" fmla="*/ 0 w 7"/>
                <a:gd name="T3" fmla="*/ 27 h 38"/>
                <a:gd name="T4" fmla="*/ 1 w 7"/>
                <a:gd name="T5" fmla="*/ 17 h 38"/>
                <a:gd name="T6" fmla="*/ 3 w 7"/>
                <a:gd name="T7" fmla="*/ 8 h 38"/>
                <a:gd name="T8" fmla="*/ 7 w 7"/>
                <a:gd name="T9" fmla="*/ 0 h 38"/>
                <a:gd name="T10" fmla="*/ 7 w 7"/>
                <a:gd name="T11" fmla="*/ 9 h 38"/>
                <a:gd name="T12" fmla="*/ 7 w 7"/>
                <a:gd name="T13" fmla="*/ 19 h 38"/>
                <a:gd name="T14" fmla="*/ 5 w 7"/>
                <a:gd name="T15" fmla="*/ 29 h 38"/>
                <a:gd name="T16" fmla="*/ 0 w 7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8">
                  <a:moveTo>
                    <a:pt x="0" y="38"/>
                  </a:moveTo>
                  <a:lnTo>
                    <a:pt x="0" y="27"/>
                  </a:lnTo>
                  <a:lnTo>
                    <a:pt x="1" y="17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9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5209" y="452"/>
              <a:ext cx="1" cy="4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5234" y="456"/>
              <a:ext cx="2" cy="8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21 h 25"/>
                <a:gd name="T4" fmla="*/ 1 w 8"/>
                <a:gd name="T5" fmla="*/ 16 h 25"/>
                <a:gd name="T6" fmla="*/ 0 w 8"/>
                <a:gd name="T7" fmla="*/ 12 h 25"/>
                <a:gd name="T8" fmla="*/ 3 w 8"/>
                <a:gd name="T9" fmla="*/ 6 h 25"/>
                <a:gd name="T10" fmla="*/ 8 w 8"/>
                <a:gd name="T11" fmla="*/ 0 h 25"/>
                <a:gd name="T12" fmla="*/ 8 w 8"/>
                <a:gd name="T13" fmla="*/ 6 h 25"/>
                <a:gd name="T14" fmla="*/ 7 w 8"/>
                <a:gd name="T15" fmla="*/ 12 h 25"/>
                <a:gd name="T16" fmla="*/ 6 w 8"/>
                <a:gd name="T17" fmla="*/ 18 h 25"/>
                <a:gd name="T18" fmla="*/ 6 w 8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3" y="6"/>
                  </a:lnTo>
                  <a:lnTo>
                    <a:pt x="8" y="0"/>
                  </a:lnTo>
                  <a:lnTo>
                    <a:pt x="8" y="6"/>
                  </a:lnTo>
                  <a:lnTo>
                    <a:pt x="7" y="12"/>
                  </a:lnTo>
                  <a:lnTo>
                    <a:pt x="6" y="18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8"/>
            <p:cNvSpPr>
              <a:spLocks noChangeArrowheads="1"/>
            </p:cNvSpPr>
            <p:nvPr/>
          </p:nvSpPr>
          <p:spPr bwMode="auto">
            <a:xfrm>
              <a:off x="5215" y="462"/>
              <a:ext cx="1" cy="2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5260" y="463"/>
              <a:ext cx="1" cy="6"/>
            </a:xfrm>
            <a:custGeom>
              <a:avLst/>
              <a:gdLst>
                <a:gd name="T0" fmla="*/ 0 w 4"/>
                <a:gd name="T1" fmla="*/ 19 h 19"/>
                <a:gd name="T2" fmla="*/ 4 w 4"/>
                <a:gd name="T3" fmla="*/ 0 h 19"/>
                <a:gd name="T4" fmla="*/ 4 w 4"/>
                <a:gd name="T5" fmla="*/ 9 h 19"/>
                <a:gd name="T6" fmla="*/ 0 w 4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4" y="0"/>
                  </a:lnTo>
                  <a:lnTo>
                    <a:pt x="4" y="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0"/>
            <p:cNvSpPr>
              <a:spLocks/>
            </p:cNvSpPr>
            <p:nvPr/>
          </p:nvSpPr>
          <p:spPr bwMode="auto">
            <a:xfrm>
              <a:off x="5276" y="465"/>
              <a:ext cx="7" cy="10"/>
            </a:xfrm>
            <a:custGeom>
              <a:avLst/>
              <a:gdLst>
                <a:gd name="T0" fmla="*/ 21 w 21"/>
                <a:gd name="T1" fmla="*/ 0 h 30"/>
                <a:gd name="T2" fmla="*/ 18 w 21"/>
                <a:gd name="T3" fmla="*/ 1 h 30"/>
                <a:gd name="T4" fmla="*/ 18 w 21"/>
                <a:gd name="T5" fmla="*/ 3 h 30"/>
                <a:gd name="T6" fmla="*/ 18 w 21"/>
                <a:gd name="T7" fmla="*/ 6 h 30"/>
                <a:gd name="T8" fmla="*/ 18 w 21"/>
                <a:gd name="T9" fmla="*/ 9 h 30"/>
                <a:gd name="T10" fmla="*/ 15 w 21"/>
                <a:gd name="T11" fmla="*/ 15 h 30"/>
                <a:gd name="T12" fmla="*/ 13 w 21"/>
                <a:gd name="T13" fmla="*/ 23 h 30"/>
                <a:gd name="T14" fmla="*/ 9 w 21"/>
                <a:gd name="T15" fmla="*/ 30 h 30"/>
                <a:gd name="T16" fmla="*/ 1 w 21"/>
                <a:gd name="T17" fmla="*/ 30 h 30"/>
                <a:gd name="T18" fmla="*/ 0 w 21"/>
                <a:gd name="T19" fmla="*/ 30 h 30"/>
                <a:gd name="T20" fmla="*/ 5 w 21"/>
                <a:gd name="T21" fmla="*/ 22 h 30"/>
                <a:gd name="T22" fmla="*/ 8 w 21"/>
                <a:gd name="T23" fmla="*/ 12 h 30"/>
                <a:gd name="T24" fmla="*/ 12 w 21"/>
                <a:gd name="T25" fmla="*/ 4 h 30"/>
                <a:gd name="T26" fmla="*/ 21 w 21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0">
                  <a:moveTo>
                    <a:pt x="21" y="0"/>
                  </a:moveTo>
                  <a:lnTo>
                    <a:pt x="18" y="1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15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1" y="3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8" y="12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1"/>
            <p:cNvSpPr>
              <a:spLocks/>
            </p:cNvSpPr>
            <p:nvPr/>
          </p:nvSpPr>
          <p:spPr bwMode="auto">
            <a:xfrm>
              <a:off x="5254" y="466"/>
              <a:ext cx="1" cy="5"/>
            </a:xfrm>
            <a:custGeom>
              <a:avLst/>
              <a:gdLst>
                <a:gd name="T0" fmla="*/ 0 w 3"/>
                <a:gd name="T1" fmla="*/ 14 h 14"/>
                <a:gd name="T2" fmla="*/ 0 w 3"/>
                <a:gd name="T3" fmla="*/ 10 h 14"/>
                <a:gd name="T4" fmla="*/ 1 w 3"/>
                <a:gd name="T5" fmla="*/ 7 h 14"/>
                <a:gd name="T6" fmla="*/ 2 w 3"/>
                <a:gd name="T7" fmla="*/ 3 h 14"/>
                <a:gd name="T8" fmla="*/ 3 w 3"/>
                <a:gd name="T9" fmla="*/ 0 h 14"/>
                <a:gd name="T10" fmla="*/ 3 w 3"/>
                <a:gd name="T11" fmla="*/ 14 h 14"/>
                <a:gd name="T12" fmla="*/ 0 w 3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2"/>
            <p:cNvSpPr>
              <a:spLocks/>
            </p:cNvSpPr>
            <p:nvPr/>
          </p:nvSpPr>
          <p:spPr bwMode="auto">
            <a:xfrm>
              <a:off x="5270" y="469"/>
              <a:ext cx="4" cy="7"/>
            </a:xfrm>
            <a:custGeom>
              <a:avLst/>
              <a:gdLst>
                <a:gd name="T0" fmla="*/ 13 w 13"/>
                <a:gd name="T1" fmla="*/ 0 h 22"/>
                <a:gd name="T2" fmla="*/ 10 w 13"/>
                <a:gd name="T3" fmla="*/ 6 h 22"/>
                <a:gd name="T4" fmla="*/ 9 w 13"/>
                <a:gd name="T5" fmla="*/ 11 h 22"/>
                <a:gd name="T6" fmla="*/ 7 w 13"/>
                <a:gd name="T7" fmla="*/ 17 h 22"/>
                <a:gd name="T8" fmla="*/ 3 w 13"/>
                <a:gd name="T9" fmla="*/ 22 h 22"/>
                <a:gd name="T10" fmla="*/ 0 w 13"/>
                <a:gd name="T11" fmla="*/ 18 h 22"/>
                <a:gd name="T12" fmla="*/ 0 w 13"/>
                <a:gd name="T13" fmla="*/ 14 h 22"/>
                <a:gd name="T14" fmla="*/ 3 w 13"/>
                <a:gd name="T15" fmla="*/ 9 h 22"/>
                <a:gd name="T16" fmla="*/ 5 w 13"/>
                <a:gd name="T17" fmla="*/ 6 h 22"/>
                <a:gd name="T18" fmla="*/ 8 w 13"/>
                <a:gd name="T19" fmla="*/ 4 h 22"/>
                <a:gd name="T20" fmla="*/ 9 w 13"/>
                <a:gd name="T21" fmla="*/ 2 h 22"/>
                <a:gd name="T22" fmla="*/ 10 w 13"/>
                <a:gd name="T23" fmla="*/ 0 h 22"/>
                <a:gd name="T24" fmla="*/ 13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13" y="0"/>
                  </a:moveTo>
                  <a:lnTo>
                    <a:pt x="10" y="6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/>
            <p:cNvSpPr>
              <a:spLocks/>
            </p:cNvSpPr>
            <p:nvPr/>
          </p:nvSpPr>
          <p:spPr bwMode="auto">
            <a:xfrm>
              <a:off x="5241" y="472"/>
              <a:ext cx="0" cy="2"/>
            </a:xfrm>
            <a:custGeom>
              <a:avLst/>
              <a:gdLst>
                <a:gd name="T0" fmla="*/ 1 w 1"/>
                <a:gd name="T1" fmla="*/ 0 h 4"/>
                <a:gd name="T2" fmla="*/ 1 w 1"/>
                <a:gd name="T3" fmla="*/ 4 h 4"/>
                <a:gd name="T4" fmla="*/ 0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/>
            <p:cNvSpPr>
              <a:spLocks/>
            </p:cNvSpPr>
            <p:nvPr/>
          </p:nvSpPr>
          <p:spPr bwMode="auto">
            <a:xfrm>
              <a:off x="4982" y="474"/>
              <a:ext cx="135" cy="78"/>
            </a:xfrm>
            <a:custGeom>
              <a:avLst/>
              <a:gdLst>
                <a:gd name="T0" fmla="*/ 342 w 406"/>
                <a:gd name="T1" fmla="*/ 3 h 235"/>
                <a:gd name="T2" fmla="*/ 366 w 406"/>
                <a:gd name="T3" fmla="*/ 41 h 235"/>
                <a:gd name="T4" fmla="*/ 382 w 406"/>
                <a:gd name="T5" fmla="*/ 82 h 235"/>
                <a:gd name="T6" fmla="*/ 393 w 406"/>
                <a:gd name="T7" fmla="*/ 125 h 235"/>
                <a:gd name="T8" fmla="*/ 406 w 406"/>
                <a:gd name="T9" fmla="*/ 168 h 235"/>
                <a:gd name="T10" fmla="*/ 388 w 406"/>
                <a:gd name="T11" fmla="*/ 168 h 235"/>
                <a:gd name="T12" fmla="*/ 368 w 406"/>
                <a:gd name="T13" fmla="*/ 167 h 235"/>
                <a:gd name="T14" fmla="*/ 348 w 406"/>
                <a:gd name="T15" fmla="*/ 165 h 235"/>
                <a:gd name="T16" fmla="*/ 329 w 406"/>
                <a:gd name="T17" fmla="*/ 161 h 235"/>
                <a:gd name="T18" fmla="*/ 301 w 406"/>
                <a:gd name="T19" fmla="*/ 164 h 235"/>
                <a:gd name="T20" fmla="*/ 275 w 406"/>
                <a:gd name="T21" fmla="*/ 166 h 235"/>
                <a:gd name="T22" fmla="*/ 248 w 406"/>
                <a:gd name="T23" fmla="*/ 170 h 235"/>
                <a:gd name="T24" fmla="*/ 223 w 406"/>
                <a:gd name="T25" fmla="*/ 176 h 235"/>
                <a:gd name="T26" fmla="*/ 196 w 406"/>
                <a:gd name="T27" fmla="*/ 182 h 235"/>
                <a:gd name="T28" fmla="*/ 171 w 406"/>
                <a:gd name="T29" fmla="*/ 188 h 235"/>
                <a:gd name="T30" fmla="*/ 145 w 406"/>
                <a:gd name="T31" fmla="*/ 194 h 235"/>
                <a:gd name="T32" fmla="*/ 120 w 406"/>
                <a:gd name="T33" fmla="*/ 201 h 235"/>
                <a:gd name="T34" fmla="*/ 101 w 406"/>
                <a:gd name="T35" fmla="*/ 208 h 235"/>
                <a:gd name="T36" fmla="*/ 82 w 406"/>
                <a:gd name="T37" fmla="*/ 216 h 235"/>
                <a:gd name="T38" fmla="*/ 62 w 406"/>
                <a:gd name="T39" fmla="*/ 223 h 235"/>
                <a:gd name="T40" fmla="*/ 43 w 406"/>
                <a:gd name="T41" fmla="*/ 227 h 235"/>
                <a:gd name="T42" fmla="*/ 33 w 406"/>
                <a:gd name="T43" fmla="*/ 234 h 235"/>
                <a:gd name="T44" fmla="*/ 23 w 406"/>
                <a:gd name="T45" fmla="*/ 235 h 235"/>
                <a:gd name="T46" fmla="*/ 11 w 406"/>
                <a:gd name="T47" fmla="*/ 234 h 235"/>
                <a:gd name="T48" fmla="*/ 0 w 406"/>
                <a:gd name="T49" fmla="*/ 233 h 235"/>
                <a:gd name="T50" fmla="*/ 41 w 406"/>
                <a:gd name="T51" fmla="*/ 214 h 235"/>
                <a:gd name="T52" fmla="*/ 77 w 406"/>
                <a:gd name="T53" fmla="*/ 190 h 235"/>
                <a:gd name="T54" fmla="*/ 110 w 406"/>
                <a:gd name="T55" fmla="*/ 165 h 235"/>
                <a:gd name="T56" fmla="*/ 141 w 406"/>
                <a:gd name="T57" fmla="*/ 136 h 235"/>
                <a:gd name="T58" fmla="*/ 170 w 406"/>
                <a:gd name="T59" fmla="*/ 106 h 235"/>
                <a:gd name="T60" fmla="*/ 197 w 406"/>
                <a:gd name="T61" fmla="*/ 73 h 235"/>
                <a:gd name="T62" fmla="*/ 225 w 406"/>
                <a:gd name="T63" fmla="*/ 38 h 235"/>
                <a:gd name="T64" fmla="*/ 251 w 406"/>
                <a:gd name="T65" fmla="*/ 1 h 235"/>
                <a:gd name="T66" fmla="*/ 259 w 406"/>
                <a:gd name="T67" fmla="*/ 2 h 235"/>
                <a:gd name="T68" fmla="*/ 275 w 406"/>
                <a:gd name="T69" fmla="*/ 12 h 235"/>
                <a:gd name="T70" fmla="*/ 289 w 406"/>
                <a:gd name="T71" fmla="*/ 21 h 235"/>
                <a:gd name="T72" fmla="*/ 305 w 406"/>
                <a:gd name="T73" fmla="*/ 2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6" h="235">
                  <a:moveTo>
                    <a:pt x="314" y="14"/>
                  </a:moveTo>
                  <a:lnTo>
                    <a:pt x="342" y="3"/>
                  </a:lnTo>
                  <a:lnTo>
                    <a:pt x="355" y="21"/>
                  </a:lnTo>
                  <a:lnTo>
                    <a:pt x="366" y="41"/>
                  </a:lnTo>
                  <a:lnTo>
                    <a:pt x="374" y="61"/>
                  </a:lnTo>
                  <a:lnTo>
                    <a:pt x="382" y="82"/>
                  </a:lnTo>
                  <a:lnTo>
                    <a:pt x="388" y="103"/>
                  </a:lnTo>
                  <a:lnTo>
                    <a:pt x="393" y="125"/>
                  </a:lnTo>
                  <a:lnTo>
                    <a:pt x="400" y="147"/>
                  </a:lnTo>
                  <a:lnTo>
                    <a:pt x="406" y="168"/>
                  </a:lnTo>
                  <a:lnTo>
                    <a:pt x="396" y="168"/>
                  </a:lnTo>
                  <a:lnTo>
                    <a:pt x="388" y="168"/>
                  </a:lnTo>
                  <a:lnTo>
                    <a:pt x="377" y="167"/>
                  </a:lnTo>
                  <a:lnTo>
                    <a:pt x="368" y="167"/>
                  </a:lnTo>
                  <a:lnTo>
                    <a:pt x="357" y="166"/>
                  </a:lnTo>
                  <a:lnTo>
                    <a:pt x="348" y="165"/>
                  </a:lnTo>
                  <a:lnTo>
                    <a:pt x="338" y="164"/>
                  </a:lnTo>
                  <a:lnTo>
                    <a:pt x="329" y="161"/>
                  </a:lnTo>
                  <a:lnTo>
                    <a:pt x="315" y="163"/>
                  </a:lnTo>
                  <a:lnTo>
                    <a:pt x="301" y="164"/>
                  </a:lnTo>
                  <a:lnTo>
                    <a:pt x="288" y="165"/>
                  </a:lnTo>
                  <a:lnTo>
                    <a:pt x="275" y="166"/>
                  </a:lnTo>
                  <a:lnTo>
                    <a:pt x="262" y="168"/>
                  </a:lnTo>
                  <a:lnTo>
                    <a:pt x="248" y="170"/>
                  </a:lnTo>
                  <a:lnTo>
                    <a:pt x="235" y="173"/>
                  </a:lnTo>
                  <a:lnTo>
                    <a:pt x="223" y="176"/>
                  </a:lnTo>
                  <a:lnTo>
                    <a:pt x="209" y="178"/>
                  </a:lnTo>
                  <a:lnTo>
                    <a:pt x="196" y="182"/>
                  </a:lnTo>
                  <a:lnTo>
                    <a:pt x="184" y="184"/>
                  </a:lnTo>
                  <a:lnTo>
                    <a:pt x="171" y="188"/>
                  </a:lnTo>
                  <a:lnTo>
                    <a:pt x="158" y="191"/>
                  </a:lnTo>
                  <a:lnTo>
                    <a:pt x="145" y="194"/>
                  </a:lnTo>
                  <a:lnTo>
                    <a:pt x="133" y="198"/>
                  </a:lnTo>
                  <a:lnTo>
                    <a:pt x="120" y="201"/>
                  </a:lnTo>
                  <a:lnTo>
                    <a:pt x="110" y="205"/>
                  </a:lnTo>
                  <a:lnTo>
                    <a:pt x="101" y="208"/>
                  </a:lnTo>
                  <a:lnTo>
                    <a:pt x="91" y="212"/>
                  </a:lnTo>
                  <a:lnTo>
                    <a:pt x="82" y="216"/>
                  </a:lnTo>
                  <a:lnTo>
                    <a:pt x="71" y="219"/>
                  </a:lnTo>
                  <a:lnTo>
                    <a:pt x="62" y="223"/>
                  </a:lnTo>
                  <a:lnTo>
                    <a:pt x="52" y="225"/>
                  </a:lnTo>
                  <a:lnTo>
                    <a:pt x="43" y="227"/>
                  </a:lnTo>
                  <a:lnTo>
                    <a:pt x="38" y="231"/>
                  </a:lnTo>
                  <a:lnTo>
                    <a:pt x="33" y="234"/>
                  </a:lnTo>
                  <a:lnTo>
                    <a:pt x="28" y="235"/>
                  </a:lnTo>
                  <a:lnTo>
                    <a:pt x="23" y="235"/>
                  </a:lnTo>
                  <a:lnTo>
                    <a:pt x="17" y="235"/>
                  </a:lnTo>
                  <a:lnTo>
                    <a:pt x="11" y="234"/>
                  </a:lnTo>
                  <a:lnTo>
                    <a:pt x="6" y="234"/>
                  </a:lnTo>
                  <a:lnTo>
                    <a:pt x="0" y="233"/>
                  </a:lnTo>
                  <a:lnTo>
                    <a:pt x="20" y="224"/>
                  </a:lnTo>
                  <a:lnTo>
                    <a:pt x="41" y="214"/>
                  </a:lnTo>
                  <a:lnTo>
                    <a:pt x="59" y="202"/>
                  </a:lnTo>
                  <a:lnTo>
                    <a:pt x="77" y="190"/>
                  </a:lnTo>
                  <a:lnTo>
                    <a:pt x="94" y="178"/>
                  </a:lnTo>
                  <a:lnTo>
                    <a:pt x="110" y="165"/>
                  </a:lnTo>
                  <a:lnTo>
                    <a:pt x="125" y="151"/>
                  </a:lnTo>
                  <a:lnTo>
                    <a:pt x="141" y="136"/>
                  </a:lnTo>
                  <a:lnTo>
                    <a:pt x="156" y="122"/>
                  </a:lnTo>
                  <a:lnTo>
                    <a:pt x="170" y="106"/>
                  </a:lnTo>
                  <a:lnTo>
                    <a:pt x="184" y="90"/>
                  </a:lnTo>
                  <a:lnTo>
                    <a:pt x="197" y="73"/>
                  </a:lnTo>
                  <a:lnTo>
                    <a:pt x="211" y="55"/>
                  </a:lnTo>
                  <a:lnTo>
                    <a:pt x="225" y="38"/>
                  </a:lnTo>
                  <a:lnTo>
                    <a:pt x="238" y="19"/>
                  </a:lnTo>
                  <a:lnTo>
                    <a:pt x="251" y="1"/>
                  </a:lnTo>
                  <a:lnTo>
                    <a:pt x="251" y="0"/>
                  </a:lnTo>
                  <a:lnTo>
                    <a:pt x="259" y="2"/>
                  </a:lnTo>
                  <a:lnTo>
                    <a:pt x="267" y="6"/>
                  </a:lnTo>
                  <a:lnTo>
                    <a:pt x="275" y="12"/>
                  </a:lnTo>
                  <a:lnTo>
                    <a:pt x="282" y="18"/>
                  </a:lnTo>
                  <a:lnTo>
                    <a:pt x="289" y="21"/>
                  </a:lnTo>
                  <a:lnTo>
                    <a:pt x="298" y="24"/>
                  </a:lnTo>
                  <a:lnTo>
                    <a:pt x="305" y="21"/>
                  </a:lnTo>
                  <a:lnTo>
                    <a:pt x="31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5240" y="476"/>
              <a:ext cx="1" cy="6"/>
            </a:xfrm>
            <a:prstGeom prst="rect">
              <a:avLst/>
            </a:pr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/>
            <p:cNvSpPr>
              <a:spLocks/>
            </p:cNvSpPr>
            <p:nvPr/>
          </p:nvSpPr>
          <p:spPr bwMode="auto">
            <a:xfrm>
              <a:off x="5097" y="477"/>
              <a:ext cx="65" cy="147"/>
            </a:xfrm>
            <a:custGeom>
              <a:avLst/>
              <a:gdLst>
                <a:gd name="T0" fmla="*/ 174 w 193"/>
                <a:gd name="T1" fmla="*/ 87 h 439"/>
                <a:gd name="T2" fmla="*/ 147 w 193"/>
                <a:gd name="T3" fmla="*/ 118 h 439"/>
                <a:gd name="T4" fmla="*/ 129 w 193"/>
                <a:gd name="T5" fmla="*/ 159 h 439"/>
                <a:gd name="T6" fmla="*/ 115 w 193"/>
                <a:gd name="T7" fmla="*/ 204 h 439"/>
                <a:gd name="T8" fmla="*/ 94 w 193"/>
                <a:gd name="T9" fmla="*/ 242 h 439"/>
                <a:gd name="T10" fmla="*/ 76 w 193"/>
                <a:gd name="T11" fmla="*/ 279 h 439"/>
                <a:gd name="T12" fmla="*/ 65 w 193"/>
                <a:gd name="T13" fmla="*/ 321 h 439"/>
                <a:gd name="T14" fmla="*/ 58 w 193"/>
                <a:gd name="T15" fmla="*/ 363 h 439"/>
                <a:gd name="T16" fmla="*/ 57 w 193"/>
                <a:gd name="T17" fmla="*/ 399 h 439"/>
                <a:gd name="T18" fmla="*/ 57 w 193"/>
                <a:gd name="T19" fmla="*/ 427 h 439"/>
                <a:gd name="T20" fmla="*/ 54 w 193"/>
                <a:gd name="T21" fmla="*/ 418 h 439"/>
                <a:gd name="T22" fmla="*/ 50 w 193"/>
                <a:gd name="T23" fmla="*/ 376 h 439"/>
                <a:gd name="T24" fmla="*/ 46 w 193"/>
                <a:gd name="T25" fmla="*/ 349 h 439"/>
                <a:gd name="T26" fmla="*/ 46 w 193"/>
                <a:gd name="T27" fmla="*/ 336 h 439"/>
                <a:gd name="T28" fmla="*/ 41 w 193"/>
                <a:gd name="T29" fmla="*/ 310 h 439"/>
                <a:gd name="T30" fmla="*/ 31 w 193"/>
                <a:gd name="T31" fmla="*/ 270 h 439"/>
                <a:gd name="T32" fmla="*/ 20 w 193"/>
                <a:gd name="T33" fmla="*/ 230 h 439"/>
                <a:gd name="T34" fmla="*/ 8 w 193"/>
                <a:gd name="T35" fmla="*/ 190 h 439"/>
                <a:gd name="T36" fmla="*/ 0 w 193"/>
                <a:gd name="T37" fmla="*/ 164 h 439"/>
                <a:gd name="T38" fmla="*/ 14 w 193"/>
                <a:gd name="T39" fmla="*/ 165 h 439"/>
                <a:gd name="T40" fmla="*/ 32 w 193"/>
                <a:gd name="T41" fmla="*/ 166 h 439"/>
                <a:gd name="T42" fmla="*/ 50 w 193"/>
                <a:gd name="T43" fmla="*/ 166 h 439"/>
                <a:gd name="T44" fmla="*/ 67 w 193"/>
                <a:gd name="T45" fmla="*/ 169 h 439"/>
                <a:gd name="T46" fmla="*/ 68 w 193"/>
                <a:gd name="T47" fmla="*/ 153 h 439"/>
                <a:gd name="T48" fmla="*/ 62 w 193"/>
                <a:gd name="T49" fmla="*/ 136 h 439"/>
                <a:gd name="T50" fmla="*/ 55 w 193"/>
                <a:gd name="T51" fmla="*/ 108 h 439"/>
                <a:gd name="T52" fmla="*/ 46 w 193"/>
                <a:gd name="T53" fmla="*/ 81 h 439"/>
                <a:gd name="T54" fmla="*/ 37 w 193"/>
                <a:gd name="T55" fmla="*/ 46 h 439"/>
                <a:gd name="T56" fmla="*/ 26 w 193"/>
                <a:gd name="T57" fmla="*/ 11 h 439"/>
                <a:gd name="T58" fmla="*/ 66 w 193"/>
                <a:gd name="T59" fmla="*/ 0 h 439"/>
                <a:gd name="T60" fmla="*/ 106 w 193"/>
                <a:gd name="T61" fmla="*/ 5 h 439"/>
                <a:gd name="T62" fmla="*/ 143 w 193"/>
                <a:gd name="T63" fmla="*/ 23 h 439"/>
                <a:gd name="T64" fmla="*/ 173 w 193"/>
                <a:gd name="T65" fmla="*/ 47 h 439"/>
                <a:gd name="T66" fmla="*/ 183 w 193"/>
                <a:gd name="T67" fmla="*/ 60 h 439"/>
                <a:gd name="T68" fmla="*/ 193 w 193"/>
                <a:gd name="T69" fmla="*/ 7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439">
                  <a:moveTo>
                    <a:pt x="193" y="75"/>
                  </a:moveTo>
                  <a:lnTo>
                    <a:pt x="174" y="87"/>
                  </a:lnTo>
                  <a:lnTo>
                    <a:pt x="158" y="101"/>
                  </a:lnTo>
                  <a:lnTo>
                    <a:pt x="147" y="118"/>
                  </a:lnTo>
                  <a:lnTo>
                    <a:pt x="136" y="139"/>
                  </a:lnTo>
                  <a:lnTo>
                    <a:pt x="129" y="159"/>
                  </a:lnTo>
                  <a:lnTo>
                    <a:pt x="121" y="182"/>
                  </a:lnTo>
                  <a:lnTo>
                    <a:pt x="115" y="204"/>
                  </a:lnTo>
                  <a:lnTo>
                    <a:pt x="108" y="224"/>
                  </a:lnTo>
                  <a:lnTo>
                    <a:pt x="94" y="242"/>
                  </a:lnTo>
                  <a:lnTo>
                    <a:pt x="83" y="260"/>
                  </a:lnTo>
                  <a:lnTo>
                    <a:pt x="76" y="279"/>
                  </a:lnTo>
                  <a:lnTo>
                    <a:pt x="70" y="300"/>
                  </a:lnTo>
                  <a:lnTo>
                    <a:pt x="65" y="321"/>
                  </a:lnTo>
                  <a:lnTo>
                    <a:pt x="62" y="343"/>
                  </a:lnTo>
                  <a:lnTo>
                    <a:pt x="58" y="363"/>
                  </a:lnTo>
                  <a:lnTo>
                    <a:pt x="54" y="385"/>
                  </a:lnTo>
                  <a:lnTo>
                    <a:pt x="57" y="399"/>
                  </a:lnTo>
                  <a:lnTo>
                    <a:pt x="57" y="414"/>
                  </a:lnTo>
                  <a:lnTo>
                    <a:pt x="57" y="427"/>
                  </a:lnTo>
                  <a:lnTo>
                    <a:pt x="57" y="439"/>
                  </a:lnTo>
                  <a:lnTo>
                    <a:pt x="54" y="418"/>
                  </a:lnTo>
                  <a:lnTo>
                    <a:pt x="52" y="398"/>
                  </a:lnTo>
                  <a:lnTo>
                    <a:pt x="50" y="376"/>
                  </a:lnTo>
                  <a:lnTo>
                    <a:pt x="49" y="354"/>
                  </a:lnTo>
                  <a:lnTo>
                    <a:pt x="46" y="349"/>
                  </a:lnTo>
                  <a:lnTo>
                    <a:pt x="46" y="343"/>
                  </a:lnTo>
                  <a:lnTo>
                    <a:pt x="46" y="336"/>
                  </a:lnTo>
                  <a:lnTo>
                    <a:pt x="44" y="330"/>
                  </a:lnTo>
                  <a:lnTo>
                    <a:pt x="41" y="310"/>
                  </a:lnTo>
                  <a:lnTo>
                    <a:pt x="37" y="289"/>
                  </a:lnTo>
                  <a:lnTo>
                    <a:pt x="31" y="270"/>
                  </a:lnTo>
                  <a:lnTo>
                    <a:pt x="26" y="249"/>
                  </a:lnTo>
                  <a:lnTo>
                    <a:pt x="20" y="230"/>
                  </a:lnTo>
                  <a:lnTo>
                    <a:pt x="13" y="211"/>
                  </a:lnTo>
                  <a:lnTo>
                    <a:pt x="8" y="190"/>
                  </a:lnTo>
                  <a:lnTo>
                    <a:pt x="3" y="170"/>
                  </a:lnTo>
                  <a:lnTo>
                    <a:pt x="0" y="164"/>
                  </a:lnTo>
                  <a:lnTo>
                    <a:pt x="7" y="165"/>
                  </a:lnTo>
                  <a:lnTo>
                    <a:pt x="14" y="165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1" y="166"/>
                  </a:lnTo>
                  <a:lnTo>
                    <a:pt x="50" y="166"/>
                  </a:lnTo>
                  <a:lnTo>
                    <a:pt x="59" y="167"/>
                  </a:lnTo>
                  <a:lnTo>
                    <a:pt x="67" y="169"/>
                  </a:lnTo>
                  <a:lnTo>
                    <a:pt x="71" y="161"/>
                  </a:lnTo>
                  <a:lnTo>
                    <a:pt x="68" y="153"/>
                  </a:lnTo>
                  <a:lnTo>
                    <a:pt x="64" y="145"/>
                  </a:lnTo>
                  <a:lnTo>
                    <a:pt x="62" y="136"/>
                  </a:lnTo>
                  <a:lnTo>
                    <a:pt x="58" y="122"/>
                  </a:lnTo>
                  <a:lnTo>
                    <a:pt x="55" y="108"/>
                  </a:lnTo>
                  <a:lnTo>
                    <a:pt x="50" y="95"/>
                  </a:lnTo>
                  <a:lnTo>
                    <a:pt x="46" y="81"/>
                  </a:lnTo>
                  <a:lnTo>
                    <a:pt x="42" y="63"/>
                  </a:lnTo>
                  <a:lnTo>
                    <a:pt x="37" y="46"/>
                  </a:lnTo>
                  <a:lnTo>
                    <a:pt x="31" y="28"/>
                  </a:lnTo>
                  <a:lnTo>
                    <a:pt x="26" y="11"/>
                  </a:lnTo>
                  <a:lnTo>
                    <a:pt x="46" y="3"/>
                  </a:lnTo>
                  <a:lnTo>
                    <a:pt x="66" y="0"/>
                  </a:lnTo>
                  <a:lnTo>
                    <a:pt x="86" y="1"/>
                  </a:lnTo>
                  <a:lnTo>
                    <a:pt x="106" y="5"/>
                  </a:lnTo>
                  <a:lnTo>
                    <a:pt x="125" y="13"/>
                  </a:lnTo>
                  <a:lnTo>
                    <a:pt x="143" y="23"/>
                  </a:lnTo>
                  <a:lnTo>
                    <a:pt x="158" y="34"/>
                  </a:lnTo>
                  <a:lnTo>
                    <a:pt x="173" y="47"/>
                  </a:lnTo>
                  <a:lnTo>
                    <a:pt x="179" y="54"/>
                  </a:lnTo>
                  <a:lnTo>
                    <a:pt x="183" y="60"/>
                  </a:lnTo>
                  <a:lnTo>
                    <a:pt x="188" y="68"/>
                  </a:lnTo>
                  <a:lnTo>
                    <a:pt x="193" y="75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auto">
            <a:xfrm>
              <a:off x="5271" y="480"/>
              <a:ext cx="6" cy="11"/>
            </a:xfrm>
            <a:custGeom>
              <a:avLst/>
              <a:gdLst>
                <a:gd name="T0" fmla="*/ 17 w 17"/>
                <a:gd name="T1" fmla="*/ 0 h 33"/>
                <a:gd name="T2" fmla="*/ 13 w 17"/>
                <a:gd name="T3" fmla="*/ 9 h 33"/>
                <a:gd name="T4" fmla="*/ 11 w 17"/>
                <a:gd name="T5" fmla="*/ 18 h 33"/>
                <a:gd name="T6" fmla="*/ 8 w 17"/>
                <a:gd name="T7" fmla="*/ 27 h 33"/>
                <a:gd name="T8" fmla="*/ 1 w 17"/>
                <a:gd name="T9" fmla="*/ 33 h 33"/>
                <a:gd name="T10" fmla="*/ 0 w 17"/>
                <a:gd name="T11" fmla="*/ 26 h 33"/>
                <a:gd name="T12" fmla="*/ 1 w 17"/>
                <a:gd name="T13" fmla="*/ 19 h 33"/>
                <a:gd name="T14" fmla="*/ 3 w 17"/>
                <a:gd name="T15" fmla="*/ 13 h 33"/>
                <a:gd name="T16" fmla="*/ 6 w 17"/>
                <a:gd name="T17" fmla="*/ 6 h 33"/>
                <a:gd name="T18" fmla="*/ 8 w 17"/>
                <a:gd name="T19" fmla="*/ 3 h 33"/>
                <a:gd name="T20" fmla="*/ 10 w 17"/>
                <a:gd name="T21" fmla="*/ 1 h 33"/>
                <a:gd name="T22" fmla="*/ 13 w 17"/>
                <a:gd name="T23" fmla="*/ 0 h 33"/>
                <a:gd name="T24" fmla="*/ 17 w 17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3">
                  <a:moveTo>
                    <a:pt x="17" y="0"/>
                  </a:moveTo>
                  <a:lnTo>
                    <a:pt x="13" y="9"/>
                  </a:lnTo>
                  <a:lnTo>
                    <a:pt x="11" y="18"/>
                  </a:lnTo>
                  <a:lnTo>
                    <a:pt x="8" y="27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9"/>
                  </a:lnTo>
                  <a:lnTo>
                    <a:pt x="3" y="13"/>
                  </a:lnTo>
                  <a:lnTo>
                    <a:pt x="6" y="6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/>
            <p:cNvSpPr>
              <a:spLocks/>
            </p:cNvSpPr>
            <p:nvPr/>
          </p:nvSpPr>
          <p:spPr bwMode="auto">
            <a:xfrm>
              <a:off x="4753" y="480"/>
              <a:ext cx="124" cy="225"/>
            </a:xfrm>
            <a:custGeom>
              <a:avLst/>
              <a:gdLst>
                <a:gd name="T0" fmla="*/ 164 w 372"/>
                <a:gd name="T1" fmla="*/ 37 h 675"/>
                <a:gd name="T2" fmla="*/ 148 w 372"/>
                <a:gd name="T3" fmla="*/ 84 h 675"/>
                <a:gd name="T4" fmla="*/ 155 w 372"/>
                <a:gd name="T5" fmla="*/ 108 h 675"/>
                <a:gd name="T6" fmla="*/ 178 w 372"/>
                <a:gd name="T7" fmla="*/ 106 h 675"/>
                <a:gd name="T8" fmla="*/ 201 w 372"/>
                <a:gd name="T9" fmla="*/ 102 h 675"/>
                <a:gd name="T10" fmla="*/ 226 w 372"/>
                <a:gd name="T11" fmla="*/ 100 h 675"/>
                <a:gd name="T12" fmla="*/ 251 w 372"/>
                <a:gd name="T13" fmla="*/ 115 h 675"/>
                <a:gd name="T14" fmla="*/ 271 w 372"/>
                <a:gd name="T15" fmla="*/ 147 h 675"/>
                <a:gd name="T16" fmla="*/ 286 w 372"/>
                <a:gd name="T17" fmla="*/ 181 h 675"/>
                <a:gd name="T18" fmla="*/ 300 w 372"/>
                <a:gd name="T19" fmla="*/ 218 h 675"/>
                <a:gd name="T20" fmla="*/ 317 w 372"/>
                <a:gd name="T21" fmla="*/ 269 h 675"/>
                <a:gd name="T22" fmla="*/ 337 w 372"/>
                <a:gd name="T23" fmla="*/ 337 h 675"/>
                <a:gd name="T24" fmla="*/ 355 w 372"/>
                <a:gd name="T25" fmla="*/ 407 h 675"/>
                <a:gd name="T26" fmla="*/ 368 w 372"/>
                <a:gd name="T27" fmla="*/ 479 h 675"/>
                <a:gd name="T28" fmla="*/ 372 w 372"/>
                <a:gd name="T29" fmla="*/ 570 h 675"/>
                <a:gd name="T30" fmla="*/ 336 w 372"/>
                <a:gd name="T31" fmla="*/ 572 h 675"/>
                <a:gd name="T32" fmla="*/ 302 w 372"/>
                <a:gd name="T33" fmla="*/ 579 h 675"/>
                <a:gd name="T34" fmla="*/ 269 w 372"/>
                <a:gd name="T35" fmla="*/ 589 h 675"/>
                <a:gd name="T36" fmla="*/ 238 w 372"/>
                <a:gd name="T37" fmla="*/ 605 h 675"/>
                <a:gd name="T38" fmla="*/ 210 w 372"/>
                <a:gd name="T39" fmla="*/ 626 h 675"/>
                <a:gd name="T40" fmla="*/ 179 w 372"/>
                <a:gd name="T41" fmla="*/ 644 h 675"/>
                <a:gd name="T42" fmla="*/ 146 w 372"/>
                <a:gd name="T43" fmla="*/ 660 h 675"/>
                <a:gd name="T44" fmla="*/ 112 w 372"/>
                <a:gd name="T45" fmla="*/ 675 h 675"/>
                <a:gd name="T46" fmla="*/ 99 w 372"/>
                <a:gd name="T47" fmla="*/ 661 h 675"/>
                <a:gd name="T48" fmla="*/ 86 w 372"/>
                <a:gd name="T49" fmla="*/ 646 h 675"/>
                <a:gd name="T50" fmla="*/ 76 w 372"/>
                <a:gd name="T51" fmla="*/ 631 h 675"/>
                <a:gd name="T52" fmla="*/ 69 w 372"/>
                <a:gd name="T53" fmla="*/ 614 h 675"/>
                <a:gd name="T54" fmla="*/ 55 w 372"/>
                <a:gd name="T55" fmla="*/ 587 h 675"/>
                <a:gd name="T56" fmla="*/ 45 w 372"/>
                <a:gd name="T57" fmla="*/ 556 h 675"/>
                <a:gd name="T58" fmla="*/ 30 w 372"/>
                <a:gd name="T59" fmla="*/ 504 h 675"/>
                <a:gd name="T60" fmla="*/ 14 w 372"/>
                <a:gd name="T61" fmla="*/ 451 h 675"/>
                <a:gd name="T62" fmla="*/ 0 w 372"/>
                <a:gd name="T63" fmla="*/ 292 h 675"/>
                <a:gd name="T64" fmla="*/ 14 w 372"/>
                <a:gd name="T65" fmla="*/ 132 h 675"/>
                <a:gd name="T66" fmla="*/ 31 w 372"/>
                <a:gd name="T67" fmla="*/ 94 h 675"/>
                <a:gd name="T68" fmla="*/ 51 w 372"/>
                <a:gd name="T69" fmla="*/ 58 h 675"/>
                <a:gd name="T70" fmla="*/ 76 w 372"/>
                <a:gd name="T71" fmla="*/ 30 h 675"/>
                <a:gd name="T72" fmla="*/ 110 w 372"/>
                <a:gd name="T73" fmla="*/ 10 h 675"/>
                <a:gd name="T74" fmla="*/ 124 w 372"/>
                <a:gd name="T75" fmla="*/ 2 h 675"/>
                <a:gd name="T76" fmla="*/ 142 w 372"/>
                <a:gd name="T77" fmla="*/ 0 h 675"/>
                <a:gd name="T78" fmla="*/ 160 w 372"/>
                <a:gd name="T79" fmla="*/ 5 h 675"/>
                <a:gd name="T80" fmla="*/ 174 w 372"/>
                <a:gd name="T81" fmla="*/ 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675">
                  <a:moveTo>
                    <a:pt x="174" y="14"/>
                  </a:moveTo>
                  <a:lnTo>
                    <a:pt x="164" y="37"/>
                  </a:lnTo>
                  <a:lnTo>
                    <a:pt x="156" y="60"/>
                  </a:lnTo>
                  <a:lnTo>
                    <a:pt x="148" y="84"/>
                  </a:lnTo>
                  <a:lnTo>
                    <a:pt x="143" y="108"/>
                  </a:lnTo>
                  <a:lnTo>
                    <a:pt x="155" y="108"/>
                  </a:lnTo>
                  <a:lnTo>
                    <a:pt x="166" y="107"/>
                  </a:lnTo>
                  <a:lnTo>
                    <a:pt x="178" y="106"/>
                  </a:lnTo>
                  <a:lnTo>
                    <a:pt x="190" y="104"/>
                  </a:lnTo>
                  <a:lnTo>
                    <a:pt x="201" y="102"/>
                  </a:lnTo>
                  <a:lnTo>
                    <a:pt x="213" y="100"/>
                  </a:lnTo>
                  <a:lnTo>
                    <a:pt x="226" y="100"/>
                  </a:lnTo>
                  <a:lnTo>
                    <a:pt x="238" y="102"/>
                  </a:lnTo>
                  <a:lnTo>
                    <a:pt x="251" y="115"/>
                  </a:lnTo>
                  <a:lnTo>
                    <a:pt x="263" y="130"/>
                  </a:lnTo>
                  <a:lnTo>
                    <a:pt x="271" y="147"/>
                  </a:lnTo>
                  <a:lnTo>
                    <a:pt x="280" y="164"/>
                  </a:lnTo>
                  <a:lnTo>
                    <a:pt x="286" y="181"/>
                  </a:lnTo>
                  <a:lnTo>
                    <a:pt x="292" y="199"/>
                  </a:lnTo>
                  <a:lnTo>
                    <a:pt x="300" y="218"/>
                  </a:lnTo>
                  <a:lnTo>
                    <a:pt x="307" y="235"/>
                  </a:lnTo>
                  <a:lnTo>
                    <a:pt x="317" y="269"/>
                  </a:lnTo>
                  <a:lnTo>
                    <a:pt x="327" y="303"/>
                  </a:lnTo>
                  <a:lnTo>
                    <a:pt x="337" y="337"/>
                  </a:lnTo>
                  <a:lnTo>
                    <a:pt x="346" y="372"/>
                  </a:lnTo>
                  <a:lnTo>
                    <a:pt x="355" y="407"/>
                  </a:lnTo>
                  <a:lnTo>
                    <a:pt x="362" y="442"/>
                  </a:lnTo>
                  <a:lnTo>
                    <a:pt x="368" y="479"/>
                  </a:lnTo>
                  <a:lnTo>
                    <a:pt x="372" y="515"/>
                  </a:lnTo>
                  <a:lnTo>
                    <a:pt x="372" y="570"/>
                  </a:lnTo>
                  <a:lnTo>
                    <a:pt x="354" y="570"/>
                  </a:lnTo>
                  <a:lnTo>
                    <a:pt x="336" y="572"/>
                  </a:lnTo>
                  <a:lnTo>
                    <a:pt x="318" y="574"/>
                  </a:lnTo>
                  <a:lnTo>
                    <a:pt x="302" y="579"/>
                  </a:lnTo>
                  <a:lnTo>
                    <a:pt x="285" y="583"/>
                  </a:lnTo>
                  <a:lnTo>
                    <a:pt x="269" y="589"/>
                  </a:lnTo>
                  <a:lnTo>
                    <a:pt x="253" y="597"/>
                  </a:lnTo>
                  <a:lnTo>
                    <a:pt x="238" y="605"/>
                  </a:lnTo>
                  <a:lnTo>
                    <a:pt x="225" y="615"/>
                  </a:lnTo>
                  <a:lnTo>
                    <a:pt x="210" y="626"/>
                  </a:lnTo>
                  <a:lnTo>
                    <a:pt x="195" y="635"/>
                  </a:lnTo>
                  <a:lnTo>
                    <a:pt x="179" y="644"/>
                  </a:lnTo>
                  <a:lnTo>
                    <a:pt x="162" y="652"/>
                  </a:lnTo>
                  <a:lnTo>
                    <a:pt x="146" y="660"/>
                  </a:lnTo>
                  <a:lnTo>
                    <a:pt x="129" y="668"/>
                  </a:lnTo>
                  <a:lnTo>
                    <a:pt x="112" y="675"/>
                  </a:lnTo>
                  <a:lnTo>
                    <a:pt x="105" y="668"/>
                  </a:lnTo>
                  <a:lnTo>
                    <a:pt x="99" y="661"/>
                  </a:lnTo>
                  <a:lnTo>
                    <a:pt x="92" y="654"/>
                  </a:lnTo>
                  <a:lnTo>
                    <a:pt x="86" y="646"/>
                  </a:lnTo>
                  <a:lnTo>
                    <a:pt x="81" y="639"/>
                  </a:lnTo>
                  <a:lnTo>
                    <a:pt x="76" y="631"/>
                  </a:lnTo>
                  <a:lnTo>
                    <a:pt x="72" y="623"/>
                  </a:lnTo>
                  <a:lnTo>
                    <a:pt x="69" y="614"/>
                  </a:lnTo>
                  <a:lnTo>
                    <a:pt x="60" y="602"/>
                  </a:lnTo>
                  <a:lnTo>
                    <a:pt x="55" y="587"/>
                  </a:lnTo>
                  <a:lnTo>
                    <a:pt x="50" y="571"/>
                  </a:lnTo>
                  <a:lnTo>
                    <a:pt x="45" y="556"/>
                  </a:lnTo>
                  <a:lnTo>
                    <a:pt x="38" y="529"/>
                  </a:lnTo>
                  <a:lnTo>
                    <a:pt x="30" y="504"/>
                  </a:lnTo>
                  <a:lnTo>
                    <a:pt x="20" y="479"/>
                  </a:lnTo>
                  <a:lnTo>
                    <a:pt x="14" y="451"/>
                  </a:lnTo>
                  <a:lnTo>
                    <a:pt x="3" y="372"/>
                  </a:lnTo>
                  <a:lnTo>
                    <a:pt x="0" y="292"/>
                  </a:lnTo>
                  <a:lnTo>
                    <a:pt x="3" y="212"/>
                  </a:lnTo>
                  <a:lnTo>
                    <a:pt x="14" y="132"/>
                  </a:lnTo>
                  <a:lnTo>
                    <a:pt x="22" y="113"/>
                  </a:lnTo>
                  <a:lnTo>
                    <a:pt x="31" y="94"/>
                  </a:lnTo>
                  <a:lnTo>
                    <a:pt x="40" y="75"/>
                  </a:lnTo>
                  <a:lnTo>
                    <a:pt x="51" y="58"/>
                  </a:lnTo>
                  <a:lnTo>
                    <a:pt x="63" y="43"/>
                  </a:lnTo>
                  <a:lnTo>
                    <a:pt x="76" y="30"/>
                  </a:lnTo>
                  <a:lnTo>
                    <a:pt x="92" y="18"/>
                  </a:lnTo>
                  <a:lnTo>
                    <a:pt x="110" y="10"/>
                  </a:lnTo>
                  <a:lnTo>
                    <a:pt x="117" y="6"/>
                  </a:lnTo>
                  <a:lnTo>
                    <a:pt x="124" y="2"/>
                  </a:lnTo>
                  <a:lnTo>
                    <a:pt x="134" y="0"/>
                  </a:lnTo>
                  <a:lnTo>
                    <a:pt x="142" y="0"/>
                  </a:lnTo>
                  <a:lnTo>
                    <a:pt x="152" y="1"/>
                  </a:lnTo>
                  <a:lnTo>
                    <a:pt x="160" y="5"/>
                  </a:lnTo>
                  <a:lnTo>
                    <a:pt x="168" y="8"/>
                  </a:lnTo>
                  <a:lnTo>
                    <a:pt x="174" y="14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/>
            <p:cNvSpPr>
              <a:spLocks/>
            </p:cNvSpPr>
            <p:nvPr/>
          </p:nvSpPr>
          <p:spPr bwMode="auto">
            <a:xfrm>
              <a:off x="5215" y="487"/>
              <a:ext cx="1" cy="3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F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/>
            <p:cNvSpPr>
              <a:spLocks/>
            </p:cNvSpPr>
            <p:nvPr/>
          </p:nvSpPr>
          <p:spPr bwMode="auto">
            <a:xfrm>
              <a:off x="5118" y="503"/>
              <a:ext cx="135" cy="213"/>
            </a:xfrm>
            <a:custGeom>
              <a:avLst/>
              <a:gdLst>
                <a:gd name="T0" fmla="*/ 282 w 404"/>
                <a:gd name="T1" fmla="*/ 56 h 640"/>
                <a:gd name="T2" fmla="*/ 301 w 404"/>
                <a:gd name="T3" fmla="*/ 67 h 640"/>
                <a:gd name="T4" fmla="*/ 320 w 404"/>
                <a:gd name="T5" fmla="*/ 109 h 640"/>
                <a:gd name="T6" fmla="*/ 341 w 404"/>
                <a:gd name="T7" fmla="*/ 162 h 640"/>
                <a:gd name="T8" fmla="*/ 333 w 404"/>
                <a:gd name="T9" fmla="*/ 172 h 640"/>
                <a:gd name="T10" fmla="*/ 309 w 404"/>
                <a:gd name="T11" fmla="*/ 169 h 640"/>
                <a:gd name="T12" fmla="*/ 279 w 404"/>
                <a:gd name="T13" fmla="*/ 177 h 640"/>
                <a:gd name="T14" fmla="*/ 249 w 404"/>
                <a:gd name="T15" fmla="*/ 194 h 640"/>
                <a:gd name="T16" fmla="*/ 244 w 404"/>
                <a:gd name="T17" fmla="*/ 232 h 640"/>
                <a:gd name="T18" fmla="*/ 263 w 404"/>
                <a:gd name="T19" fmla="*/ 265 h 640"/>
                <a:gd name="T20" fmla="*/ 282 w 404"/>
                <a:gd name="T21" fmla="*/ 267 h 640"/>
                <a:gd name="T22" fmla="*/ 298 w 404"/>
                <a:gd name="T23" fmla="*/ 258 h 640"/>
                <a:gd name="T24" fmla="*/ 340 w 404"/>
                <a:gd name="T25" fmla="*/ 248 h 640"/>
                <a:gd name="T26" fmla="*/ 389 w 404"/>
                <a:gd name="T27" fmla="*/ 249 h 640"/>
                <a:gd name="T28" fmla="*/ 402 w 404"/>
                <a:gd name="T29" fmla="*/ 302 h 640"/>
                <a:gd name="T30" fmla="*/ 361 w 404"/>
                <a:gd name="T31" fmla="*/ 347 h 640"/>
                <a:gd name="T32" fmla="*/ 302 w 404"/>
                <a:gd name="T33" fmla="*/ 364 h 640"/>
                <a:gd name="T34" fmla="*/ 234 w 404"/>
                <a:gd name="T35" fmla="*/ 337 h 640"/>
                <a:gd name="T36" fmla="*/ 191 w 404"/>
                <a:gd name="T37" fmla="*/ 272 h 640"/>
                <a:gd name="T38" fmla="*/ 172 w 404"/>
                <a:gd name="T39" fmla="*/ 175 h 640"/>
                <a:gd name="T40" fmla="*/ 152 w 404"/>
                <a:gd name="T41" fmla="*/ 135 h 640"/>
                <a:gd name="T42" fmla="*/ 138 w 404"/>
                <a:gd name="T43" fmla="*/ 102 h 640"/>
                <a:gd name="T44" fmla="*/ 136 w 404"/>
                <a:gd name="T45" fmla="*/ 90 h 640"/>
                <a:gd name="T46" fmla="*/ 136 w 404"/>
                <a:gd name="T47" fmla="*/ 127 h 640"/>
                <a:gd name="T48" fmla="*/ 153 w 404"/>
                <a:gd name="T49" fmla="*/ 165 h 640"/>
                <a:gd name="T50" fmla="*/ 124 w 404"/>
                <a:gd name="T51" fmla="*/ 172 h 640"/>
                <a:gd name="T52" fmla="*/ 102 w 404"/>
                <a:gd name="T53" fmla="*/ 177 h 640"/>
                <a:gd name="T54" fmla="*/ 114 w 404"/>
                <a:gd name="T55" fmla="*/ 184 h 640"/>
                <a:gd name="T56" fmla="*/ 141 w 404"/>
                <a:gd name="T57" fmla="*/ 178 h 640"/>
                <a:gd name="T58" fmla="*/ 158 w 404"/>
                <a:gd name="T59" fmla="*/ 183 h 640"/>
                <a:gd name="T60" fmla="*/ 144 w 404"/>
                <a:gd name="T61" fmla="*/ 216 h 640"/>
                <a:gd name="T62" fmla="*/ 162 w 404"/>
                <a:gd name="T63" fmla="*/ 200 h 640"/>
                <a:gd name="T64" fmla="*/ 167 w 404"/>
                <a:gd name="T65" fmla="*/ 223 h 640"/>
                <a:gd name="T66" fmla="*/ 142 w 404"/>
                <a:gd name="T67" fmla="*/ 264 h 640"/>
                <a:gd name="T68" fmla="*/ 162 w 404"/>
                <a:gd name="T69" fmla="*/ 325 h 640"/>
                <a:gd name="T70" fmla="*/ 175 w 404"/>
                <a:gd name="T71" fmla="*/ 333 h 640"/>
                <a:gd name="T72" fmla="*/ 148 w 404"/>
                <a:gd name="T73" fmla="*/ 428 h 640"/>
                <a:gd name="T74" fmla="*/ 155 w 404"/>
                <a:gd name="T75" fmla="*/ 441 h 640"/>
                <a:gd name="T76" fmla="*/ 130 w 404"/>
                <a:gd name="T77" fmla="*/ 532 h 640"/>
                <a:gd name="T78" fmla="*/ 143 w 404"/>
                <a:gd name="T79" fmla="*/ 564 h 640"/>
                <a:gd name="T80" fmla="*/ 164 w 404"/>
                <a:gd name="T81" fmla="*/ 593 h 640"/>
                <a:gd name="T82" fmla="*/ 149 w 404"/>
                <a:gd name="T83" fmla="*/ 627 h 640"/>
                <a:gd name="T84" fmla="*/ 84 w 404"/>
                <a:gd name="T85" fmla="*/ 597 h 640"/>
                <a:gd name="T86" fmla="*/ 35 w 404"/>
                <a:gd name="T87" fmla="*/ 501 h 640"/>
                <a:gd name="T88" fmla="*/ 9 w 404"/>
                <a:gd name="T89" fmla="*/ 450 h 640"/>
                <a:gd name="T90" fmla="*/ 0 w 404"/>
                <a:gd name="T91" fmla="*/ 405 h 640"/>
                <a:gd name="T92" fmla="*/ 11 w 404"/>
                <a:gd name="T93" fmla="*/ 247 h 640"/>
                <a:gd name="T94" fmla="*/ 48 w 404"/>
                <a:gd name="T95" fmla="*/ 154 h 640"/>
                <a:gd name="T96" fmla="*/ 74 w 404"/>
                <a:gd name="T97" fmla="*/ 88 h 640"/>
                <a:gd name="T98" fmla="*/ 108 w 404"/>
                <a:gd name="T99" fmla="*/ 29 h 640"/>
                <a:gd name="T100" fmla="*/ 170 w 404"/>
                <a:gd name="T101" fmla="*/ 6 h 640"/>
                <a:gd name="T102" fmla="*/ 218 w 404"/>
                <a:gd name="T103" fmla="*/ 15 h 640"/>
                <a:gd name="T104" fmla="*/ 258 w 404"/>
                <a:gd name="T105" fmla="*/ 4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4" h="640">
                  <a:moveTo>
                    <a:pt x="267" y="53"/>
                  </a:moveTo>
                  <a:lnTo>
                    <a:pt x="272" y="53"/>
                  </a:lnTo>
                  <a:lnTo>
                    <a:pt x="276" y="54"/>
                  </a:lnTo>
                  <a:lnTo>
                    <a:pt x="282" y="56"/>
                  </a:lnTo>
                  <a:lnTo>
                    <a:pt x="286" y="59"/>
                  </a:lnTo>
                  <a:lnTo>
                    <a:pt x="291" y="62"/>
                  </a:lnTo>
                  <a:lnTo>
                    <a:pt x="296" y="64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11" y="82"/>
                  </a:lnTo>
                  <a:lnTo>
                    <a:pt x="316" y="95"/>
                  </a:lnTo>
                  <a:lnTo>
                    <a:pt x="320" y="109"/>
                  </a:lnTo>
                  <a:lnTo>
                    <a:pt x="325" y="124"/>
                  </a:lnTo>
                  <a:lnTo>
                    <a:pt x="329" y="137"/>
                  </a:lnTo>
                  <a:lnTo>
                    <a:pt x="335" y="150"/>
                  </a:lnTo>
                  <a:lnTo>
                    <a:pt x="341" y="162"/>
                  </a:lnTo>
                  <a:lnTo>
                    <a:pt x="350" y="175"/>
                  </a:lnTo>
                  <a:lnTo>
                    <a:pt x="344" y="175"/>
                  </a:lnTo>
                  <a:lnTo>
                    <a:pt x="338" y="174"/>
                  </a:lnTo>
                  <a:lnTo>
                    <a:pt x="333" y="172"/>
                  </a:lnTo>
                  <a:lnTo>
                    <a:pt x="326" y="170"/>
                  </a:lnTo>
                  <a:lnTo>
                    <a:pt x="321" y="169"/>
                  </a:lnTo>
                  <a:lnTo>
                    <a:pt x="315" y="169"/>
                  </a:lnTo>
                  <a:lnTo>
                    <a:pt x="309" y="169"/>
                  </a:lnTo>
                  <a:lnTo>
                    <a:pt x="303" y="171"/>
                  </a:lnTo>
                  <a:lnTo>
                    <a:pt x="296" y="174"/>
                  </a:lnTo>
                  <a:lnTo>
                    <a:pt x="287" y="176"/>
                  </a:lnTo>
                  <a:lnTo>
                    <a:pt x="279" y="177"/>
                  </a:lnTo>
                  <a:lnTo>
                    <a:pt x="270" y="179"/>
                  </a:lnTo>
                  <a:lnTo>
                    <a:pt x="262" y="183"/>
                  </a:lnTo>
                  <a:lnTo>
                    <a:pt x="255" y="187"/>
                  </a:lnTo>
                  <a:lnTo>
                    <a:pt x="249" y="194"/>
                  </a:lnTo>
                  <a:lnTo>
                    <a:pt x="245" y="203"/>
                  </a:lnTo>
                  <a:lnTo>
                    <a:pt x="243" y="214"/>
                  </a:lnTo>
                  <a:lnTo>
                    <a:pt x="242" y="224"/>
                  </a:lnTo>
                  <a:lnTo>
                    <a:pt x="244" y="232"/>
                  </a:lnTo>
                  <a:lnTo>
                    <a:pt x="247" y="241"/>
                  </a:lnTo>
                  <a:lnTo>
                    <a:pt x="251" y="249"/>
                  </a:lnTo>
                  <a:lnTo>
                    <a:pt x="256" y="257"/>
                  </a:lnTo>
                  <a:lnTo>
                    <a:pt x="263" y="265"/>
                  </a:lnTo>
                  <a:lnTo>
                    <a:pt x="268" y="272"/>
                  </a:lnTo>
                  <a:lnTo>
                    <a:pt x="273" y="270"/>
                  </a:lnTo>
                  <a:lnTo>
                    <a:pt x="278" y="269"/>
                  </a:lnTo>
                  <a:lnTo>
                    <a:pt x="282" y="267"/>
                  </a:lnTo>
                  <a:lnTo>
                    <a:pt x="286" y="265"/>
                  </a:lnTo>
                  <a:lnTo>
                    <a:pt x="290" y="262"/>
                  </a:lnTo>
                  <a:lnTo>
                    <a:pt x="293" y="260"/>
                  </a:lnTo>
                  <a:lnTo>
                    <a:pt x="298" y="258"/>
                  </a:lnTo>
                  <a:lnTo>
                    <a:pt x="303" y="256"/>
                  </a:lnTo>
                  <a:lnTo>
                    <a:pt x="315" y="255"/>
                  </a:lnTo>
                  <a:lnTo>
                    <a:pt x="327" y="251"/>
                  </a:lnTo>
                  <a:lnTo>
                    <a:pt x="340" y="248"/>
                  </a:lnTo>
                  <a:lnTo>
                    <a:pt x="353" y="245"/>
                  </a:lnTo>
                  <a:lnTo>
                    <a:pt x="364" y="244"/>
                  </a:lnTo>
                  <a:lnTo>
                    <a:pt x="377" y="244"/>
                  </a:lnTo>
                  <a:lnTo>
                    <a:pt x="389" y="249"/>
                  </a:lnTo>
                  <a:lnTo>
                    <a:pt x="399" y="256"/>
                  </a:lnTo>
                  <a:lnTo>
                    <a:pt x="402" y="270"/>
                  </a:lnTo>
                  <a:lnTo>
                    <a:pt x="404" y="288"/>
                  </a:lnTo>
                  <a:lnTo>
                    <a:pt x="402" y="302"/>
                  </a:lnTo>
                  <a:lnTo>
                    <a:pt x="396" y="316"/>
                  </a:lnTo>
                  <a:lnTo>
                    <a:pt x="386" y="326"/>
                  </a:lnTo>
                  <a:lnTo>
                    <a:pt x="374" y="337"/>
                  </a:lnTo>
                  <a:lnTo>
                    <a:pt x="361" y="347"/>
                  </a:lnTo>
                  <a:lnTo>
                    <a:pt x="347" y="355"/>
                  </a:lnTo>
                  <a:lnTo>
                    <a:pt x="334" y="360"/>
                  </a:lnTo>
                  <a:lnTo>
                    <a:pt x="319" y="364"/>
                  </a:lnTo>
                  <a:lnTo>
                    <a:pt x="302" y="364"/>
                  </a:lnTo>
                  <a:lnTo>
                    <a:pt x="285" y="360"/>
                  </a:lnTo>
                  <a:lnTo>
                    <a:pt x="266" y="356"/>
                  </a:lnTo>
                  <a:lnTo>
                    <a:pt x="249" y="348"/>
                  </a:lnTo>
                  <a:lnTo>
                    <a:pt x="234" y="337"/>
                  </a:lnTo>
                  <a:lnTo>
                    <a:pt x="220" y="323"/>
                  </a:lnTo>
                  <a:lnTo>
                    <a:pt x="209" y="307"/>
                  </a:lnTo>
                  <a:lnTo>
                    <a:pt x="199" y="290"/>
                  </a:lnTo>
                  <a:lnTo>
                    <a:pt x="191" y="272"/>
                  </a:lnTo>
                  <a:lnTo>
                    <a:pt x="184" y="253"/>
                  </a:lnTo>
                  <a:lnTo>
                    <a:pt x="180" y="227"/>
                  </a:lnTo>
                  <a:lnTo>
                    <a:pt x="176" y="201"/>
                  </a:lnTo>
                  <a:lnTo>
                    <a:pt x="172" y="175"/>
                  </a:lnTo>
                  <a:lnTo>
                    <a:pt x="173" y="150"/>
                  </a:lnTo>
                  <a:lnTo>
                    <a:pt x="164" y="146"/>
                  </a:lnTo>
                  <a:lnTo>
                    <a:pt x="158" y="141"/>
                  </a:lnTo>
                  <a:lnTo>
                    <a:pt x="152" y="135"/>
                  </a:lnTo>
                  <a:lnTo>
                    <a:pt x="147" y="127"/>
                  </a:lnTo>
                  <a:lnTo>
                    <a:pt x="143" y="119"/>
                  </a:lnTo>
                  <a:lnTo>
                    <a:pt x="140" y="110"/>
                  </a:lnTo>
                  <a:lnTo>
                    <a:pt x="138" y="102"/>
                  </a:lnTo>
                  <a:lnTo>
                    <a:pt x="137" y="93"/>
                  </a:lnTo>
                  <a:lnTo>
                    <a:pt x="137" y="92"/>
                  </a:lnTo>
                  <a:lnTo>
                    <a:pt x="137" y="90"/>
                  </a:lnTo>
                  <a:lnTo>
                    <a:pt x="136" y="90"/>
                  </a:lnTo>
                  <a:lnTo>
                    <a:pt x="135" y="89"/>
                  </a:lnTo>
                  <a:lnTo>
                    <a:pt x="130" y="89"/>
                  </a:lnTo>
                  <a:lnTo>
                    <a:pt x="130" y="109"/>
                  </a:lnTo>
                  <a:lnTo>
                    <a:pt x="136" y="127"/>
                  </a:lnTo>
                  <a:lnTo>
                    <a:pt x="145" y="144"/>
                  </a:lnTo>
                  <a:lnTo>
                    <a:pt x="159" y="158"/>
                  </a:lnTo>
                  <a:lnTo>
                    <a:pt x="159" y="162"/>
                  </a:lnTo>
                  <a:lnTo>
                    <a:pt x="153" y="165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1" y="171"/>
                  </a:lnTo>
                  <a:lnTo>
                    <a:pt x="124" y="172"/>
                  </a:lnTo>
                  <a:lnTo>
                    <a:pt x="117" y="174"/>
                  </a:lnTo>
                  <a:lnTo>
                    <a:pt x="108" y="175"/>
                  </a:lnTo>
                  <a:lnTo>
                    <a:pt x="101" y="175"/>
                  </a:lnTo>
                  <a:lnTo>
                    <a:pt x="102" y="177"/>
                  </a:lnTo>
                  <a:lnTo>
                    <a:pt x="103" y="178"/>
                  </a:lnTo>
                  <a:lnTo>
                    <a:pt x="105" y="180"/>
                  </a:lnTo>
                  <a:lnTo>
                    <a:pt x="107" y="183"/>
                  </a:lnTo>
                  <a:lnTo>
                    <a:pt x="114" y="184"/>
                  </a:lnTo>
                  <a:lnTo>
                    <a:pt x="122" y="183"/>
                  </a:lnTo>
                  <a:lnTo>
                    <a:pt x="128" y="182"/>
                  </a:lnTo>
                  <a:lnTo>
                    <a:pt x="135" y="180"/>
                  </a:lnTo>
                  <a:lnTo>
                    <a:pt x="141" y="178"/>
                  </a:lnTo>
                  <a:lnTo>
                    <a:pt x="148" y="176"/>
                  </a:lnTo>
                  <a:lnTo>
                    <a:pt x="155" y="174"/>
                  </a:lnTo>
                  <a:lnTo>
                    <a:pt x="161" y="171"/>
                  </a:lnTo>
                  <a:lnTo>
                    <a:pt x="158" y="183"/>
                  </a:lnTo>
                  <a:lnTo>
                    <a:pt x="153" y="194"/>
                  </a:lnTo>
                  <a:lnTo>
                    <a:pt x="145" y="206"/>
                  </a:lnTo>
                  <a:lnTo>
                    <a:pt x="137" y="217"/>
                  </a:lnTo>
                  <a:lnTo>
                    <a:pt x="144" y="216"/>
                  </a:lnTo>
                  <a:lnTo>
                    <a:pt x="152" y="212"/>
                  </a:lnTo>
                  <a:lnTo>
                    <a:pt x="157" y="208"/>
                  </a:lnTo>
                  <a:lnTo>
                    <a:pt x="162" y="201"/>
                  </a:lnTo>
                  <a:lnTo>
                    <a:pt x="162" y="200"/>
                  </a:lnTo>
                  <a:lnTo>
                    <a:pt x="165" y="204"/>
                  </a:lnTo>
                  <a:lnTo>
                    <a:pt x="166" y="210"/>
                  </a:lnTo>
                  <a:lnTo>
                    <a:pt x="167" y="217"/>
                  </a:lnTo>
                  <a:lnTo>
                    <a:pt x="167" y="223"/>
                  </a:lnTo>
                  <a:lnTo>
                    <a:pt x="157" y="229"/>
                  </a:lnTo>
                  <a:lnTo>
                    <a:pt x="150" y="240"/>
                  </a:lnTo>
                  <a:lnTo>
                    <a:pt x="146" y="251"/>
                  </a:lnTo>
                  <a:lnTo>
                    <a:pt x="142" y="264"/>
                  </a:lnTo>
                  <a:lnTo>
                    <a:pt x="143" y="280"/>
                  </a:lnTo>
                  <a:lnTo>
                    <a:pt x="146" y="296"/>
                  </a:lnTo>
                  <a:lnTo>
                    <a:pt x="153" y="311"/>
                  </a:lnTo>
                  <a:lnTo>
                    <a:pt x="162" y="325"/>
                  </a:lnTo>
                  <a:lnTo>
                    <a:pt x="165" y="327"/>
                  </a:lnTo>
                  <a:lnTo>
                    <a:pt x="168" y="329"/>
                  </a:lnTo>
                  <a:lnTo>
                    <a:pt x="172" y="331"/>
                  </a:lnTo>
                  <a:lnTo>
                    <a:pt x="175" y="333"/>
                  </a:lnTo>
                  <a:lnTo>
                    <a:pt x="159" y="351"/>
                  </a:lnTo>
                  <a:lnTo>
                    <a:pt x="150" y="375"/>
                  </a:lnTo>
                  <a:lnTo>
                    <a:pt x="147" y="400"/>
                  </a:lnTo>
                  <a:lnTo>
                    <a:pt x="148" y="428"/>
                  </a:lnTo>
                  <a:lnTo>
                    <a:pt x="150" y="431"/>
                  </a:lnTo>
                  <a:lnTo>
                    <a:pt x="150" y="435"/>
                  </a:lnTo>
                  <a:lnTo>
                    <a:pt x="152" y="438"/>
                  </a:lnTo>
                  <a:lnTo>
                    <a:pt x="155" y="441"/>
                  </a:lnTo>
                  <a:lnTo>
                    <a:pt x="139" y="458"/>
                  </a:lnTo>
                  <a:lnTo>
                    <a:pt x="130" y="481"/>
                  </a:lnTo>
                  <a:lnTo>
                    <a:pt x="128" y="506"/>
                  </a:lnTo>
                  <a:lnTo>
                    <a:pt x="130" y="532"/>
                  </a:lnTo>
                  <a:lnTo>
                    <a:pt x="132" y="540"/>
                  </a:lnTo>
                  <a:lnTo>
                    <a:pt x="135" y="550"/>
                  </a:lnTo>
                  <a:lnTo>
                    <a:pt x="139" y="558"/>
                  </a:lnTo>
                  <a:lnTo>
                    <a:pt x="143" y="564"/>
                  </a:lnTo>
                  <a:lnTo>
                    <a:pt x="148" y="572"/>
                  </a:lnTo>
                  <a:lnTo>
                    <a:pt x="154" y="579"/>
                  </a:lnTo>
                  <a:lnTo>
                    <a:pt x="159" y="586"/>
                  </a:lnTo>
                  <a:lnTo>
                    <a:pt x="164" y="593"/>
                  </a:lnTo>
                  <a:lnTo>
                    <a:pt x="165" y="595"/>
                  </a:lnTo>
                  <a:lnTo>
                    <a:pt x="160" y="604"/>
                  </a:lnTo>
                  <a:lnTo>
                    <a:pt x="155" y="616"/>
                  </a:lnTo>
                  <a:lnTo>
                    <a:pt x="149" y="627"/>
                  </a:lnTo>
                  <a:lnTo>
                    <a:pt x="146" y="640"/>
                  </a:lnTo>
                  <a:lnTo>
                    <a:pt x="120" y="632"/>
                  </a:lnTo>
                  <a:lnTo>
                    <a:pt x="100" y="617"/>
                  </a:lnTo>
                  <a:lnTo>
                    <a:pt x="84" y="597"/>
                  </a:lnTo>
                  <a:lnTo>
                    <a:pt x="71" y="573"/>
                  </a:lnTo>
                  <a:lnTo>
                    <a:pt x="59" y="548"/>
                  </a:lnTo>
                  <a:lnTo>
                    <a:pt x="48" y="523"/>
                  </a:lnTo>
                  <a:lnTo>
                    <a:pt x="35" y="501"/>
                  </a:lnTo>
                  <a:lnTo>
                    <a:pt x="18" y="480"/>
                  </a:lnTo>
                  <a:lnTo>
                    <a:pt x="16" y="470"/>
                  </a:lnTo>
                  <a:lnTo>
                    <a:pt x="12" y="460"/>
                  </a:lnTo>
                  <a:lnTo>
                    <a:pt x="9" y="450"/>
                  </a:lnTo>
                  <a:lnTo>
                    <a:pt x="8" y="439"/>
                  </a:lnTo>
                  <a:lnTo>
                    <a:pt x="4" y="429"/>
                  </a:lnTo>
                  <a:lnTo>
                    <a:pt x="1" y="417"/>
                  </a:lnTo>
                  <a:lnTo>
                    <a:pt x="0" y="405"/>
                  </a:lnTo>
                  <a:lnTo>
                    <a:pt x="0" y="392"/>
                  </a:lnTo>
                  <a:lnTo>
                    <a:pt x="0" y="343"/>
                  </a:lnTo>
                  <a:lnTo>
                    <a:pt x="3" y="294"/>
                  </a:lnTo>
                  <a:lnTo>
                    <a:pt x="11" y="247"/>
                  </a:lnTo>
                  <a:lnTo>
                    <a:pt x="20" y="200"/>
                  </a:lnTo>
                  <a:lnTo>
                    <a:pt x="30" y="185"/>
                  </a:lnTo>
                  <a:lnTo>
                    <a:pt x="39" y="170"/>
                  </a:lnTo>
                  <a:lnTo>
                    <a:pt x="48" y="154"/>
                  </a:lnTo>
                  <a:lnTo>
                    <a:pt x="55" y="138"/>
                  </a:lnTo>
                  <a:lnTo>
                    <a:pt x="63" y="122"/>
                  </a:lnTo>
                  <a:lnTo>
                    <a:pt x="69" y="105"/>
                  </a:lnTo>
                  <a:lnTo>
                    <a:pt x="74" y="88"/>
                  </a:lnTo>
                  <a:lnTo>
                    <a:pt x="77" y="70"/>
                  </a:lnTo>
                  <a:lnTo>
                    <a:pt x="85" y="53"/>
                  </a:lnTo>
                  <a:lnTo>
                    <a:pt x="95" y="39"/>
                  </a:lnTo>
                  <a:lnTo>
                    <a:pt x="108" y="29"/>
                  </a:lnTo>
                  <a:lnTo>
                    <a:pt x="122" y="21"/>
                  </a:lnTo>
                  <a:lnTo>
                    <a:pt x="138" y="15"/>
                  </a:lnTo>
                  <a:lnTo>
                    <a:pt x="154" y="11"/>
                  </a:lnTo>
                  <a:lnTo>
                    <a:pt x="170" y="6"/>
                  </a:lnTo>
                  <a:lnTo>
                    <a:pt x="184" y="0"/>
                  </a:lnTo>
                  <a:lnTo>
                    <a:pt x="196" y="5"/>
                  </a:lnTo>
                  <a:lnTo>
                    <a:pt x="207" y="10"/>
                  </a:lnTo>
                  <a:lnTo>
                    <a:pt x="218" y="15"/>
                  </a:lnTo>
                  <a:lnTo>
                    <a:pt x="229" y="21"/>
                  </a:lnTo>
                  <a:lnTo>
                    <a:pt x="238" y="27"/>
                  </a:lnTo>
                  <a:lnTo>
                    <a:pt x="249" y="35"/>
                  </a:lnTo>
                  <a:lnTo>
                    <a:pt x="258" y="43"/>
                  </a:lnTo>
                  <a:lnTo>
                    <a:pt x="267" y="53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/>
            <p:cNvSpPr>
              <a:spLocks/>
            </p:cNvSpPr>
            <p:nvPr/>
          </p:nvSpPr>
          <p:spPr bwMode="auto">
            <a:xfrm>
              <a:off x="4836" y="513"/>
              <a:ext cx="64" cy="157"/>
            </a:xfrm>
            <a:custGeom>
              <a:avLst/>
              <a:gdLst>
                <a:gd name="T0" fmla="*/ 70 w 192"/>
                <a:gd name="T1" fmla="*/ 26 h 473"/>
                <a:gd name="T2" fmla="*/ 82 w 192"/>
                <a:gd name="T3" fmla="*/ 44 h 473"/>
                <a:gd name="T4" fmla="*/ 92 w 192"/>
                <a:gd name="T5" fmla="*/ 64 h 473"/>
                <a:gd name="T6" fmla="*/ 101 w 192"/>
                <a:gd name="T7" fmla="*/ 84 h 473"/>
                <a:gd name="T8" fmla="*/ 110 w 192"/>
                <a:gd name="T9" fmla="*/ 105 h 473"/>
                <a:gd name="T10" fmla="*/ 118 w 192"/>
                <a:gd name="T11" fmla="*/ 125 h 473"/>
                <a:gd name="T12" fmla="*/ 126 w 192"/>
                <a:gd name="T13" fmla="*/ 147 h 473"/>
                <a:gd name="T14" fmla="*/ 135 w 192"/>
                <a:gd name="T15" fmla="*/ 167 h 473"/>
                <a:gd name="T16" fmla="*/ 144 w 192"/>
                <a:gd name="T17" fmla="*/ 188 h 473"/>
                <a:gd name="T18" fmla="*/ 154 w 192"/>
                <a:gd name="T19" fmla="*/ 222 h 473"/>
                <a:gd name="T20" fmla="*/ 162 w 192"/>
                <a:gd name="T21" fmla="*/ 255 h 473"/>
                <a:gd name="T22" fmla="*/ 170 w 192"/>
                <a:gd name="T23" fmla="*/ 289 h 473"/>
                <a:gd name="T24" fmla="*/ 177 w 192"/>
                <a:gd name="T25" fmla="*/ 325 h 473"/>
                <a:gd name="T26" fmla="*/ 183 w 192"/>
                <a:gd name="T27" fmla="*/ 359 h 473"/>
                <a:gd name="T28" fmla="*/ 188 w 192"/>
                <a:gd name="T29" fmla="*/ 395 h 473"/>
                <a:gd name="T30" fmla="*/ 191 w 192"/>
                <a:gd name="T31" fmla="*/ 431 h 473"/>
                <a:gd name="T32" fmla="*/ 192 w 192"/>
                <a:gd name="T33" fmla="*/ 468 h 473"/>
                <a:gd name="T34" fmla="*/ 184 w 192"/>
                <a:gd name="T35" fmla="*/ 470 h 473"/>
                <a:gd name="T36" fmla="*/ 177 w 192"/>
                <a:gd name="T37" fmla="*/ 472 h 473"/>
                <a:gd name="T38" fmla="*/ 170 w 192"/>
                <a:gd name="T39" fmla="*/ 473 h 473"/>
                <a:gd name="T40" fmla="*/ 162 w 192"/>
                <a:gd name="T41" fmla="*/ 473 h 473"/>
                <a:gd name="T42" fmla="*/ 154 w 192"/>
                <a:gd name="T43" fmla="*/ 473 h 473"/>
                <a:gd name="T44" fmla="*/ 145 w 192"/>
                <a:gd name="T45" fmla="*/ 473 h 473"/>
                <a:gd name="T46" fmla="*/ 138 w 192"/>
                <a:gd name="T47" fmla="*/ 473 h 473"/>
                <a:gd name="T48" fmla="*/ 129 w 192"/>
                <a:gd name="T49" fmla="*/ 473 h 473"/>
                <a:gd name="T50" fmla="*/ 129 w 192"/>
                <a:gd name="T51" fmla="*/ 428 h 473"/>
                <a:gd name="T52" fmla="*/ 125 w 192"/>
                <a:gd name="T53" fmla="*/ 385 h 473"/>
                <a:gd name="T54" fmla="*/ 119 w 192"/>
                <a:gd name="T55" fmla="*/ 343 h 473"/>
                <a:gd name="T56" fmla="*/ 110 w 192"/>
                <a:gd name="T57" fmla="*/ 301 h 473"/>
                <a:gd name="T58" fmla="*/ 106 w 192"/>
                <a:gd name="T59" fmla="*/ 285 h 473"/>
                <a:gd name="T60" fmla="*/ 102 w 192"/>
                <a:gd name="T61" fmla="*/ 268 h 473"/>
                <a:gd name="T62" fmla="*/ 98 w 192"/>
                <a:gd name="T63" fmla="*/ 251 h 473"/>
                <a:gd name="T64" fmla="*/ 93 w 192"/>
                <a:gd name="T65" fmla="*/ 233 h 473"/>
                <a:gd name="T66" fmla="*/ 89 w 192"/>
                <a:gd name="T67" fmla="*/ 216 h 473"/>
                <a:gd name="T68" fmla="*/ 85 w 192"/>
                <a:gd name="T69" fmla="*/ 200 h 473"/>
                <a:gd name="T70" fmla="*/ 81 w 192"/>
                <a:gd name="T71" fmla="*/ 183 h 473"/>
                <a:gd name="T72" fmla="*/ 75 w 192"/>
                <a:gd name="T73" fmla="*/ 166 h 473"/>
                <a:gd name="T74" fmla="*/ 68 w 192"/>
                <a:gd name="T75" fmla="*/ 150 h 473"/>
                <a:gd name="T76" fmla="*/ 64 w 192"/>
                <a:gd name="T77" fmla="*/ 134 h 473"/>
                <a:gd name="T78" fmla="*/ 58 w 192"/>
                <a:gd name="T79" fmla="*/ 118 h 473"/>
                <a:gd name="T80" fmla="*/ 51 w 192"/>
                <a:gd name="T81" fmla="*/ 102 h 473"/>
                <a:gd name="T82" fmla="*/ 44 w 192"/>
                <a:gd name="T83" fmla="*/ 83 h 473"/>
                <a:gd name="T84" fmla="*/ 36 w 192"/>
                <a:gd name="T85" fmla="*/ 65 h 473"/>
                <a:gd name="T86" fmla="*/ 28 w 192"/>
                <a:gd name="T87" fmla="*/ 46 h 473"/>
                <a:gd name="T88" fmla="*/ 20 w 192"/>
                <a:gd name="T89" fmla="*/ 27 h 473"/>
                <a:gd name="T90" fmla="*/ 14 w 192"/>
                <a:gd name="T91" fmla="*/ 22 h 473"/>
                <a:gd name="T92" fmla="*/ 9 w 192"/>
                <a:gd name="T93" fmla="*/ 14 h 473"/>
                <a:gd name="T94" fmla="*/ 4 w 192"/>
                <a:gd name="T95" fmla="*/ 6 h 473"/>
                <a:gd name="T96" fmla="*/ 0 w 192"/>
                <a:gd name="T97" fmla="*/ 0 h 473"/>
                <a:gd name="T98" fmla="*/ 11 w 192"/>
                <a:gd name="T99" fmla="*/ 2 h 473"/>
                <a:gd name="T100" fmla="*/ 21 w 192"/>
                <a:gd name="T101" fmla="*/ 2 h 473"/>
                <a:gd name="T102" fmla="*/ 32 w 192"/>
                <a:gd name="T103" fmla="*/ 2 h 473"/>
                <a:gd name="T104" fmla="*/ 44 w 192"/>
                <a:gd name="T105" fmla="*/ 2 h 473"/>
                <a:gd name="T106" fmla="*/ 53 w 192"/>
                <a:gd name="T107" fmla="*/ 3 h 473"/>
                <a:gd name="T108" fmla="*/ 60 w 192"/>
                <a:gd name="T109" fmla="*/ 8 h 473"/>
                <a:gd name="T110" fmla="*/ 67 w 192"/>
                <a:gd name="T111" fmla="*/ 15 h 473"/>
                <a:gd name="T112" fmla="*/ 70 w 192"/>
                <a:gd name="T113" fmla="*/ 26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473">
                  <a:moveTo>
                    <a:pt x="70" y="26"/>
                  </a:moveTo>
                  <a:lnTo>
                    <a:pt x="82" y="44"/>
                  </a:lnTo>
                  <a:lnTo>
                    <a:pt x="92" y="64"/>
                  </a:lnTo>
                  <a:lnTo>
                    <a:pt x="101" y="84"/>
                  </a:lnTo>
                  <a:lnTo>
                    <a:pt x="110" y="105"/>
                  </a:lnTo>
                  <a:lnTo>
                    <a:pt x="118" y="125"/>
                  </a:lnTo>
                  <a:lnTo>
                    <a:pt x="126" y="147"/>
                  </a:lnTo>
                  <a:lnTo>
                    <a:pt x="135" y="167"/>
                  </a:lnTo>
                  <a:lnTo>
                    <a:pt x="144" y="188"/>
                  </a:lnTo>
                  <a:lnTo>
                    <a:pt x="154" y="222"/>
                  </a:lnTo>
                  <a:lnTo>
                    <a:pt x="162" y="255"/>
                  </a:lnTo>
                  <a:lnTo>
                    <a:pt x="170" y="289"/>
                  </a:lnTo>
                  <a:lnTo>
                    <a:pt x="177" y="325"/>
                  </a:lnTo>
                  <a:lnTo>
                    <a:pt x="183" y="359"/>
                  </a:lnTo>
                  <a:lnTo>
                    <a:pt x="188" y="395"/>
                  </a:lnTo>
                  <a:lnTo>
                    <a:pt x="191" y="431"/>
                  </a:lnTo>
                  <a:lnTo>
                    <a:pt x="192" y="468"/>
                  </a:lnTo>
                  <a:lnTo>
                    <a:pt x="184" y="470"/>
                  </a:lnTo>
                  <a:lnTo>
                    <a:pt x="177" y="472"/>
                  </a:lnTo>
                  <a:lnTo>
                    <a:pt x="170" y="473"/>
                  </a:lnTo>
                  <a:lnTo>
                    <a:pt x="162" y="473"/>
                  </a:lnTo>
                  <a:lnTo>
                    <a:pt x="154" y="473"/>
                  </a:lnTo>
                  <a:lnTo>
                    <a:pt x="145" y="473"/>
                  </a:lnTo>
                  <a:lnTo>
                    <a:pt x="138" y="473"/>
                  </a:lnTo>
                  <a:lnTo>
                    <a:pt x="129" y="473"/>
                  </a:lnTo>
                  <a:lnTo>
                    <a:pt x="129" y="428"/>
                  </a:lnTo>
                  <a:lnTo>
                    <a:pt x="125" y="385"/>
                  </a:lnTo>
                  <a:lnTo>
                    <a:pt x="119" y="343"/>
                  </a:lnTo>
                  <a:lnTo>
                    <a:pt x="110" y="301"/>
                  </a:lnTo>
                  <a:lnTo>
                    <a:pt x="106" y="285"/>
                  </a:lnTo>
                  <a:lnTo>
                    <a:pt x="102" y="268"/>
                  </a:lnTo>
                  <a:lnTo>
                    <a:pt x="98" y="251"/>
                  </a:lnTo>
                  <a:lnTo>
                    <a:pt x="93" y="233"/>
                  </a:lnTo>
                  <a:lnTo>
                    <a:pt x="89" y="216"/>
                  </a:lnTo>
                  <a:lnTo>
                    <a:pt x="85" y="200"/>
                  </a:lnTo>
                  <a:lnTo>
                    <a:pt x="81" y="183"/>
                  </a:lnTo>
                  <a:lnTo>
                    <a:pt x="75" y="166"/>
                  </a:lnTo>
                  <a:lnTo>
                    <a:pt x="68" y="150"/>
                  </a:lnTo>
                  <a:lnTo>
                    <a:pt x="64" y="134"/>
                  </a:lnTo>
                  <a:lnTo>
                    <a:pt x="58" y="118"/>
                  </a:lnTo>
                  <a:lnTo>
                    <a:pt x="51" y="102"/>
                  </a:lnTo>
                  <a:lnTo>
                    <a:pt x="44" y="83"/>
                  </a:lnTo>
                  <a:lnTo>
                    <a:pt x="36" y="65"/>
                  </a:lnTo>
                  <a:lnTo>
                    <a:pt x="28" y="46"/>
                  </a:lnTo>
                  <a:lnTo>
                    <a:pt x="20" y="27"/>
                  </a:lnTo>
                  <a:lnTo>
                    <a:pt x="14" y="22"/>
                  </a:lnTo>
                  <a:lnTo>
                    <a:pt x="9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" y="2"/>
                  </a:lnTo>
                  <a:lnTo>
                    <a:pt x="32" y="2"/>
                  </a:lnTo>
                  <a:lnTo>
                    <a:pt x="44" y="2"/>
                  </a:lnTo>
                  <a:lnTo>
                    <a:pt x="53" y="3"/>
                  </a:lnTo>
                  <a:lnTo>
                    <a:pt x="60" y="8"/>
                  </a:lnTo>
                  <a:lnTo>
                    <a:pt x="67" y="15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/>
            <p:cNvSpPr>
              <a:spLocks/>
            </p:cNvSpPr>
            <p:nvPr/>
          </p:nvSpPr>
          <p:spPr bwMode="auto">
            <a:xfrm>
              <a:off x="4860" y="516"/>
              <a:ext cx="146" cy="168"/>
            </a:xfrm>
            <a:custGeom>
              <a:avLst/>
              <a:gdLst>
                <a:gd name="T0" fmla="*/ 226 w 437"/>
                <a:gd name="T1" fmla="*/ 111 h 505"/>
                <a:gd name="T2" fmla="*/ 248 w 437"/>
                <a:gd name="T3" fmla="*/ 122 h 505"/>
                <a:gd name="T4" fmla="*/ 271 w 437"/>
                <a:gd name="T5" fmla="*/ 131 h 505"/>
                <a:gd name="T6" fmla="*/ 296 w 437"/>
                <a:gd name="T7" fmla="*/ 131 h 505"/>
                <a:gd name="T8" fmla="*/ 306 w 437"/>
                <a:gd name="T9" fmla="*/ 144 h 505"/>
                <a:gd name="T10" fmla="*/ 298 w 437"/>
                <a:gd name="T11" fmla="*/ 179 h 505"/>
                <a:gd name="T12" fmla="*/ 284 w 437"/>
                <a:gd name="T13" fmla="*/ 212 h 505"/>
                <a:gd name="T14" fmla="*/ 272 w 437"/>
                <a:gd name="T15" fmla="*/ 246 h 505"/>
                <a:gd name="T16" fmla="*/ 263 w 437"/>
                <a:gd name="T17" fmla="*/ 285 h 505"/>
                <a:gd name="T18" fmla="*/ 260 w 437"/>
                <a:gd name="T19" fmla="*/ 331 h 505"/>
                <a:gd name="T20" fmla="*/ 274 w 437"/>
                <a:gd name="T21" fmla="*/ 362 h 505"/>
                <a:gd name="T22" fmla="*/ 293 w 437"/>
                <a:gd name="T23" fmla="*/ 383 h 505"/>
                <a:gd name="T24" fmla="*/ 314 w 437"/>
                <a:gd name="T25" fmla="*/ 403 h 505"/>
                <a:gd name="T26" fmla="*/ 335 w 437"/>
                <a:gd name="T27" fmla="*/ 423 h 505"/>
                <a:gd name="T28" fmla="*/ 357 w 437"/>
                <a:gd name="T29" fmla="*/ 441 h 505"/>
                <a:gd name="T30" fmla="*/ 380 w 437"/>
                <a:gd name="T31" fmla="*/ 459 h 505"/>
                <a:gd name="T32" fmla="*/ 402 w 437"/>
                <a:gd name="T33" fmla="*/ 478 h 505"/>
                <a:gd name="T34" fmla="*/ 426 w 437"/>
                <a:gd name="T35" fmla="*/ 496 h 505"/>
                <a:gd name="T36" fmla="*/ 417 w 437"/>
                <a:gd name="T37" fmla="*/ 504 h 505"/>
                <a:gd name="T38" fmla="*/ 379 w 437"/>
                <a:gd name="T39" fmla="*/ 498 h 505"/>
                <a:gd name="T40" fmla="*/ 341 w 437"/>
                <a:gd name="T41" fmla="*/ 489 h 505"/>
                <a:gd name="T42" fmla="*/ 304 w 437"/>
                <a:gd name="T43" fmla="*/ 480 h 505"/>
                <a:gd name="T44" fmla="*/ 267 w 437"/>
                <a:gd name="T45" fmla="*/ 470 h 505"/>
                <a:gd name="T46" fmla="*/ 230 w 437"/>
                <a:gd name="T47" fmla="*/ 462 h 505"/>
                <a:gd name="T48" fmla="*/ 191 w 437"/>
                <a:gd name="T49" fmla="*/ 456 h 505"/>
                <a:gd name="T50" fmla="*/ 150 w 437"/>
                <a:gd name="T51" fmla="*/ 456 h 505"/>
                <a:gd name="T52" fmla="*/ 128 w 437"/>
                <a:gd name="T53" fmla="*/ 433 h 505"/>
                <a:gd name="T54" fmla="*/ 121 w 437"/>
                <a:gd name="T55" fmla="*/ 382 h 505"/>
                <a:gd name="T56" fmla="*/ 113 w 437"/>
                <a:gd name="T57" fmla="*/ 315 h 505"/>
                <a:gd name="T58" fmla="*/ 95 w 437"/>
                <a:gd name="T59" fmla="*/ 235 h 505"/>
                <a:gd name="T60" fmla="*/ 71 w 437"/>
                <a:gd name="T61" fmla="*/ 157 h 505"/>
                <a:gd name="T62" fmla="*/ 42 w 437"/>
                <a:gd name="T63" fmla="*/ 82 h 505"/>
                <a:gd name="T64" fmla="*/ 0 w 437"/>
                <a:gd name="T65" fmla="*/ 0 h 505"/>
                <a:gd name="T66" fmla="*/ 28 w 437"/>
                <a:gd name="T67" fmla="*/ 10 h 505"/>
                <a:gd name="T68" fmla="*/ 55 w 437"/>
                <a:gd name="T69" fmla="*/ 22 h 505"/>
                <a:gd name="T70" fmla="*/ 82 w 437"/>
                <a:gd name="T71" fmla="*/ 34 h 505"/>
                <a:gd name="T72" fmla="*/ 109 w 437"/>
                <a:gd name="T73" fmla="*/ 47 h 505"/>
                <a:gd name="T74" fmla="*/ 136 w 437"/>
                <a:gd name="T75" fmla="*/ 61 h 505"/>
                <a:gd name="T76" fmla="*/ 162 w 437"/>
                <a:gd name="T77" fmla="*/ 75 h 505"/>
                <a:gd name="T78" fmla="*/ 188 w 437"/>
                <a:gd name="T79" fmla="*/ 90 h 505"/>
                <a:gd name="T80" fmla="*/ 214 w 437"/>
                <a:gd name="T81" fmla="*/ 10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7" h="505">
                  <a:moveTo>
                    <a:pt x="214" y="106"/>
                  </a:moveTo>
                  <a:lnTo>
                    <a:pt x="226" y="111"/>
                  </a:lnTo>
                  <a:lnTo>
                    <a:pt x="237" y="116"/>
                  </a:lnTo>
                  <a:lnTo>
                    <a:pt x="248" y="122"/>
                  </a:lnTo>
                  <a:lnTo>
                    <a:pt x="260" y="128"/>
                  </a:lnTo>
                  <a:lnTo>
                    <a:pt x="271" y="131"/>
                  </a:lnTo>
                  <a:lnTo>
                    <a:pt x="283" y="132"/>
                  </a:lnTo>
                  <a:lnTo>
                    <a:pt x="296" y="131"/>
                  </a:lnTo>
                  <a:lnTo>
                    <a:pt x="307" y="126"/>
                  </a:lnTo>
                  <a:lnTo>
                    <a:pt x="306" y="144"/>
                  </a:lnTo>
                  <a:lnTo>
                    <a:pt x="303" y="162"/>
                  </a:lnTo>
                  <a:lnTo>
                    <a:pt x="298" y="179"/>
                  </a:lnTo>
                  <a:lnTo>
                    <a:pt x="291" y="195"/>
                  </a:lnTo>
                  <a:lnTo>
                    <a:pt x="284" y="212"/>
                  </a:lnTo>
                  <a:lnTo>
                    <a:pt x="278" y="229"/>
                  </a:lnTo>
                  <a:lnTo>
                    <a:pt x="272" y="246"/>
                  </a:lnTo>
                  <a:lnTo>
                    <a:pt x="268" y="263"/>
                  </a:lnTo>
                  <a:lnTo>
                    <a:pt x="263" y="285"/>
                  </a:lnTo>
                  <a:lnTo>
                    <a:pt x="260" y="308"/>
                  </a:lnTo>
                  <a:lnTo>
                    <a:pt x="260" y="331"/>
                  </a:lnTo>
                  <a:lnTo>
                    <a:pt x="266" y="352"/>
                  </a:lnTo>
                  <a:lnTo>
                    <a:pt x="274" y="362"/>
                  </a:lnTo>
                  <a:lnTo>
                    <a:pt x="284" y="373"/>
                  </a:lnTo>
                  <a:lnTo>
                    <a:pt x="293" y="383"/>
                  </a:lnTo>
                  <a:lnTo>
                    <a:pt x="303" y="393"/>
                  </a:lnTo>
                  <a:lnTo>
                    <a:pt x="314" y="403"/>
                  </a:lnTo>
                  <a:lnTo>
                    <a:pt x="324" y="413"/>
                  </a:lnTo>
                  <a:lnTo>
                    <a:pt x="335" y="423"/>
                  </a:lnTo>
                  <a:lnTo>
                    <a:pt x="345" y="432"/>
                  </a:lnTo>
                  <a:lnTo>
                    <a:pt x="357" y="441"/>
                  </a:lnTo>
                  <a:lnTo>
                    <a:pt x="369" y="450"/>
                  </a:lnTo>
                  <a:lnTo>
                    <a:pt x="380" y="459"/>
                  </a:lnTo>
                  <a:lnTo>
                    <a:pt x="392" y="468"/>
                  </a:lnTo>
                  <a:lnTo>
                    <a:pt x="402" y="478"/>
                  </a:lnTo>
                  <a:lnTo>
                    <a:pt x="414" y="487"/>
                  </a:lnTo>
                  <a:lnTo>
                    <a:pt x="426" y="496"/>
                  </a:lnTo>
                  <a:lnTo>
                    <a:pt x="437" y="505"/>
                  </a:lnTo>
                  <a:lnTo>
                    <a:pt x="417" y="504"/>
                  </a:lnTo>
                  <a:lnTo>
                    <a:pt x="398" y="501"/>
                  </a:lnTo>
                  <a:lnTo>
                    <a:pt x="379" y="498"/>
                  </a:lnTo>
                  <a:lnTo>
                    <a:pt x="360" y="493"/>
                  </a:lnTo>
                  <a:lnTo>
                    <a:pt x="341" y="489"/>
                  </a:lnTo>
                  <a:lnTo>
                    <a:pt x="323" y="484"/>
                  </a:lnTo>
                  <a:lnTo>
                    <a:pt x="304" y="480"/>
                  </a:lnTo>
                  <a:lnTo>
                    <a:pt x="286" y="474"/>
                  </a:lnTo>
                  <a:lnTo>
                    <a:pt x="267" y="470"/>
                  </a:lnTo>
                  <a:lnTo>
                    <a:pt x="248" y="465"/>
                  </a:lnTo>
                  <a:lnTo>
                    <a:pt x="230" y="462"/>
                  </a:lnTo>
                  <a:lnTo>
                    <a:pt x="210" y="458"/>
                  </a:lnTo>
                  <a:lnTo>
                    <a:pt x="191" y="456"/>
                  </a:lnTo>
                  <a:lnTo>
                    <a:pt x="171" y="456"/>
                  </a:lnTo>
                  <a:lnTo>
                    <a:pt x="150" y="456"/>
                  </a:lnTo>
                  <a:lnTo>
                    <a:pt x="129" y="458"/>
                  </a:lnTo>
                  <a:lnTo>
                    <a:pt x="128" y="433"/>
                  </a:lnTo>
                  <a:lnTo>
                    <a:pt x="125" y="408"/>
                  </a:lnTo>
                  <a:lnTo>
                    <a:pt x="121" y="382"/>
                  </a:lnTo>
                  <a:lnTo>
                    <a:pt x="120" y="356"/>
                  </a:lnTo>
                  <a:lnTo>
                    <a:pt x="113" y="315"/>
                  </a:lnTo>
                  <a:lnTo>
                    <a:pt x="105" y="275"/>
                  </a:lnTo>
                  <a:lnTo>
                    <a:pt x="95" y="235"/>
                  </a:lnTo>
                  <a:lnTo>
                    <a:pt x="84" y="196"/>
                  </a:lnTo>
                  <a:lnTo>
                    <a:pt x="71" y="157"/>
                  </a:lnTo>
                  <a:lnTo>
                    <a:pt x="57" y="120"/>
                  </a:lnTo>
                  <a:lnTo>
                    <a:pt x="42" y="82"/>
                  </a:lnTo>
                  <a:lnTo>
                    <a:pt x="27" y="45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8" y="10"/>
                  </a:lnTo>
                  <a:lnTo>
                    <a:pt x="41" y="16"/>
                  </a:lnTo>
                  <a:lnTo>
                    <a:pt x="55" y="22"/>
                  </a:lnTo>
                  <a:lnTo>
                    <a:pt x="68" y="28"/>
                  </a:lnTo>
                  <a:lnTo>
                    <a:pt x="82" y="34"/>
                  </a:lnTo>
                  <a:lnTo>
                    <a:pt x="95" y="40"/>
                  </a:lnTo>
                  <a:lnTo>
                    <a:pt x="109" y="47"/>
                  </a:lnTo>
                  <a:lnTo>
                    <a:pt x="122" y="54"/>
                  </a:lnTo>
                  <a:lnTo>
                    <a:pt x="136" y="61"/>
                  </a:lnTo>
                  <a:lnTo>
                    <a:pt x="148" y="69"/>
                  </a:lnTo>
                  <a:lnTo>
                    <a:pt x="162" y="75"/>
                  </a:lnTo>
                  <a:lnTo>
                    <a:pt x="175" y="83"/>
                  </a:lnTo>
                  <a:lnTo>
                    <a:pt x="188" y="90"/>
                  </a:lnTo>
                  <a:lnTo>
                    <a:pt x="201" y="98"/>
                  </a:lnTo>
                  <a:lnTo>
                    <a:pt x="214" y="106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/>
            <p:cNvSpPr>
              <a:spLocks/>
            </p:cNvSpPr>
            <p:nvPr/>
          </p:nvSpPr>
          <p:spPr bwMode="auto">
            <a:xfrm>
              <a:off x="5175" y="516"/>
              <a:ext cx="145" cy="119"/>
            </a:xfrm>
            <a:custGeom>
              <a:avLst/>
              <a:gdLst>
                <a:gd name="T0" fmla="*/ 436 w 436"/>
                <a:gd name="T1" fmla="*/ 98 h 356"/>
                <a:gd name="T2" fmla="*/ 431 w 436"/>
                <a:gd name="T3" fmla="*/ 123 h 356"/>
                <a:gd name="T4" fmla="*/ 428 w 436"/>
                <a:gd name="T5" fmla="*/ 150 h 356"/>
                <a:gd name="T6" fmla="*/ 418 w 436"/>
                <a:gd name="T7" fmla="*/ 188 h 356"/>
                <a:gd name="T8" fmla="*/ 403 w 436"/>
                <a:gd name="T9" fmla="*/ 235 h 356"/>
                <a:gd name="T10" fmla="*/ 386 w 436"/>
                <a:gd name="T11" fmla="*/ 275 h 356"/>
                <a:gd name="T12" fmla="*/ 365 w 436"/>
                <a:gd name="T13" fmla="*/ 285 h 356"/>
                <a:gd name="T14" fmla="*/ 345 w 436"/>
                <a:gd name="T15" fmla="*/ 297 h 356"/>
                <a:gd name="T16" fmla="*/ 300 w 436"/>
                <a:gd name="T17" fmla="*/ 317 h 356"/>
                <a:gd name="T18" fmla="*/ 241 w 436"/>
                <a:gd name="T19" fmla="*/ 335 h 356"/>
                <a:gd name="T20" fmla="*/ 182 w 436"/>
                <a:gd name="T21" fmla="*/ 355 h 356"/>
                <a:gd name="T22" fmla="*/ 133 w 436"/>
                <a:gd name="T23" fmla="*/ 351 h 356"/>
                <a:gd name="T24" fmla="*/ 91 w 436"/>
                <a:gd name="T25" fmla="*/ 332 h 356"/>
                <a:gd name="T26" fmla="*/ 54 w 436"/>
                <a:gd name="T27" fmla="*/ 315 h 356"/>
                <a:gd name="T28" fmla="*/ 31 w 436"/>
                <a:gd name="T29" fmla="*/ 305 h 356"/>
                <a:gd name="T30" fmla="*/ 11 w 436"/>
                <a:gd name="T31" fmla="*/ 289 h 356"/>
                <a:gd name="T32" fmla="*/ 0 w 436"/>
                <a:gd name="T33" fmla="*/ 253 h 356"/>
                <a:gd name="T34" fmla="*/ 9 w 436"/>
                <a:gd name="T35" fmla="*/ 226 h 356"/>
                <a:gd name="T36" fmla="*/ 40 w 436"/>
                <a:gd name="T37" fmla="*/ 284 h 356"/>
                <a:gd name="T38" fmla="*/ 89 w 436"/>
                <a:gd name="T39" fmla="*/ 323 h 356"/>
                <a:gd name="T40" fmla="*/ 149 w 436"/>
                <a:gd name="T41" fmla="*/ 330 h 356"/>
                <a:gd name="T42" fmla="*/ 197 w 436"/>
                <a:gd name="T43" fmla="*/ 311 h 356"/>
                <a:gd name="T44" fmla="*/ 233 w 436"/>
                <a:gd name="T45" fmla="*/ 276 h 356"/>
                <a:gd name="T46" fmla="*/ 239 w 436"/>
                <a:gd name="T47" fmla="*/ 230 h 356"/>
                <a:gd name="T48" fmla="*/ 229 w 436"/>
                <a:gd name="T49" fmla="*/ 189 h 356"/>
                <a:gd name="T50" fmla="*/ 207 w 436"/>
                <a:gd name="T51" fmla="*/ 152 h 356"/>
                <a:gd name="T52" fmla="*/ 189 w 436"/>
                <a:gd name="T53" fmla="*/ 138 h 356"/>
                <a:gd name="T54" fmla="*/ 211 w 436"/>
                <a:gd name="T55" fmla="*/ 118 h 356"/>
                <a:gd name="T56" fmla="*/ 255 w 436"/>
                <a:gd name="T57" fmla="*/ 109 h 356"/>
                <a:gd name="T58" fmla="*/ 300 w 436"/>
                <a:gd name="T59" fmla="*/ 103 h 356"/>
                <a:gd name="T60" fmla="*/ 324 w 436"/>
                <a:gd name="T61" fmla="*/ 110 h 356"/>
                <a:gd name="T62" fmla="*/ 347 w 436"/>
                <a:gd name="T63" fmla="*/ 114 h 356"/>
                <a:gd name="T64" fmla="*/ 359 w 436"/>
                <a:gd name="T65" fmla="*/ 110 h 356"/>
                <a:gd name="T66" fmla="*/ 338 w 436"/>
                <a:gd name="T67" fmla="*/ 105 h 356"/>
                <a:gd name="T68" fmla="*/ 321 w 436"/>
                <a:gd name="T69" fmla="*/ 102 h 356"/>
                <a:gd name="T70" fmla="*/ 306 w 436"/>
                <a:gd name="T71" fmla="*/ 97 h 356"/>
                <a:gd name="T72" fmla="*/ 298 w 436"/>
                <a:gd name="T73" fmla="*/ 89 h 356"/>
                <a:gd name="T74" fmla="*/ 321 w 436"/>
                <a:gd name="T75" fmla="*/ 77 h 356"/>
                <a:gd name="T76" fmla="*/ 346 w 436"/>
                <a:gd name="T77" fmla="*/ 66 h 356"/>
                <a:gd name="T78" fmla="*/ 334 w 436"/>
                <a:gd name="T79" fmla="*/ 64 h 356"/>
                <a:gd name="T80" fmla="*/ 308 w 436"/>
                <a:gd name="T81" fmla="*/ 76 h 356"/>
                <a:gd name="T82" fmla="*/ 284 w 436"/>
                <a:gd name="T83" fmla="*/ 94 h 356"/>
                <a:gd name="T84" fmla="*/ 305 w 436"/>
                <a:gd name="T85" fmla="*/ 46 h 356"/>
                <a:gd name="T86" fmla="*/ 295 w 436"/>
                <a:gd name="T87" fmla="*/ 46 h 356"/>
                <a:gd name="T88" fmla="*/ 290 w 436"/>
                <a:gd name="T89" fmla="*/ 49 h 356"/>
                <a:gd name="T90" fmla="*/ 306 w 436"/>
                <a:gd name="T91" fmla="*/ 0 h 356"/>
                <a:gd name="T92" fmla="*/ 350 w 436"/>
                <a:gd name="T93" fmla="*/ 37 h 356"/>
                <a:gd name="T94" fmla="*/ 399 w 436"/>
                <a:gd name="T95" fmla="*/ 6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6" h="356">
                  <a:moveTo>
                    <a:pt x="430" y="85"/>
                  </a:moveTo>
                  <a:lnTo>
                    <a:pt x="435" y="90"/>
                  </a:lnTo>
                  <a:lnTo>
                    <a:pt x="436" y="98"/>
                  </a:lnTo>
                  <a:lnTo>
                    <a:pt x="435" y="107"/>
                  </a:lnTo>
                  <a:lnTo>
                    <a:pt x="434" y="115"/>
                  </a:lnTo>
                  <a:lnTo>
                    <a:pt x="431" y="123"/>
                  </a:lnTo>
                  <a:lnTo>
                    <a:pt x="430" y="132"/>
                  </a:lnTo>
                  <a:lnTo>
                    <a:pt x="430" y="142"/>
                  </a:lnTo>
                  <a:lnTo>
                    <a:pt x="428" y="150"/>
                  </a:lnTo>
                  <a:lnTo>
                    <a:pt x="425" y="163"/>
                  </a:lnTo>
                  <a:lnTo>
                    <a:pt x="422" y="176"/>
                  </a:lnTo>
                  <a:lnTo>
                    <a:pt x="418" y="188"/>
                  </a:lnTo>
                  <a:lnTo>
                    <a:pt x="413" y="201"/>
                  </a:lnTo>
                  <a:lnTo>
                    <a:pt x="408" y="218"/>
                  </a:lnTo>
                  <a:lnTo>
                    <a:pt x="403" y="235"/>
                  </a:lnTo>
                  <a:lnTo>
                    <a:pt x="398" y="253"/>
                  </a:lnTo>
                  <a:lnTo>
                    <a:pt x="392" y="270"/>
                  </a:lnTo>
                  <a:lnTo>
                    <a:pt x="386" y="275"/>
                  </a:lnTo>
                  <a:lnTo>
                    <a:pt x="379" y="278"/>
                  </a:lnTo>
                  <a:lnTo>
                    <a:pt x="372" y="282"/>
                  </a:lnTo>
                  <a:lnTo>
                    <a:pt x="365" y="285"/>
                  </a:lnTo>
                  <a:lnTo>
                    <a:pt x="359" y="289"/>
                  </a:lnTo>
                  <a:lnTo>
                    <a:pt x="351" y="292"/>
                  </a:lnTo>
                  <a:lnTo>
                    <a:pt x="345" y="297"/>
                  </a:lnTo>
                  <a:lnTo>
                    <a:pt x="338" y="301"/>
                  </a:lnTo>
                  <a:lnTo>
                    <a:pt x="319" y="309"/>
                  </a:lnTo>
                  <a:lnTo>
                    <a:pt x="300" y="317"/>
                  </a:lnTo>
                  <a:lnTo>
                    <a:pt x="280" y="323"/>
                  </a:lnTo>
                  <a:lnTo>
                    <a:pt x="261" y="330"/>
                  </a:lnTo>
                  <a:lnTo>
                    <a:pt x="241" y="335"/>
                  </a:lnTo>
                  <a:lnTo>
                    <a:pt x="221" y="342"/>
                  </a:lnTo>
                  <a:lnTo>
                    <a:pt x="202" y="348"/>
                  </a:lnTo>
                  <a:lnTo>
                    <a:pt x="182" y="355"/>
                  </a:lnTo>
                  <a:lnTo>
                    <a:pt x="165" y="356"/>
                  </a:lnTo>
                  <a:lnTo>
                    <a:pt x="149" y="355"/>
                  </a:lnTo>
                  <a:lnTo>
                    <a:pt x="133" y="351"/>
                  </a:lnTo>
                  <a:lnTo>
                    <a:pt x="119" y="347"/>
                  </a:lnTo>
                  <a:lnTo>
                    <a:pt x="104" y="340"/>
                  </a:lnTo>
                  <a:lnTo>
                    <a:pt x="91" y="332"/>
                  </a:lnTo>
                  <a:lnTo>
                    <a:pt x="77" y="324"/>
                  </a:lnTo>
                  <a:lnTo>
                    <a:pt x="63" y="316"/>
                  </a:lnTo>
                  <a:lnTo>
                    <a:pt x="54" y="315"/>
                  </a:lnTo>
                  <a:lnTo>
                    <a:pt x="45" y="311"/>
                  </a:lnTo>
                  <a:lnTo>
                    <a:pt x="38" y="308"/>
                  </a:lnTo>
                  <a:lnTo>
                    <a:pt x="31" y="305"/>
                  </a:lnTo>
                  <a:lnTo>
                    <a:pt x="24" y="299"/>
                  </a:lnTo>
                  <a:lnTo>
                    <a:pt x="18" y="294"/>
                  </a:lnTo>
                  <a:lnTo>
                    <a:pt x="11" y="289"/>
                  </a:lnTo>
                  <a:lnTo>
                    <a:pt x="4" y="283"/>
                  </a:lnTo>
                  <a:lnTo>
                    <a:pt x="1" y="269"/>
                  </a:lnTo>
                  <a:lnTo>
                    <a:pt x="0" y="253"/>
                  </a:lnTo>
                  <a:lnTo>
                    <a:pt x="1" y="238"/>
                  </a:lnTo>
                  <a:lnTo>
                    <a:pt x="5" y="226"/>
                  </a:lnTo>
                  <a:lnTo>
                    <a:pt x="9" y="226"/>
                  </a:lnTo>
                  <a:lnTo>
                    <a:pt x="18" y="246"/>
                  </a:lnTo>
                  <a:lnTo>
                    <a:pt x="28" y="266"/>
                  </a:lnTo>
                  <a:lnTo>
                    <a:pt x="40" y="284"/>
                  </a:lnTo>
                  <a:lnTo>
                    <a:pt x="55" y="300"/>
                  </a:lnTo>
                  <a:lnTo>
                    <a:pt x="71" y="312"/>
                  </a:lnTo>
                  <a:lnTo>
                    <a:pt x="89" y="323"/>
                  </a:lnTo>
                  <a:lnTo>
                    <a:pt x="109" y="328"/>
                  </a:lnTo>
                  <a:lnTo>
                    <a:pt x="132" y="330"/>
                  </a:lnTo>
                  <a:lnTo>
                    <a:pt x="149" y="330"/>
                  </a:lnTo>
                  <a:lnTo>
                    <a:pt x="166" y="326"/>
                  </a:lnTo>
                  <a:lnTo>
                    <a:pt x="182" y="320"/>
                  </a:lnTo>
                  <a:lnTo>
                    <a:pt x="197" y="311"/>
                  </a:lnTo>
                  <a:lnTo>
                    <a:pt x="210" y="302"/>
                  </a:lnTo>
                  <a:lnTo>
                    <a:pt x="223" y="290"/>
                  </a:lnTo>
                  <a:lnTo>
                    <a:pt x="233" y="276"/>
                  </a:lnTo>
                  <a:lnTo>
                    <a:pt x="241" y="260"/>
                  </a:lnTo>
                  <a:lnTo>
                    <a:pt x="240" y="245"/>
                  </a:lnTo>
                  <a:lnTo>
                    <a:pt x="239" y="230"/>
                  </a:lnTo>
                  <a:lnTo>
                    <a:pt x="237" y="217"/>
                  </a:lnTo>
                  <a:lnTo>
                    <a:pt x="234" y="202"/>
                  </a:lnTo>
                  <a:lnTo>
                    <a:pt x="229" y="189"/>
                  </a:lnTo>
                  <a:lnTo>
                    <a:pt x="223" y="176"/>
                  </a:lnTo>
                  <a:lnTo>
                    <a:pt x="217" y="163"/>
                  </a:lnTo>
                  <a:lnTo>
                    <a:pt x="207" y="152"/>
                  </a:lnTo>
                  <a:lnTo>
                    <a:pt x="201" y="148"/>
                  </a:lnTo>
                  <a:lnTo>
                    <a:pt x="194" y="144"/>
                  </a:lnTo>
                  <a:lnTo>
                    <a:pt x="189" y="138"/>
                  </a:lnTo>
                  <a:lnTo>
                    <a:pt x="185" y="132"/>
                  </a:lnTo>
                  <a:lnTo>
                    <a:pt x="198" y="123"/>
                  </a:lnTo>
                  <a:lnTo>
                    <a:pt x="211" y="118"/>
                  </a:lnTo>
                  <a:lnTo>
                    <a:pt x="225" y="113"/>
                  </a:lnTo>
                  <a:lnTo>
                    <a:pt x="240" y="110"/>
                  </a:lnTo>
                  <a:lnTo>
                    <a:pt x="255" y="109"/>
                  </a:lnTo>
                  <a:lnTo>
                    <a:pt x="271" y="106"/>
                  </a:lnTo>
                  <a:lnTo>
                    <a:pt x="285" y="105"/>
                  </a:lnTo>
                  <a:lnTo>
                    <a:pt x="300" y="103"/>
                  </a:lnTo>
                  <a:lnTo>
                    <a:pt x="308" y="105"/>
                  </a:lnTo>
                  <a:lnTo>
                    <a:pt x="315" y="109"/>
                  </a:lnTo>
                  <a:lnTo>
                    <a:pt x="324" y="110"/>
                  </a:lnTo>
                  <a:lnTo>
                    <a:pt x="331" y="112"/>
                  </a:lnTo>
                  <a:lnTo>
                    <a:pt x="338" y="113"/>
                  </a:lnTo>
                  <a:lnTo>
                    <a:pt x="347" y="114"/>
                  </a:lnTo>
                  <a:lnTo>
                    <a:pt x="354" y="115"/>
                  </a:lnTo>
                  <a:lnTo>
                    <a:pt x="362" y="115"/>
                  </a:lnTo>
                  <a:lnTo>
                    <a:pt x="359" y="110"/>
                  </a:lnTo>
                  <a:lnTo>
                    <a:pt x="352" y="107"/>
                  </a:lnTo>
                  <a:lnTo>
                    <a:pt x="345" y="107"/>
                  </a:lnTo>
                  <a:lnTo>
                    <a:pt x="338" y="105"/>
                  </a:lnTo>
                  <a:lnTo>
                    <a:pt x="333" y="104"/>
                  </a:lnTo>
                  <a:lnTo>
                    <a:pt x="328" y="103"/>
                  </a:lnTo>
                  <a:lnTo>
                    <a:pt x="321" y="102"/>
                  </a:lnTo>
                  <a:lnTo>
                    <a:pt x="316" y="99"/>
                  </a:lnTo>
                  <a:lnTo>
                    <a:pt x="311" y="98"/>
                  </a:lnTo>
                  <a:lnTo>
                    <a:pt x="306" y="97"/>
                  </a:lnTo>
                  <a:lnTo>
                    <a:pt x="299" y="96"/>
                  </a:lnTo>
                  <a:lnTo>
                    <a:pt x="293" y="96"/>
                  </a:lnTo>
                  <a:lnTo>
                    <a:pt x="298" y="89"/>
                  </a:lnTo>
                  <a:lnTo>
                    <a:pt x="306" y="84"/>
                  </a:lnTo>
                  <a:lnTo>
                    <a:pt x="313" y="80"/>
                  </a:lnTo>
                  <a:lnTo>
                    <a:pt x="321" y="77"/>
                  </a:lnTo>
                  <a:lnTo>
                    <a:pt x="330" y="73"/>
                  </a:lnTo>
                  <a:lnTo>
                    <a:pt x="338" y="70"/>
                  </a:lnTo>
                  <a:lnTo>
                    <a:pt x="346" y="66"/>
                  </a:lnTo>
                  <a:lnTo>
                    <a:pt x="353" y="61"/>
                  </a:lnTo>
                  <a:lnTo>
                    <a:pt x="344" y="62"/>
                  </a:lnTo>
                  <a:lnTo>
                    <a:pt x="334" y="64"/>
                  </a:lnTo>
                  <a:lnTo>
                    <a:pt x="326" y="68"/>
                  </a:lnTo>
                  <a:lnTo>
                    <a:pt x="316" y="71"/>
                  </a:lnTo>
                  <a:lnTo>
                    <a:pt x="308" y="76"/>
                  </a:lnTo>
                  <a:lnTo>
                    <a:pt x="299" y="80"/>
                  </a:lnTo>
                  <a:lnTo>
                    <a:pt x="291" y="87"/>
                  </a:lnTo>
                  <a:lnTo>
                    <a:pt x="284" y="94"/>
                  </a:lnTo>
                  <a:lnTo>
                    <a:pt x="289" y="77"/>
                  </a:lnTo>
                  <a:lnTo>
                    <a:pt x="296" y="61"/>
                  </a:lnTo>
                  <a:lnTo>
                    <a:pt x="305" y="46"/>
                  </a:lnTo>
                  <a:lnTo>
                    <a:pt x="311" y="33"/>
                  </a:lnTo>
                  <a:lnTo>
                    <a:pt x="302" y="39"/>
                  </a:lnTo>
                  <a:lnTo>
                    <a:pt x="295" y="46"/>
                  </a:lnTo>
                  <a:lnTo>
                    <a:pt x="289" y="55"/>
                  </a:lnTo>
                  <a:lnTo>
                    <a:pt x="284" y="65"/>
                  </a:lnTo>
                  <a:lnTo>
                    <a:pt x="290" y="49"/>
                  </a:lnTo>
                  <a:lnTo>
                    <a:pt x="295" y="32"/>
                  </a:lnTo>
                  <a:lnTo>
                    <a:pt x="300" y="16"/>
                  </a:lnTo>
                  <a:lnTo>
                    <a:pt x="306" y="0"/>
                  </a:lnTo>
                  <a:lnTo>
                    <a:pt x="320" y="15"/>
                  </a:lnTo>
                  <a:lnTo>
                    <a:pt x="335" y="27"/>
                  </a:lnTo>
                  <a:lnTo>
                    <a:pt x="350" y="37"/>
                  </a:lnTo>
                  <a:lnTo>
                    <a:pt x="366" y="46"/>
                  </a:lnTo>
                  <a:lnTo>
                    <a:pt x="383" y="55"/>
                  </a:lnTo>
                  <a:lnTo>
                    <a:pt x="399" y="63"/>
                  </a:lnTo>
                  <a:lnTo>
                    <a:pt x="414" y="73"/>
                  </a:lnTo>
                  <a:lnTo>
                    <a:pt x="430" y="8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5074" y="531"/>
              <a:ext cx="42" cy="132"/>
            </a:xfrm>
            <a:custGeom>
              <a:avLst/>
              <a:gdLst>
                <a:gd name="T0" fmla="*/ 69 w 126"/>
                <a:gd name="T1" fmla="*/ 17 h 395"/>
                <a:gd name="T2" fmla="*/ 73 w 126"/>
                <a:gd name="T3" fmla="*/ 37 h 395"/>
                <a:gd name="T4" fmla="*/ 78 w 126"/>
                <a:gd name="T5" fmla="*/ 59 h 395"/>
                <a:gd name="T6" fmla="*/ 85 w 126"/>
                <a:gd name="T7" fmla="*/ 79 h 395"/>
                <a:gd name="T8" fmla="*/ 91 w 126"/>
                <a:gd name="T9" fmla="*/ 99 h 395"/>
                <a:gd name="T10" fmla="*/ 97 w 126"/>
                <a:gd name="T11" fmla="*/ 120 h 395"/>
                <a:gd name="T12" fmla="*/ 103 w 126"/>
                <a:gd name="T13" fmla="*/ 141 h 395"/>
                <a:gd name="T14" fmla="*/ 106 w 126"/>
                <a:gd name="T15" fmla="*/ 163 h 395"/>
                <a:gd name="T16" fmla="*/ 108 w 126"/>
                <a:gd name="T17" fmla="*/ 185 h 395"/>
                <a:gd name="T18" fmla="*/ 113 w 126"/>
                <a:gd name="T19" fmla="*/ 227 h 395"/>
                <a:gd name="T20" fmla="*/ 117 w 126"/>
                <a:gd name="T21" fmla="*/ 270 h 395"/>
                <a:gd name="T22" fmla="*/ 122 w 126"/>
                <a:gd name="T23" fmla="*/ 313 h 395"/>
                <a:gd name="T24" fmla="*/ 126 w 126"/>
                <a:gd name="T25" fmla="*/ 355 h 395"/>
                <a:gd name="T26" fmla="*/ 118 w 126"/>
                <a:gd name="T27" fmla="*/ 361 h 395"/>
                <a:gd name="T28" fmla="*/ 111 w 126"/>
                <a:gd name="T29" fmla="*/ 366 h 395"/>
                <a:gd name="T30" fmla="*/ 104 w 126"/>
                <a:gd name="T31" fmla="*/ 372 h 395"/>
                <a:gd name="T32" fmla="*/ 96 w 126"/>
                <a:gd name="T33" fmla="*/ 378 h 395"/>
                <a:gd name="T34" fmla="*/ 88 w 126"/>
                <a:gd name="T35" fmla="*/ 384 h 395"/>
                <a:gd name="T36" fmla="*/ 80 w 126"/>
                <a:gd name="T37" fmla="*/ 388 h 395"/>
                <a:gd name="T38" fmla="*/ 72 w 126"/>
                <a:gd name="T39" fmla="*/ 392 h 395"/>
                <a:gd name="T40" fmla="*/ 62 w 126"/>
                <a:gd name="T41" fmla="*/ 395 h 395"/>
                <a:gd name="T42" fmla="*/ 68 w 126"/>
                <a:gd name="T43" fmla="*/ 363 h 395"/>
                <a:gd name="T44" fmla="*/ 69 w 126"/>
                <a:gd name="T45" fmla="*/ 330 h 395"/>
                <a:gd name="T46" fmla="*/ 68 w 126"/>
                <a:gd name="T47" fmla="*/ 298 h 395"/>
                <a:gd name="T48" fmla="*/ 64 w 126"/>
                <a:gd name="T49" fmla="*/ 266 h 395"/>
                <a:gd name="T50" fmla="*/ 59 w 126"/>
                <a:gd name="T51" fmla="*/ 234 h 395"/>
                <a:gd name="T52" fmla="*/ 54 w 126"/>
                <a:gd name="T53" fmla="*/ 202 h 395"/>
                <a:gd name="T54" fmla="*/ 50 w 126"/>
                <a:gd name="T55" fmla="*/ 171 h 395"/>
                <a:gd name="T56" fmla="*/ 45 w 126"/>
                <a:gd name="T57" fmla="*/ 139 h 395"/>
                <a:gd name="T58" fmla="*/ 41 w 126"/>
                <a:gd name="T59" fmla="*/ 120 h 395"/>
                <a:gd name="T60" fmla="*/ 36 w 126"/>
                <a:gd name="T61" fmla="*/ 103 h 395"/>
                <a:gd name="T62" fmla="*/ 31 w 126"/>
                <a:gd name="T63" fmla="*/ 86 h 395"/>
                <a:gd name="T64" fmla="*/ 24 w 126"/>
                <a:gd name="T65" fmla="*/ 70 h 395"/>
                <a:gd name="T66" fmla="*/ 18 w 126"/>
                <a:gd name="T67" fmla="*/ 53 h 395"/>
                <a:gd name="T68" fmla="*/ 11 w 126"/>
                <a:gd name="T69" fmla="*/ 37 h 395"/>
                <a:gd name="T70" fmla="*/ 5 w 126"/>
                <a:gd name="T71" fmla="*/ 20 h 395"/>
                <a:gd name="T72" fmla="*/ 0 w 126"/>
                <a:gd name="T73" fmla="*/ 3 h 395"/>
                <a:gd name="T74" fmla="*/ 9 w 126"/>
                <a:gd name="T75" fmla="*/ 3 h 395"/>
                <a:gd name="T76" fmla="*/ 19 w 126"/>
                <a:gd name="T77" fmla="*/ 2 h 395"/>
                <a:gd name="T78" fmla="*/ 29 w 126"/>
                <a:gd name="T79" fmla="*/ 1 h 395"/>
                <a:gd name="T80" fmla="*/ 40 w 126"/>
                <a:gd name="T81" fmla="*/ 0 h 395"/>
                <a:gd name="T82" fmla="*/ 50 w 126"/>
                <a:gd name="T83" fmla="*/ 0 h 395"/>
                <a:gd name="T84" fmla="*/ 58 w 126"/>
                <a:gd name="T85" fmla="*/ 1 h 395"/>
                <a:gd name="T86" fmla="*/ 64 w 126"/>
                <a:gd name="T87" fmla="*/ 6 h 395"/>
                <a:gd name="T88" fmla="*/ 69 w 126"/>
                <a:gd name="T89" fmla="*/ 17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395">
                  <a:moveTo>
                    <a:pt x="69" y="17"/>
                  </a:moveTo>
                  <a:lnTo>
                    <a:pt x="73" y="37"/>
                  </a:lnTo>
                  <a:lnTo>
                    <a:pt x="78" y="59"/>
                  </a:lnTo>
                  <a:lnTo>
                    <a:pt x="85" y="79"/>
                  </a:lnTo>
                  <a:lnTo>
                    <a:pt x="91" y="99"/>
                  </a:lnTo>
                  <a:lnTo>
                    <a:pt x="97" y="120"/>
                  </a:lnTo>
                  <a:lnTo>
                    <a:pt x="103" y="141"/>
                  </a:lnTo>
                  <a:lnTo>
                    <a:pt x="106" y="163"/>
                  </a:lnTo>
                  <a:lnTo>
                    <a:pt x="108" y="185"/>
                  </a:lnTo>
                  <a:lnTo>
                    <a:pt x="113" y="227"/>
                  </a:lnTo>
                  <a:lnTo>
                    <a:pt x="117" y="270"/>
                  </a:lnTo>
                  <a:lnTo>
                    <a:pt x="122" y="313"/>
                  </a:lnTo>
                  <a:lnTo>
                    <a:pt x="126" y="355"/>
                  </a:lnTo>
                  <a:lnTo>
                    <a:pt x="118" y="361"/>
                  </a:lnTo>
                  <a:lnTo>
                    <a:pt x="111" y="366"/>
                  </a:lnTo>
                  <a:lnTo>
                    <a:pt x="104" y="372"/>
                  </a:lnTo>
                  <a:lnTo>
                    <a:pt x="96" y="378"/>
                  </a:lnTo>
                  <a:lnTo>
                    <a:pt x="88" y="384"/>
                  </a:lnTo>
                  <a:lnTo>
                    <a:pt x="80" y="388"/>
                  </a:lnTo>
                  <a:lnTo>
                    <a:pt x="72" y="392"/>
                  </a:lnTo>
                  <a:lnTo>
                    <a:pt x="62" y="395"/>
                  </a:lnTo>
                  <a:lnTo>
                    <a:pt x="68" y="363"/>
                  </a:lnTo>
                  <a:lnTo>
                    <a:pt x="69" y="330"/>
                  </a:lnTo>
                  <a:lnTo>
                    <a:pt x="68" y="298"/>
                  </a:lnTo>
                  <a:lnTo>
                    <a:pt x="64" y="266"/>
                  </a:lnTo>
                  <a:lnTo>
                    <a:pt x="59" y="234"/>
                  </a:lnTo>
                  <a:lnTo>
                    <a:pt x="54" y="202"/>
                  </a:lnTo>
                  <a:lnTo>
                    <a:pt x="50" y="171"/>
                  </a:lnTo>
                  <a:lnTo>
                    <a:pt x="45" y="139"/>
                  </a:lnTo>
                  <a:lnTo>
                    <a:pt x="41" y="120"/>
                  </a:lnTo>
                  <a:lnTo>
                    <a:pt x="36" y="103"/>
                  </a:lnTo>
                  <a:lnTo>
                    <a:pt x="31" y="86"/>
                  </a:lnTo>
                  <a:lnTo>
                    <a:pt x="24" y="70"/>
                  </a:lnTo>
                  <a:lnTo>
                    <a:pt x="18" y="53"/>
                  </a:lnTo>
                  <a:lnTo>
                    <a:pt x="11" y="37"/>
                  </a:lnTo>
                  <a:lnTo>
                    <a:pt x="5" y="20"/>
                  </a:lnTo>
                  <a:lnTo>
                    <a:pt x="0" y="3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4" y="6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8C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/>
            <p:cNvSpPr>
              <a:spLocks/>
            </p:cNvSpPr>
            <p:nvPr/>
          </p:nvSpPr>
          <p:spPr bwMode="auto">
            <a:xfrm>
              <a:off x="4986" y="533"/>
              <a:ext cx="109" cy="148"/>
            </a:xfrm>
            <a:custGeom>
              <a:avLst/>
              <a:gdLst>
                <a:gd name="T0" fmla="*/ 274 w 328"/>
                <a:gd name="T1" fmla="*/ 37 h 445"/>
                <a:gd name="T2" fmla="*/ 288 w 328"/>
                <a:gd name="T3" fmla="*/ 72 h 445"/>
                <a:gd name="T4" fmla="*/ 301 w 328"/>
                <a:gd name="T5" fmla="*/ 126 h 445"/>
                <a:gd name="T6" fmla="*/ 315 w 328"/>
                <a:gd name="T7" fmla="*/ 201 h 445"/>
                <a:gd name="T8" fmla="*/ 326 w 328"/>
                <a:gd name="T9" fmla="*/ 276 h 445"/>
                <a:gd name="T10" fmla="*/ 328 w 328"/>
                <a:gd name="T11" fmla="*/ 352 h 445"/>
                <a:gd name="T12" fmla="*/ 312 w 328"/>
                <a:gd name="T13" fmla="*/ 399 h 445"/>
                <a:gd name="T14" fmla="*/ 285 w 328"/>
                <a:gd name="T15" fmla="*/ 412 h 445"/>
                <a:gd name="T16" fmla="*/ 257 w 328"/>
                <a:gd name="T17" fmla="*/ 423 h 445"/>
                <a:gd name="T18" fmla="*/ 228 w 328"/>
                <a:gd name="T19" fmla="*/ 431 h 445"/>
                <a:gd name="T20" fmla="*/ 198 w 328"/>
                <a:gd name="T21" fmla="*/ 438 h 445"/>
                <a:gd name="T22" fmla="*/ 167 w 328"/>
                <a:gd name="T23" fmla="*/ 442 h 445"/>
                <a:gd name="T24" fmla="*/ 136 w 328"/>
                <a:gd name="T25" fmla="*/ 445 h 445"/>
                <a:gd name="T26" fmla="*/ 104 w 328"/>
                <a:gd name="T27" fmla="*/ 445 h 445"/>
                <a:gd name="T28" fmla="*/ 90 w 328"/>
                <a:gd name="T29" fmla="*/ 413 h 445"/>
                <a:gd name="T30" fmla="*/ 98 w 328"/>
                <a:gd name="T31" fmla="*/ 356 h 445"/>
                <a:gd name="T32" fmla="*/ 112 w 328"/>
                <a:gd name="T33" fmla="*/ 300 h 445"/>
                <a:gd name="T34" fmla="*/ 127 w 328"/>
                <a:gd name="T35" fmla="*/ 244 h 445"/>
                <a:gd name="T36" fmla="*/ 139 w 328"/>
                <a:gd name="T37" fmla="*/ 200 h 445"/>
                <a:gd name="T38" fmla="*/ 139 w 328"/>
                <a:gd name="T39" fmla="*/ 163 h 445"/>
                <a:gd name="T40" fmla="*/ 111 w 328"/>
                <a:gd name="T41" fmla="*/ 140 h 445"/>
                <a:gd name="T42" fmla="*/ 79 w 328"/>
                <a:gd name="T43" fmla="*/ 120 h 445"/>
                <a:gd name="T44" fmla="*/ 49 w 328"/>
                <a:gd name="T45" fmla="*/ 98 h 445"/>
                <a:gd name="T46" fmla="*/ 18 w 328"/>
                <a:gd name="T47" fmla="*/ 77 h 445"/>
                <a:gd name="T48" fmla="*/ 8 w 328"/>
                <a:gd name="T49" fmla="*/ 66 h 445"/>
                <a:gd name="T50" fmla="*/ 25 w 328"/>
                <a:gd name="T51" fmla="*/ 64 h 445"/>
                <a:gd name="T52" fmla="*/ 41 w 328"/>
                <a:gd name="T53" fmla="*/ 58 h 445"/>
                <a:gd name="T54" fmla="*/ 57 w 328"/>
                <a:gd name="T55" fmla="*/ 53 h 445"/>
                <a:gd name="T56" fmla="*/ 76 w 328"/>
                <a:gd name="T57" fmla="*/ 45 h 445"/>
                <a:gd name="T58" fmla="*/ 100 w 328"/>
                <a:gd name="T59" fmla="*/ 37 h 445"/>
                <a:gd name="T60" fmla="*/ 124 w 328"/>
                <a:gd name="T61" fmla="*/ 29 h 445"/>
                <a:gd name="T62" fmla="*/ 148 w 328"/>
                <a:gd name="T63" fmla="*/ 22 h 445"/>
                <a:gd name="T64" fmla="*/ 173 w 328"/>
                <a:gd name="T65" fmla="*/ 16 h 445"/>
                <a:gd name="T66" fmla="*/ 197 w 328"/>
                <a:gd name="T67" fmla="*/ 12 h 445"/>
                <a:gd name="T68" fmla="*/ 222 w 328"/>
                <a:gd name="T69" fmla="*/ 6 h 445"/>
                <a:gd name="T70" fmla="*/ 248 w 328"/>
                <a:gd name="T71" fmla="*/ 3 h 445"/>
                <a:gd name="T72" fmla="*/ 266 w 328"/>
                <a:gd name="T73" fmla="*/ 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" h="445">
                  <a:moveTo>
                    <a:pt x="266" y="20"/>
                  </a:moveTo>
                  <a:lnTo>
                    <a:pt x="274" y="37"/>
                  </a:lnTo>
                  <a:lnTo>
                    <a:pt x="282" y="54"/>
                  </a:lnTo>
                  <a:lnTo>
                    <a:pt x="288" y="72"/>
                  </a:lnTo>
                  <a:lnTo>
                    <a:pt x="294" y="89"/>
                  </a:lnTo>
                  <a:lnTo>
                    <a:pt x="301" y="126"/>
                  </a:lnTo>
                  <a:lnTo>
                    <a:pt x="308" y="163"/>
                  </a:lnTo>
                  <a:lnTo>
                    <a:pt x="315" y="201"/>
                  </a:lnTo>
                  <a:lnTo>
                    <a:pt x="321" y="238"/>
                  </a:lnTo>
                  <a:lnTo>
                    <a:pt x="326" y="276"/>
                  </a:lnTo>
                  <a:lnTo>
                    <a:pt x="328" y="314"/>
                  </a:lnTo>
                  <a:lnTo>
                    <a:pt x="328" y="352"/>
                  </a:lnTo>
                  <a:lnTo>
                    <a:pt x="325" y="391"/>
                  </a:lnTo>
                  <a:lnTo>
                    <a:pt x="312" y="399"/>
                  </a:lnTo>
                  <a:lnTo>
                    <a:pt x="299" y="406"/>
                  </a:lnTo>
                  <a:lnTo>
                    <a:pt x="285" y="412"/>
                  </a:lnTo>
                  <a:lnTo>
                    <a:pt x="271" y="417"/>
                  </a:lnTo>
                  <a:lnTo>
                    <a:pt x="257" y="423"/>
                  </a:lnTo>
                  <a:lnTo>
                    <a:pt x="243" y="428"/>
                  </a:lnTo>
                  <a:lnTo>
                    <a:pt x="228" y="431"/>
                  </a:lnTo>
                  <a:lnTo>
                    <a:pt x="213" y="434"/>
                  </a:lnTo>
                  <a:lnTo>
                    <a:pt x="198" y="438"/>
                  </a:lnTo>
                  <a:lnTo>
                    <a:pt x="182" y="440"/>
                  </a:lnTo>
                  <a:lnTo>
                    <a:pt x="167" y="442"/>
                  </a:lnTo>
                  <a:lnTo>
                    <a:pt x="151" y="443"/>
                  </a:lnTo>
                  <a:lnTo>
                    <a:pt x="136" y="445"/>
                  </a:lnTo>
                  <a:lnTo>
                    <a:pt x="120" y="445"/>
                  </a:lnTo>
                  <a:lnTo>
                    <a:pt x="104" y="445"/>
                  </a:lnTo>
                  <a:lnTo>
                    <a:pt x="88" y="443"/>
                  </a:lnTo>
                  <a:lnTo>
                    <a:pt x="90" y="413"/>
                  </a:lnTo>
                  <a:lnTo>
                    <a:pt x="93" y="384"/>
                  </a:lnTo>
                  <a:lnTo>
                    <a:pt x="98" y="356"/>
                  </a:lnTo>
                  <a:lnTo>
                    <a:pt x="105" y="327"/>
                  </a:lnTo>
                  <a:lnTo>
                    <a:pt x="112" y="300"/>
                  </a:lnTo>
                  <a:lnTo>
                    <a:pt x="120" y="271"/>
                  </a:lnTo>
                  <a:lnTo>
                    <a:pt x="127" y="244"/>
                  </a:lnTo>
                  <a:lnTo>
                    <a:pt x="134" y="217"/>
                  </a:lnTo>
                  <a:lnTo>
                    <a:pt x="139" y="200"/>
                  </a:lnTo>
                  <a:lnTo>
                    <a:pt x="141" y="181"/>
                  </a:lnTo>
                  <a:lnTo>
                    <a:pt x="139" y="163"/>
                  </a:lnTo>
                  <a:lnTo>
                    <a:pt x="129" y="150"/>
                  </a:lnTo>
                  <a:lnTo>
                    <a:pt x="111" y="140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5" y="110"/>
                  </a:lnTo>
                  <a:lnTo>
                    <a:pt x="49" y="98"/>
                  </a:lnTo>
                  <a:lnTo>
                    <a:pt x="34" y="87"/>
                  </a:lnTo>
                  <a:lnTo>
                    <a:pt x="18" y="77"/>
                  </a:lnTo>
                  <a:lnTo>
                    <a:pt x="0" y="66"/>
                  </a:lnTo>
                  <a:lnTo>
                    <a:pt x="8" y="66"/>
                  </a:lnTo>
                  <a:lnTo>
                    <a:pt x="17" y="65"/>
                  </a:lnTo>
                  <a:lnTo>
                    <a:pt x="25" y="64"/>
                  </a:lnTo>
                  <a:lnTo>
                    <a:pt x="34" y="62"/>
                  </a:lnTo>
                  <a:lnTo>
                    <a:pt x="41" y="58"/>
                  </a:lnTo>
                  <a:lnTo>
                    <a:pt x="49" y="56"/>
                  </a:lnTo>
                  <a:lnTo>
                    <a:pt x="57" y="53"/>
                  </a:lnTo>
                  <a:lnTo>
                    <a:pt x="65" y="49"/>
                  </a:lnTo>
                  <a:lnTo>
                    <a:pt x="76" y="45"/>
                  </a:lnTo>
                  <a:lnTo>
                    <a:pt x="88" y="40"/>
                  </a:lnTo>
                  <a:lnTo>
                    <a:pt x="100" y="37"/>
                  </a:lnTo>
                  <a:lnTo>
                    <a:pt x="111" y="32"/>
                  </a:lnTo>
                  <a:lnTo>
                    <a:pt x="124" y="29"/>
                  </a:lnTo>
                  <a:lnTo>
                    <a:pt x="136" y="25"/>
                  </a:lnTo>
                  <a:lnTo>
                    <a:pt x="148" y="22"/>
                  </a:lnTo>
                  <a:lnTo>
                    <a:pt x="160" y="20"/>
                  </a:lnTo>
                  <a:lnTo>
                    <a:pt x="173" y="16"/>
                  </a:lnTo>
                  <a:lnTo>
                    <a:pt x="185" y="14"/>
                  </a:lnTo>
                  <a:lnTo>
                    <a:pt x="197" y="12"/>
                  </a:lnTo>
                  <a:lnTo>
                    <a:pt x="210" y="8"/>
                  </a:lnTo>
                  <a:lnTo>
                    <a:pt x="222" y="6"/>
                  </a:lnTo>
                  <a:lnTo>
                    <a:pt x="235" y="5"/>
                  </a:lnTo>
                  <a:lnTo>
                    <a:pt x="248" y="3"/>
                  </a:lnTo>
                  <a:lnTo>
                    <a:pt x="261" y="0"/>
                  </a:lnTo>
                  <a:lnTo>
                    <a:pt x="266" y="20"/>
                  </a:lnTo>
                  <a:close/>
                </a:path>
              </a:pathLst>
            </a:custGeom>
            <a:solidFill>
              <a:srgbClr val="C9BA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5201" y="562"/>
              <a:ext cx="50" cy="29"/>
            </a:xfrm>
            <a:custGeom>
              <a:avLst/>
              <a:gdLst>
                <a:gd name="T0" fmla="*/ 106 w 148"/>
                <a:gd name="T1" fmla="*/ 8 h 86"/>
                <a:gd name="T2" fmla="*/ 113 w 148"/>
                <a:gd name="T3" fmla="*/ 14 h 86"/>
                <a:gd name="T4" fmla="*/ 120 w 148"/>
                <a:gd name="T5" fmla="*/ 21 h 86"/>
                <a:gd name="T6" fmla="*/ 125 w 148"/>
                <a:gd name="T7" fmla="*/ 28 h 86"/>
                <a:gd name="T8" fmla="*/ 130 w 148"/>
                <a:gd name="T9" fmla="*/ 34 h 86"/>
                <a:gd name="T10" fmla="*/ 136 w 148"/>
                <a:gd name="T11" fmla="*/ 42 h 86"/>
                <a:gd name="T12" fmla="*/ 140 w 148"/>
                <a:gd name="T13" fmla="*/ 49 h 86"/>
                <a:gd name="T14" fmla="*/ 144 w 148"/>
                <a:gd name="T15" fmla="*/ 58 h 86"/>
                <a:gd name="T16" fmla="*/ 148 w 148"/>
                <a:gd name="T17" fmla="*/ 66 h 86"/>
                <a:gd name="T18" fmla="*/ 132 w 148"/>
                <a:gd name="T19" fmla="*/ 63 h 86"/>
                <a:gd name="T20" fmla="*/ 116 w 148"/>
                <a:gd name="T21" fmla="*/ 61 h 86"/>
                <a:gd name="T22" fmla="*/ 101 w 148"/>
                <a:gd name="T23" fmla="*/ 61 h 86"/>
                <a:gd name="T24" fmla="*/ 85 w 148"/>
                <a:gd name="T25" fmla="*/ 63 h 86"/>
                <a:gd name="T26" fmla="*/ 68 w 148"/>
                <a:gd name="T27" fmla="*/ 67 h 86"/>
                <a:gd name="T28" fmla="*/ 53 w 148"/>
                <a:gd name="T29" fmla="*/ 72 h 86"/>
                <a:gd name="T30" fmla="*/ 38 w 148"/>
                <a:gd name="T31" fmla="*/ 79 h 86"/>
                <a:gd name="T32" fmla="*/ 23 w 148"/>
                <a:gd name="T33" fmla="*/ 86 h 86"/>
                <a:gd name="T34" fmla="*/ 16 w 148"/>
                <a:gd name="T35" fmla="*/ 79 h 86"/>
                <a:gd name="T36" fmla="*/ 10 w 148"/>
                <a:gd name="T37" fmla="*/ 69 h 86"/>
                <a:gd name="T38" fmla="*/ 4 w 148"/>
                <a:gd name="T39" fmla="*/ 58 h 86"/>
                <a:gd name="T40" fmla="*/ 0 w 148"/>
                <a:gd name="T41" fmla="*/ 47 h 86"/>
                <a:gd name="T42" fmla="*/ 2 w 148"/>
                <a:gd name="T43" fmla="*/ 38 h 86"/>
                <a:gd name="T44" fmla="*/ 3 w 148"/>
                <a:gd name="T45" fmla="*/ 28 h 86"/>
                <a:gd name="T46" fmla="*/ 6 w 148"/>
                <a:gd name="T47" fmla="*/ 20 h 86"/>
                <a:gd name="T48" fmla="*/ 13 w 148"/>
                <a:gd name="T49" fmla="*/ 12 h 86"/>
                <a:gd name="T50" fmla="*/ 21 w 148"/>
                <a:gd name="T51" fmla="*/ 9 h 86"/>
                <a:gd name="T52" fmla="*/ 30 w 148"/>
                <a:gd name="T53" fmla="*/ 7 h 86"/>
                <a:gd name="T54" fmla="*/ 38 w 148"/>
                <a:gd name="T55" fmla="*/ 5 h 86"/>
                <a:gd name="T56" fmla="*/ 48 w 148"/>
                <a:gd name="T57" fmla="*/ 2 h 86"/>
                <a:gd name="T58" fmla="*/ 56 w 148"/>
                <a:gd name="T59" fmla="*/ 1 h 86"/>
                <a:gd name="T60" fmla="*/ 66 w 148"/>
                <a:gd name="T61" fmla="*/ 0 h 86"/>
                <a:gd name="T62" fmla="*/ 74 w 148"/>
                <a:gd name="T63" fmla="*/ 1 h 86"/>
                <a:gd name="T64" fmla="*/ 84 w 148"/>
                <a:gd name="T65" fmla="*/ 5 h 86"/>
                <a:gd name="T66" fmla="*/ 106 w 148"/>
                <a:gd name="T67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" h="86">
                  <a:moveTo>
                    <a:pt x="106" y="8"/>
                  </a:moveTo>
                  <a:lnTo>
                    <a:pt x="113" y="14"/>
                  </a:lnTo>
                  <a:lnTo>
                    <a:pt x="120" y="21"/>
                  </a:lnTo>
                  <a:lnTo>
                    <a:pt x="125" y="28"/>
                  </a:lnTo>
                  <a:lnTo>
                    <a:pt x="130" y="34"/>
                  </a:lnTo>
                  <a:lnTo>
                    <a:pt x="136" y="42"/>
                  </a:lnTo>
                  <a:lnTo>
                    <a:pt x="140" y="49"/>
                  </a:lnTo>
                  <a:lnTo>
                    <a:pt x="144" y="58"/>
                  </a:lnTo>
                  <a:lnTo>
                    <a:pt x="148" y="66"/>
                  </a:lnTo>
                  <a:lnTo>
                    <a:pt x="132" y="63"/>
                  </a:lnTo>
                  <a:lnTo>
                    <a:pt x="116" y="61"/>
                  </a:lnTo>
                  <a:lnTo>
                    <a:pt x="101" y="61"/>
                  </a:lnTo>
                  <a:lnTo>
                    <a:pt x="85" y="63"/>
                  </a:lnTo>
                  <a:lnTo>
                    <a:pt x="68" y="67"/>
                  </a:lnTo>
                  <a:lnTo>
                    <a:pt x="53" y="72"/>
                  </a:lnTo>
                  <a:lnTo>
                    <a:pt x="38" y="79"/>
                  </a:lnTo>
                  <a:lnTo>
                    <a:pt x="23" y="86"/>
                  </a:lnTo>
                  <a:lnTo>
                    <a:pt x="16" y="79"/>
                  </a:lnTo>
                  <a:lnTo>
                    <a:pt x="10" y="69"/>
                  </a:lnTo>
                  <a:lnTo>
                    <a:pt x="4" y="58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13" y="12"/>
                  </a:lnTo>
                  <a:lnTo>
                    <a:pt x="21" y="9"/>
                  </a:lnTo>
                  <a:lnTo>
                    <a:pt x="30" y="7"/>
                  </a:lnTo>
                  <a:lnTo>
                    <a:pt x="38" y="5"/>
                  </a:lnTo>
                  <a:lnTo>
                    <a:pt x="48" y="2"/>
                  </a:lnTo>
                  <a:lnTo>
                    <a:pt x="56" y="1"/>
                  </a:lnTo>
                  <a:lnTo>
                    <a:pt x="66" y="0"/>
                  </a:lnTo>
                  <a:lnTo>
                    <a:pt x="74" y="1"/>
                  </a:lnTo>
                  <a:lnTo>
                    <a:pt x="84" y="5"/>
                  </a:lnTo>
                  <a:lnTo>
                    <a:pt x="106" y="8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5176" y="708"/>
              <a:ext cx="9" cy="20"/>
            </a:xfrm>
            <a:custGeom>
              <a:avLst/>
              <a:gdLst>
                <a:gd name="T0" fmla="*/ 12 w 27"/>
                <a:gd name="T1" fmla="*/ 0 h 58"/>
                <a:gd name="T2" fmla="*/ 16 w 27"/>
                <a:gd name="T3" fmla="*/ 2 h 58"/>
                <a:gd name="T4" fmla="*/ 20 w 27"/>
                <a:gd name="T5" fmla="*/ 4 h 58"/>
                <a:gd name="T6" fmla="*/ 24 w 27"/>
                <a:gd name="T7" fmla="*/ 6 h 58"/>
                <a:gd name="T8" fmla="*/ 27 w 27"/>
                <a:gd name="T9" fmla="*/ 8 h 58"/>
                <a:gd name="T10" fmla="*/ 17 w 27"/>
                <a:gd name="T11" fmla="*/ 16 h 58"/>
                <a:gd name="T12" fmla="*/ 10 w 27"/>
                <a:gd name="T13" fmla="*/ 28 h 58"/>
                <a:gd name="T14" fmla="*/ 8 w 27"/>
                <a:gd name="T15" fmla="*/ 43 h 58"/>
                <a:gd name="T16" fmla="*/ 7 w 27"/>
                <a:gd name="T17" fmla="*/ 58 h 58"/>
                <a:gd name="T18" fmla="*/ 3 w 27"/>
                <a:gd name="T19" fmla="*/ 55 h 58"/>
                <a:gd name="T20" fmla="*/ 1 w 27"/>
                <a:gd name="T21" fmla="*/ 50 h 58"/>
                <a:gd name="T22" fmla="*/ 1 w 27"/>
                <a:gd name="T23" fmla="*/ 44 h 58"/>
                <a:gd name="T24" fmla="*/ 0 w 27"/>
                <a:gd name="T25" fmla="*/ 38 h 58"/>
                <a:gd name="T26" fmla="*/ 1 w 27"/>
                <a:gd name="T27" fmla="*/ 27 h 58"/>
                <a:gd name="T28" fmla="*/ 5 w 27"/>
                <a:gd name="T29" fmla="*/ 18 h 58"/>
                <a:gd name="T30" fmla="*/ 10 w 27"/>
                <a:gd name="T31" fmla="*/ 9 h 58"/>
                <a:gd name="T32" fmla="*/ 12 w 27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58">
                  <a:moveTo>
                    <a:pt x="12" y="0"/>
                  </a:moveTo>
                  <a:lnTo>
                    <a:pt x="16" y="2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17" y="16"/>
                  </a:lnTo>
                  <a:lnTo>
                    <a:pt x="10" y="28"/>
                  </a:lnTo>
                  <a:lnTo>
                    <a:pt x="8" y="43"/>
                  </a:lnTo>
                  <a:lnTo>
                    <a:pt x="7" y="58"/>
                  </a:lnTo>
                  <a:lnTo>
                    <a:pt x="3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1" y="27"/>
                  </a:lnTo>
                  <a:lnTo>
                    <a:pt x="5" y="18"/>
                  </a:lnTo>
                  <a:lnTo>
                    <a:pt x="1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5163" y="575"/>
              <a:ext cx="172" cy="178"/>
            </a:xfrm>
            <a:custGeom>
              <a:avLst/>
              <a:gdLst>
                <a:gd name="T0" fmla="*/ 31 w 517"/>
                <a:gd name="T1" fmla="*/ 443 h 535"/>
                <a:gd name="T2" fmla="*/ 47 w 517"/>
                <a:gd name="T3" fmla="*/ 471 h 535"/>
                <a:gd name="T4" fmla="*/ 57 w 517"/>
                <a:gd name="T5" fmla="*/ 427 h 535"/>
                <a:gd name="T6" fmla="*/ 112 w 517"/>
                <a:gd name="T7" fmla="*/ 433 h 535"/>
                <a:gd name="T8" fmla="*/ 193 w 517"/>
                <a:gd name="T9" fmla="*/ 433 h 535"/>
                <a:gd name="T10" fmla="*/ 260 w 517"/>
                <a:gd name="T11" fmla="*/ 411 h 535"/>
                <a:gd name="T12" fmla="*/ 298 w 517"/>
                <a:gd name="T13" fmla="*/ 397 h 535"/>
                <a:gd name="T14" fmla="*/ 332 w 517"/>
                <a:gd name="T15" fmla="*/ 385 h 535"/>
                <a:gd name="T16" fmla="*/ 360 w 517"/>
                <a:gd name="T17" fmla="*/ 367 h 535"/>
                <a:gd name="T18" fmla="*/ 355 w 517"/>
                <a:gd name="T19" fmla="*/ 362 h 535"/>
                <a:gd name="T20" fmla="*/ 295 w 517"/>
                <a:gd name="T21" fmla="*/ 391 h 535"/>
                <a:gd name="T22" fmla="*/ 223 w 517"/>
                <a:gd name="T23" fmla="*/ 414 h 535"/>
                <a:gd name="T24" fmla="*/ 148 w 517"/>
                <a:gd name="T25" fmla="*/ 436 h 535"/>
                <a:gd name="T26" fmla="*/ 66 w 517"/>
                <a:gd name="T27" fmla="*/ 400 h 535"/>
                <a:gd name="T28" fmla="*/ 11 w 517"/>
                <a:gd name="T29" fmla="*/ 335 h 535"/>
                <a:gd name="T30" fmla="*/ 12 w 517"/>
                <a:gd name="T31" fmla="*/ 245 h 535"/>
                <a:gd name="T32" fmla="*/ 11 w 517"/>
                <a:gd name="T33" fmla="*/ 275 h 535"/>
                <a:gd name="T34" fmla="*/ 30 w 517"/>
                <a:gd name="T35" fmla="*/ 343 h 535"/>
                <a:gd name="T36" fmla="*/ 59 w 517"/>
                <a:gd name="T37" fmla="*/ 278 h 535"/>
                <a:gd name="T38" fmla="*/ 116 w 517"/>
                <a:gd name="T39" fmla="*/ 310 h 535"/>
                <a:gd name="T40" fmla="*/ 185 w 517"/>
                <a:gd name="T41" fmla="*/ 322 h 535"/>
                <a:gd name="T42" fmla="*/ 238 w 517"/>
                <a:gd name="T43" fmla="*/ 312 h 535"/>
                <a:gd name="T44" fmla="*/ 275 w 517"/>
                <a:gd name="T45" fmla="*/ 296 h 535"/>
                <a:gd name="T46" fmla="*/ 308 w 517"/>
                <a:gd name="T47" fmla="*/ 280 h 535"/>
                <a:gd name="T48" fmla="*/ 391 w 517"/>
                <a:gd name="T49" fmla="*/ 297 h 535"/>
                <a:gd name="T50" fmla="*/ 381 w 517"/>
                <a:gd name="T51" fmla="*/ 350 h 535"/>
                <a:gd name="T52" fmla="*/ 416 w 517"/>
                <a:gd name="T53" fmla="*/ 330 h 535"/>
                <a:gd name="T54" fmla="*/ 429 w 517"/>
                <a:gd name="T55" fmla="*/ 255 h 535"/>
                <a:gd name="T56" fmla="*/ 432 w 517"/>
                <a:gd name="T57" fmla="*/ 206 h 535"/>
                <a:gd name="T58" fmla="*/ 393 w 517"/>
                <a:gd name="T59" fmla="*/ 226 h 535"/>
                <a:gd name="T60" fmla="*/ 336 w 517"/>
                <a:gd name="T61" fmla="*/ 256 h 535"/>
                <a:gd name="T62" fmla="*/ 267 w 517"/>
                <a:gd name="T63" fmla="*/ 289 h 535"/>
                <a:gd name="T64" fmla="*/ 223 w 517"/>
                <a:gd name="T65" fmla="*/ 305 h 535"/>
                <a:gd name="T66" fmla="*/ 166 w 517"/>
                <a:gd name="T67" fmla="*/ 313 h 535"/>
                <a:gd name="T68" fmla="*/ 72 w 517"/>
                <a:gd name="T69" fmla="*/ 275 h 535"/>
                <a:gd name="T70" fmla="*/ 38 w 517"/>
                <a:gd name="T71" fmla="*/ 245 h 535"/>
                <a:gd name="T72" fmla="*/ 25 w 517"/>
                <a:gd name="T73" fmla="*/ 220 h 535"/>
                <a:gd name="T74" fmla="*/ 48 w 517"/>
                <a:gd name="T75" fmla="*/ 124 h 535"/>
                <a:gd name="T76" fmla="*/ 41 w 517"/>
                <a:gd name="T77" fmla="*/ 140 h 535"/>
                <a:gd name="T78" fmla="*/ 42 w 517"/>
                <a:gd name="T79" fmla="*/ 231 h 535"/>
                <a:gd name="T80" fmla="*/ 69 w 517"/>
                <a:gd name="T81" fmla="*/ 148 h 535"/>
                <a:gd name="T82" fmla="*/ 97 w 517"/>
                <a:gd name="T83" fmla="*/ 150 h 535"/>
                <a:gd name="T84" fmla="*/ 154 w 517"/>
                <a:gd name="T85" fmla="*/ 176 h 535"/>
                <a:gd name="T86" fmla="*/ 240 w 517"/>
                <a:gd name="T87" fmla="*/ 179 h 535"/>
                <a:gd name="T88" fmla="*/ 329 w 517"/>
                <a:gd name="T89" fmla="*/ 151 h 535"/>
                <a:gd name="T90" fmla="*/ 418 w 517"/>
                <a:gd name="T91" fmla="*/ 114 h 535"/>
                <a:gd name="T92" fmla="*/ 460 w 517"/>
                <a:gd name="T93" fmla="*/ 15 h 535"/>
                <a:gd name="T94" fmla="*/ 500 w 517"/>
                <a:gd name="T95" fmla="*/ 35 h 535"/>
                <a:gd name="T96" fmla="*/ 503 w 517"/>
                <a:gd name="T97" fmla="*/ 114 h 535"/>
                <a:gd name="T98" fmla="*/ 490 w 517"/>
                <a:gd name="T99" fmla="*/ 215 h 535"/>
                <a:gd name="T100" fmla="*/ 476 w 517"/>
                <a:gd name="T101" fmla="*/ 285 h 535"/>
                <a:gd name="T102" fmla="*/ 446 w 517"/>
                <a:gd name="T103" fmla="*/ 371 h 535"/>
                <a:gd name="T104" fmla="*/ 388 w 517"/>
                <a:gd name="T105" fmla="*/ 428 h 535"/>
                <a:gd name="T106" fmla="*/ 290 w 517"/>
                <a:gd name="T107" fmla="*/ 493 h 535"/>
                <a:gd name="T108" fmla="*/ 206 w 517"/>
                <a:gd name="T109" fmla="*/ 522 h 535"/>
                <a:gd name="T110" fmla="*/ 162 w 517"/>
                <a:gd name="T111" fmla="*/ 531 h 535"/>
                <a:gd name="T112" fmla="*/ 130 w 517"/>
                <a:gd name="T113" fmla="*/ 533 h 535"/>
                <a:gd name="T114" fmla="*/ 70 w 517"/>
                <a:gd name="T115" fmla="*/ 508 h 535"/>
                <a:gd name="T116" fmla="*/ 22 w 517"/>
                <a:gd name="T117" fmla="*/ 434 h 535"/>
                <a:gd name="T118" fmla="*/ 37 w 517"/>
                <a:gd name="T119" fmla="*/ 387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7" h="535">
                  <a:moveTo>
                    <a:pt x="46" y="395"/>
                  </a:moveTo>
                  <a:lnTo>
                    <a:pt x="42" y="403"/>
                  </a:lnTo>
                  <a:lnTo>
                    <a:pt x="38" y="413"/>
                  </a:lnTo>
                  <a:lnTo>
                    <a:pt x="34" y="426"/>
                  </a:lnTo>
                  <a:lnTo>
                    <a:pt x="31" y="435"/>
                  </a:lnTo>
                  <a:lnTo>
                    <a:pt x="31" y="443"/>
                  </a:lnTo>
                  <a:lnTo>
                    <a:pt x="33" y="452"/>
                  </a:lnTo>
                  <a:lnTo>
                    <a:pt x="36" y="459"/>
                  </a:lnTo>
                  <a:lnTo>
                    <a:pt x="39" y="466"/>
                  </a:lnTo>
                  <a:lnTo>
                    <a:pt x="42" y="467"/>
                  </a:lnTo>
                  <a:lnTo>
                    <a:pt x="45" y="470"/>
                  </a:lnTo>
                  <a:lnTo>
                    <a:pt x="47" y="471"/>
                  </a:lnTo>
                  <a:lnTo>
                    <a:pt x="51" y="471"/>
                  </a:lnTo>
                  <a:lnTo>
                    <a:pt x="54" y="463"/>
                  </a:lnTo>
                  <a:lnTo>
                    <a:pt x="54" y="453"/>
                  </a:lnTo>
                  <a:lnTo>
                    <a:pt x="54" y="442"/>
                  </a:lnTo>
                  <a:lnTo>
                    <a:pt x="56" y="433"/>
                  </a:lnTo>
                  <a:lnTo>
                    <a:pt x="57" y="427"/>
                  </a:lnTo>
                  <a:lnTo>
                    <a:pt x="61" y="422"/>
                  </a:lnTo>
                  <a:lnTo>
                    <a:pt x="65" y="419"/>
                  </a:lnTo>
                  <a:lnTo>
                    <a:pt x="69" y="416"/>
                  </a:lnTo>
                  <a:lnTo>
                    <a:pt x="83" y="420"/>
                  </a:lnTo>
                  <a:lnTo>
                    <a:pt x="98" y="426"/>
                  </a:lnTo>
                  <a:lnTo>
                    <a:pt x="112" y="433"/>
                  </a:lnTo>
                  <a:lnTo>
                    <a:pt x="127" y="440"/>
                  </a:lnTo>
                  <a:lnTo>
                    <a:pt x="140" y="445"/>
                  </a:lnTo>
                  <a:lnTo>
                    <a:pt x="154" y="446"/>
                  </a:lnTo>
                  <a:lnTo>
                    <a:pt x="169" y="444"/>
                  </a:lnTo>
                  <a:lnTo>
                    <a:pt x="183" y="436"/>
                  </a:lnTo>
                  <a:lnTo>
                    <a:pt x="193" y="433"/>
                  </a:lnTo>
                  <a:lnTo>
                    <a:pt x="205" y="429"/>
                  </a:lnTo>
                  <a:lnTo>
                    <a:pt x="216" y="425"/>
                  </a:lnTo>
                  <a:lnTo>
                    <a:pt x="226" y="421"/>
                  </a:lnTo>
                  <a:lnTo>
                    <a:pt x="238" y="418"/>
                  </a:lnTo>
                  <a:lnTo>
                    <a:pt x="248" y="413"/>
                  </a:lnTo>
                  <a:lnTo>
                    <a:pt x="260" y="411"/>
                  </a:lnTo>
                  <a:lnTo>
                    <a:pt x="272" y="409"/>
                  </a:lnTo>
                  <a:lnTo>
                    <a:pt x="276" y="405"/>
                  </a:lnTo>
                  <a:lnTo>
                    <a:pt x="281" y="403"/>
                  </a:lnTo>
                  <a:lnTo>
                    <a:pt x="286" y="401"/>
                  </a:lnTo>
                  <a:lnTo>
                    <a:pt x="293" y="400"/>
                  </a:lnTo>
                  <a:lnTo>
                    <a:pt x="298" y="397"/>
                  </a:lnTo>
                  <a:lnTo>
                    <a:pt x="303" y="396"/>
                  </a:lnTo>
                  <a:lnTo>
                    <a:pt x="309" y="394"/>
                  </a:lnTo>
                  <a:lnTo>
                    <a:pt x="314" y="391"/>
                  </a:lnTo>
                  <a:lnTo>
                    <a:pt x="320" y="389"/>
                  </a:lnTo>
                  <a:lnTo>
                    <a:pt x="326" y="387"/>
                  </a:lnTo>
                  <a:lnTo>
                    <a:pt x="332" y="385"/>
                  </a:lnTo>
                  <a:lnTo>
                    <a:pt x="337" y="383"/>
                  </a:lnTo>
                  <a:lnTo>
                    <a:pt x="343" y="379"/>
                  </a:lnTo>
                  <a:lnTo>
                    <a:pt x="347" y="376"/>
                  </a:lnTo>
                  <a:lnTo>
                    <a:pt x="351" y="372"/>
                  </a:lnTo>
                  <a:lnTo>
                    <a:pt x="355" y="369"/>
                  </a:lnTo>
                  <a:lnTo>
                    <a:pt x="360" y="367"/>
                  </a:lnTo>
                  <a:lnTo>
                    <a:pt x="364" y="365"/>
                  </a:lnTo>
                  <a:lnTo>
                    <a:pt x="368" y="363"/>
                  </a:lnTo>
                  <a:lnTo>
                    <a:pt x="371" y="359"/>
                  </a:lnTo>
                  <a:lnTo>
                    <a:pt x="367" y="356"/>
                  </a:lnTo>
                  <a:lnTo>
                    <a:pt x="362" y="359"/>
                  </a:lnTo>
                  <a:lnTo>
                    <a:pt x="355" y="362"/>
                  </a:lnTo>
                  <a:lnTo>
                    <a:pt x="350" y="365"/>
                  </a:lnTo>
                  <a:lnTo>
                    <a:pt x="339" y="371"/>
                  </a:lnTo>
                  <a:lnTo>
                    <a:pt x="329" y="377"/>
                  </a:lnTo>
                  <a:lnTo>
                    <a:pt x="317" y="381"/>
                  </a:lnTo>
                  <a:lnTo>
                    <a:pt x="307" y="387"/>
                  </a:lnTo>
                  <a:lnTo>
                    <a:pt x="295" y="391"/>
                  </a:lnTo>
                  <a:lnTo>
                    <a:pt x="282" y="395"/>
                  </a:lnTo>
                  <a:lnTo>
                    <a:pt x="271" y="400"/>
                  </a:lnTo>
                  <a:lnTo>
                    <a:pt x="259" y="403"/>
                  </a:lnTo>
                  <a:lnTo>
                    <a:pt x="246" y="406"/>
                  </a:lnTo>
                  <a:lnTo>
                    <a:pt x="235" y="410"/>
                  </a:lnTo>
                  <a:lnTo>
                    <a:pt x="223" y="414"/>
                  </a:lnTo>
                  <a:lnTo>
                    <a:pt x="210" y="418"/>
                  </a:lnTo>
                  <a:lnTo>
                    <a:pt x="199" y="422"/>
                  </a:lnTo>
                  <a:lnTo>
                    <a:pt x="187" y="427"/>
                  </a:lnTo>
                  <a:lnTo>
                    <a:pt x="175" y="432"/>
                  </a:lnTo>
                  <a:lnTo>
                    <a:pt x="164" y="436"/>
                  </a:lnTo>
                  <a:lnTo>
                    <a:pt x="148" y="436"/>
                  </a:lnTo>
                  <a:lnTo>
                    <a:pt x="133" y="434"/>
                  </a:lnTo>
                  <a:lnTo>
                    <a:pt x="119" y="428"/>
                  </a:lnTo>
                  <a:lnTo>
                    <a:pt x="105" y="422"/>
                  </a:lnTo>
                  <a:lnTo>
                    <a:pt x="92" y="416"/>
                  </a:lnTo>
                  <a:lnTo>
                    <a:pt x="79" y="408"/>
                  </a:lnTo>
                  <a:lnTo>
                    <a:pt x="66" y="400"/>
                  </a:lnTo>
                  <a:lnTo>
                    <a:pt x="54" y="392"/>
                  </a:lnTo>
                  <a:lnTo>
                    <a:pt x="45" y="381"/>
                  </a:lnTo>
                  <a:lnTo>
                    <a:pt x="36" y="370"/>
                  </a:lnTo>
                  <a:lnTo>
                    <a:pt x="26" y="359"/>
                  </a:lnTo>
                  <a:lnTo>
                    <a:pt x="19" y="347"/>
                  </a:lnTo>
                  <a:lnTo>
                    <a:pt x="11" y="335"/>
                  </a:lnTo>
                  <a:lnTo>
                    <a:pt x="5" y="321"/>
                  </a:lnTo>
                  <a:lnTo>
                    <a:pt x="2" y="306"/>
                  </a:lnTo>
                  <a:lnTo>
                    <a:pt x="0" y="291"/>
                  </a:lnTo>
                  <a:lnTo>
                    <a:pt x="1" y="274"/>
                  </a:lnTo>
                  <a:lnTo>
                    <a:pt x="6" y="258"/>
                  </a:lnTo>
                  <a:lnTo>
                    <a:pt x="12" y="245"/>
                  </a:lnTo>
                  <a:lnTo>
                    <a:pt x="21" y="233"/>
                  </a:lnTo>
                  <a:lnTo>
                    <a:pt x="28" y="239"/>
                  </a:lnTo>
                  <a:lnTo>
                    <a:pt x="25" y="246"/>
                  </a:lnTo>
                  <a:lnTo>
                    <a:pt x="19" y="254"/>
                  </a:lnTo>
                  <a:lnTo>
                    <a:pt x="15" y="263"/>
                  </a:lnTo>
                  <a:lnTo>
                    <a:pt x="11" y="275"/>
                  </a:lnTo>
                  <a:lnTo>
                    <a:pt x="10" y="288"/>
                  </a:lnTo>
                  <a:lnTo>
                    <a:pt x="11" y="302"/>
                  </a:lnTo>
                  <a:lnTo>
                    <a:pt x="12" y="316"/>
                  </a:lnTo>
                  <a:lnTo>
                    <a:pt x="16" y="326"/>
                  </a:lnTo>
                  <a:lnTo>
                    <a:pt x="23" y="335"/>
                  </a:lnTo>
                  <a:lnTo>
                    <a:pt x="30" y="343"/>
                  </a:lnTo>
                  <a:lnTo>
                    <a:pt x="39" y="350"/>
                  </a:lnTo>
                  <a:lnTo>
                    <a:pt x="39" y="328"/>
                  </a:lnTo>
                  <a:lnTo>
                    <a:pt x="40" y="309"/>
                  </a:lnTo>
                  <a:lnTo>
                    <a:pt x="43" y="289"/>
                  </a:lnTo>
                  <a:lnTo>
                    <a:pt x="50" y="270"/>
                  </a:lnTo>
                  <a:lnTo>
                    <a:pt x="59" y="278"/>
                  </a:lnTo>
                  <a:lnTo>
                    <a:pt x="68" y="283"/>
                  </a:lnTo>
                  <a:lnTo>
                    <a:pt x="78" y="289"/>
                  </a:lnTo>
                  <a:lnTo>
                    <a:pt x="87" y="295"/>
                  </a:lnTo>
                  <a:lnTo>
                    <a:pt x="97" y="299"/>
                  </a:lnTo>
                  <a:lnTo>
                    <a:pt x="106" y="305"/>
                  </a:lnTo>
                  <a:lnTo>
                    <a:pt x="116" y="310"/>
                  </a:lnTo>
                  <a:lnTo>
                    <a:pt x="126" y="316"/>
                  </a:lnTo>
                  <a:lnTo>
                    <a:pt x="137" y="318"/>
                  </a:lnTo>
                  <a:lnTo>
                    <a:pt x="149" y="319"/>
                  </a:lnTo>
                  <a:lnTo>
                    <a:pt x="162" y="321"/>
                  </a:lnTo>
                  <a:lnTo>
                    <a:pt x="173" y="322"/>
                  </a:lnTo>
                  <a:lnTo>
                    <a:pt x="185" y="322"/>
                  </a:lnTo>
                  <a:lnTo>
                    <a:pt x="195" y="321"/>
                  </a:lnTo>
                  <a:lnTo>
                    <a:pt x="207" y="319"/>
                  </a:lnTo>
                  <a:lnTo>
                    <a:pt x="218" y="313"/>
                  </a:lnTo>
                  <a:lnTo>
                    <a:pt x="225" y="315"/>
                  </a:lnTo>
                  <a:lnTo>
                    <a:pt x="231" y="314"/>
                  </a:lnTo>
                  <a:lnTo>
                    <a:pt x="238" y="312"/>
                  </a:lnTo>
                  <a:lnTo>
                    <a:pt x="243" y="307"/>
                  </a:lnTo>
                  <a:lnTo>
                    <a:pt x="249" y="304"/>
                  </a:lnTo>
                  <a:lnTo>
                    <a:pt x="256" y="301"/>
                  </a:lnTo>
                  <a:lnTo>
                    <a:pt x="262" y="299"/>
                  </a:lnTo>
                  <a:lnTo>
                    <a:pt x="270" y="299"/>
                  </a:lnTo>
                  <a:lnTo>
                    <a:pt x="275" y="296"/>
                  </a:lnTo>
                  <a:lnTo>
                    <a:pt x="280" y="294"/>
                  </a:lnTo>
                  <a:lnTo>
                    <a:pt x="285" y="290"/>
                  </a:lnTo>
                  <a:lnTo>
                    <a:pt x="292" y="287"/>
                  </a:lnTo>
                  <a:lnTo>
                    <a:pt x="297" y="285"/>
                  </a:lnTo>
                  <a:lnTo>
                    <a:pt x="302" y="282"/>
                  </a:lnTo>
                  <a:lnTo>
                    <a:pt x="308" y="280"/>
                  </a:lnTo>
                  <a:lnTo>
                    <a:pt x="314" y="278"/>
                  </a:lnTo>
                  <a:lnTo>
                    <a:pt x="365" y="250"/>
                  </a:lnTo>
                  <a:lnTo>
                    <a:pt x="375" y="260"/>
                  </a:lnTo>
                  <a:lnTo>
                    <a:pt x="382" y="270"/>
                  </a:lnTo>
                  <a:lnTo>
                    <a:pt x="387" y="283"/>
                  </a:lnTo>
                  <a:lnTo>
                    <a:pt x="391" y="297"/>
                  </a:lnTo>
                  <a:lnTo>
                    <a:pt x="391" y="310"/>
                  </a:lnTo>
                  <a:lnTo>
                    <a:pt x="390" y="323"/>
                  </a:lnTo>
                  <a:lnTo>
                    <a:pt x="387" y="336"/>
                  </a:lnTo>
                  <a:lnTo>
                    <a:pt x="381" y="346"/>
                  </a:lnTo>
                  <a:lnTo>
                    <a:pt x="381" y="348"/>
                  </a:lnTo>
                  <a:lnTo>
                    <a:pt x="381" y="350"/>
                  </a:lnTo>
                  <a:lnTo>
                    <a:pt x="382" y="352"/>
                  </a:lnTo>
                  <a:lnTo>
                    <a:pt x="383" y="353"/>
                  </a:lnTo>
                  <a:lnTo>
                    <a:pt x="391" y="347"/>
                  </a:lnTo>
                  <a:lnTo>
                    <a:pt x="400" y="342"/>
                  </a:lnTo>
                  <a:lnTo>
                    <a:pt x="408" y="336"/>
                  </a:lnTo>
                  <a:lnTo>
                    <a:pt x="416" y="330"/>
                  </a:lnTo>
                  <a:lnTo>
                    <a:pt x="422" y="323"/>
                  </a:lnTo>
                  <a:lnTo>
                    <a:pt x="427" y="315"/>
                  </a:lnTo>
                  <a:lnTo>
                    <a:pt x="431" y="305"/>
                  </a:lnTo>
                  <a:lnTo>
                    <a:pt x="432" y="293"/>
                  </a:lnTo>
                  <a:lnTo>
                    <a:pt x="432" y="274"/>
                  </a:lnTo>
                  <a:lnTo>
                    <a:pt x="429" y="255"/>
                  </a:lnTo>
                  <a:lnTo>
                    <a:pt x="423" y="237"/>
                  </a:lnTo>
                  <a:lnTo>
                    <a:pt x="411" y="223"/>
                  </a:lnTo>
                  <a:lnTo>
                    <a:pt x="418" y="220"/>
                  </a:lnTo>
                  <a:lnTo>
                    <a:pt x="423" y="216"/>
                  </a:lnTo>
                  <a:lnTo>
                    <a:pt x="427" y="213"/>
                  </a:lnTo>
                  <a:lnTo>
                    <a:pt x="432" y="206"/>
                  </a:lnTo>
                  <a:lnTo>
                    <a:pt x="426" y="206"/>
                  </a:lnTo>
                  <a:lnTo>
                    <a:pt x="422" y="209"/>
                  </a:lnTo>
                  <a:lnTo>
                    <a:pt x="418" y="214"/>
                  </a:lnTo>
                  <a:lnTo>
                    <a:pt x="411" y="216"/>
                  </a:lnTo>
                  <a:lnTo>
                    <a:pt x="402" y="221"/>
                  </a:lnTo>
                  <a:lnTo>
                    <a:pt x="393" y="226"/>
                  </a:lnTo>
                  <a:lnTo>
                    <a:pt x="384" y="231"/>
                  </a:lnTo>
                  <a:lnTo>
                    <a:pt x="374" y="237"/>
                  </a:lnTo>
                  <a:lnTo>
                    <a:pt x="365" y="242"/>
                  </a:lnTo>
                  <a:lnTo>
                    <a:pt x="355" y="248"/>
                  </a:lnTo>
                  <a:lnTo>
                    <a:pt x="346" y="253"/>
                  </a:lnTo>
                  <a:lnTo>
                    <a:pt x="336" y="256"/>
                  </a:lnTo>
                  <a:lnTo>
                    <a:pt x="326" y="262"/>
                  </a:lnTo>
                  <a:lnTo>
                    <a:pt x="314" y="269"/>
                  </a:lnTo>
                  <a:lnTo>
                    <a:pt x="302" y="274"/>
                  </a:lnTo>
                  <a:lnTo>
                    <a:pt x="291" y="279"/>
                  </a:lnTo>
                  <a:lnTo>
                    <a:pt x="279" y="285"/>
                  </a:lnTo>
                  <a:lnTo>
                    <a:pt x="267" y="289"/>
                  </a:lnTo>
                  <a:lnTo>
                    <a:pt x="256" y="293"/>
                  </a:lnTo>
                  <a:lnTo>
                    <a:pt x="244" y="297"/>
                  </a:lnTo>
                  <a:lnTo>
                    <a:pt x="240" y="302"/>
                  </a:lnTo>
                  <a:lnTo>
                    <a:pt x="235" y="304"/>
                  </a:lnTo>
                  <a:lnTo>
                    <a:pt x="228" y="305"/>
                  </a:lnTo>
                  <a:lnTo>
                    <a:pt x="223" y="305"/>
                  </a:lnTo>
                  <a:lnTo>
                    <a:pt x="217" y="306"/>
                  </a:lnTo>
                  <a:lnTo>
                    <a:pt x="210" y="306"/>
                  </a:lnTo>
                  <a:lnTo>
                    <a:pt x="205" y="309"/>
                  </a:lnTo>
                  <a:lnTo>
                    <a:pt x="201" y="313"/>
                  </a:lnTo>
                  <a:lnTo>
                    <a:pt x="183" y="314"/>
                  </a:lnTo>
                  <a:lnTo>
                    <a:pt x="166" y="313"/>
                  </a:lnTo>
                  <a:lnTo>
                    <a:pt x="149" y="311"/>
                  </a:lnTo>
                  <a:lnTo>
                    <a:pt x="132" y="306"/>
                  </a:lnTo>
                  <a:lnTo>
                    <a:pt x="116" y="302"/>
                  </a:lnTo>
                  <a:lnTo>
                    <a:pt x="101" y="295"/>
                  </a:lnTo>
                  <a:lnTo>
                    <a:pt x="85" y="286"/>
                  </a:lnTo>
                  <a:lnTo>
                    <a:pt x="72" y="275"/>
                  </a:lnTo>
                  <a:lnTo>
                    <a:pt x="66" y="270"/>
                  </a:lnTo>
                  <a:lnTo>
                    <a:pt x="60" y="265"/>
                  </a:lnTo>
                  <a:lnTo>
                    <a:pt x="55" y="261"/>
                  </a:lnTo>
                  <a:lnTo>
                    <a:pt x="48" y="255"/>
                  </a:lnTo>
                  <a:lnTo>
                    <a:pt x="43" y="250"/>
                  </a:lnTo>
                  <a:lnTo>
                    <a:pt x="38" y="245"/>
                  </a:lnTo>
                  <a:lnTo>
                    <a:pt x="33" y="239"/>
                  </a:lnTo>
                  <a:lnTo>
                    <a:pt x="30" y="231"/>
                  </a:lnTo>
                  <a:lnTo>
                    <a:pt x="30" y="228"/>
                  </a:lnTo>
                  <a:lnTo>
                    <a:pt x="29" y="225"/>
                  </a:lnTo>
                  <a:lnTo>
                    <a:pt x="26" y="223"/>
                  </a:lnTo>
                  <a:lnTo>
                    <a:pt x="25" y="220"/>
                  </a:lnTo>
                  <a:lnTo>
                    <a:pt x="20" y="193"/>
                  </a:lnTo>
                  <a:lnTo>
                    <a:pt x="21" y="167"/>
                  </a:lnTo>
                  <a:lnTo>
                    <a:pt x="29" y="143"/>
                  </a:lnTo>
                  <a:lnTo>
                    <a:pt x="44" y="123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9" y="124"/>
                  </a:lnTo>
                  <a:lnTo>
                    <a:pt x="51" y="125"/>
                  </a:lnTo>
                  <a:lnTo>
                    <a:pt x="49" y="129"/>
                  </a:lnTo>
                  <a:lnTo>
                    <a:pt x="46" y="133"/>
                  </a:lnTo>
                  <a:lnTo>
                    <a:pt x="43" y="138"/>
                  </a:lnTo>
                  <a:lnTo>
                    <a:pt x="41" y="140"/>
                  </a:lnTo>
                  <a:lnTo>
                    <a:pt x="31" y="159"/>
                  </a:lnTo>
                  <a:lnTo>
                    <a:pt x="26" y="181"/>
                  </a:lnTo>
                  <a:lnTo>
                    <a:pt x="26" y="203"/>
                  </a:lnTo>
                  <a:lnTo>
                    <a:pt x="33" y="223"/>
                  </a:lnTo>
                  <a:lnTo>
                    <a:pt x="38" y="228"/>
                  </a:lnTo>
                  <a:lnTo>
                    <a:pt x="42" y="231"/>
                  </a:lnTo>
                  <a:lnTo>
                    <a:pt x="46" y="233"/>
                  </a:lnTo>
                  <a:lnTo>
                    <a:pt x="51" y="234"/>
                  </a:lnTo>
                  <a:lnTo>
                    <a:pt x="50" y="212"/>
                  </a:lnTo>
                  <a:lnTo>
                    <a:pt x="51" y="189"/>
                  </a:lnTo>
                  <a:lnTo>
                    <a:pt x="57" y="167"/>
                  </a:lnTo>
                  <a:lnTo>
                    <a:pt x="69" y="148"/>
                  </a:lnTo>
                  <a:lnTo>
                    <a:pt x="72" y="148"/>
                  </a:lnTo>
                  <a:lnTo>
                    <a:pt x="75" y="148"/>
                  </a:lnTo>
                  <a:lnTo>
                    <a:pt x="77" y="147"/>
                  </a:lnTo>
                  <a:lnTo>
                    <a:pt x="79" y="144"/>
                  </a:lnTo>
                  <a:lnTo>
                    <a:pt x="88" y="147"/>
                  </a:lnTo>
                  <a:lnTo>
                    <a:pt x="97" y="150"/>
                  </a:lnTo>
                  <a:lnTo>
                    <a:pt x="106" y="155"/>
                  </a:lnTo>
                  <a:lnTo>
                    <a:pt x="115" y="160"/>
                  </a:lnTo>
                  <a:lnTo>
                    <a:pt x="124" y="165"/>
                  </a:lnTo>
                  <a:lnTo>
                    <a:pt x="134" y="171"/>
                  </a:lnTo>
                  <a:lnTo>
                    <a:pt x="144" y="174"/>
                  </a:lnTo>
                  <a:lnTo>
                    <a:pt x="154" y="176"/>
                  </a:lnTo>
                  <a:lnTo>
                    <a:pt x="165" y="185"/>
                  </a:lnTo>
                  <a:lnTo>
                    <a:pt x="180" y="185"/>
                  </a:lnTo>
                  <a:lnTo>
                    <a:pt x="195" y="184"/>
                  </a:lnTo>
                  <a:lnTo>
                    <a:pt x="210" y="183"/>
                  </a:lnTo>
                  <a:lnTo>
                    <a:pt x="225" y="181"/>
                  </a:lnTo>
                  <a:lnTo>
                    <a:pt x="240" y="179"/>
                  </a:lnTo>
                  <a:lnTo>
                    <a:pt x="255" y="175"/>
                  </a:lnTo>
                  <a:lnTo>
                    <a:pt x="270" y="172"/>
                  </a:lnTo>
                  <a:lnTo>
                    <a:pt x="285" y="167"/>
                  </a:lnTo>
                  <a:lnTo>
                    <a:pt x="299" y="163"/>
                  </a:lnTo>
                  <a:lnTo>
                    <a:pt x="314" y="157"/>
                  </a:lnTo>
                  <a:lnTo>
                    <a:pt x="329" y="151"/>
                  </a:lnTo>
                  <a:lnTo>
                    <a:pt x="343" y="146"/>
                  </a:lnTo>
                  <a:lnTo>
                    <a:pt x="357" y="139"/>
                  </a:lnTo>
                  <a:lnTo>
                    <a:pt x="371" y="133"/>
                  </a:lnTo>
                  <a:lnTo>
                    <a:pt x="385" y="126"/>
                  </a:lnTo>
                  <a:lnTo>
                    <a:pt x="399" y="119"/>
                  </a:lnTo>
                  <a:lnTo>
                    <a:pt x="418" y="114"/>
                  </a:lnTo>
                  <a:lnTo>
                    <a:pt x="432" y="102"/>
                  </a:lnTo>
                  <a:lnTo>
                    <a:pt x="441" y="88"/>
                  </a:lnTo>
                  <a:lnTo>
                    <a:pt x="446" y="69"/>
                  </a:lnTo>
                  <a:lnTo>
                    <a:pt x="451" y="51"/>
                  </a:lnTo>
                  <a:lnTo>
                    <a:pt x="455" y="32"/>
                  </a:lnTo>
                  <a:lnTo>
                    <a:pt x="460" y="15"/>
                  </a:lnTo>
                  <a:lnTo>
                    <a:pt x="469" y="0"/>
                  </a:lnTo>
                  <a:lnTo>
                    <a:pt x="474" y="8"/>
                  </a:lnTo>
                  <a:lnTo>
                    <a:pt x="479" y="15"/>
                  </a:lnTo>
                  <a:lnTo>
                    <a:pt x="486" y="21"/>
                  </a:lnTo>
                  <a:lnTo>
                    <a:pt x="493" y="28"/>
                  </a:lnTo>
                  <a:lnTo>
                    <a:pt x="500" y="35"/>
                  </a:lnTo>
                  <a:lnTo>
                    <a:pt x="507" y="42"/>
                  </a:lnTo>
                  <a:lnTo>
                    <a:pt x="512" y="50"/>
                  </a:lnTo>
                  <a:lnTo>
                    <a:pt x="517" y="58"/>
                  </a:lnTo>
                  <a:lnTo>
                    <a:pt x="515" y="77"/>
                  </a:lnTo>
                  <a:lnTo>
                    <a:pt x="510" y="95"/>
                  </a:lnTo>
                  <a:lnTo>
                    <a:pt x="503" y="114"/>
                  </a:lnTo>
                  <a:lnTo>
                    <a:pt x="494" y="131"/>
                  </a:lnTo>
                  <a:lnTo>
                    <a:pt x="487" y="148"/>
                  </a:lnTo>
                  <a:lnTo>
                    <a:pt x="482" y="166"/>
                  </a:lnTo>
                  <a:lnTo>
                    <a:pt x="482" y="185"/>
                  </a:lnTo>
                  <a:lnTo>
                    <a:pt x="490" y="206"/>
                  </a:lnTo>
                  <a:lnTo>
                    <a:pt x="490" y="215"/>
                  </a:lnTo>
                  <a:lnTo>
                    <a:pt x="492" y="224"/>
                  </a:lnTo>
                  <a:lnTo>
                    <a:pt x="495" y="232"/>
                  </a:lnTo>
                  <a:lnTo>
                    <a:pt x="497" y="241"/>
                  </a:lnTo>
                  <a:lnTo>
                    <a:pt x="493" y="257"/>
                  </a:lnTo>
                  <a:lnTo>
                    <a:pt x="486" y="271"/>
                  </a:lnTo>
                  <a:lnTo>
                    <a:pt x="476" y="285"/>
                  </a:lnTo>
                  <a:lnTo>
                    <a:pt x="467" y="297"/>
                  </a:lnTo>
                  <a:lnTo>
                    <a:pt x="458" y="310"/>
                  </a:lnTo>
                  <a:lnTo>
                    <a:pt x="453" y="324"/>
                  </a:lnTo>
                  <a:lnTo>
                    <a:pt x="450" y="340"/>
                  </a:lnTo>
                  <a:lnTo>
                    <a:pt x="453" y="359"/>
                  </a:lnTo>
                  <a:lnTo>
                    <a:pt x="446" y="371"/>
                  </a:lnTo>
                  <a:lnTo>
                    <a:pt x="438" y="384"/>
                  </a:lnTo>
                  <a:lnTo>
                    <a:pt x="429" y="394"/>
                  </a:lnTo>
                  <a:lnTo>
                    <a:pt x="420" y="403"/>
                  </a:lnTo>
                  <a:lnTo>
                    <a:pt x="409" y="412"/>
                  </a:lnTo>
                  <a:lnTo>
                    <a:pt x="399" y="420"/>
                  </a:lnTo>
                  <a:lnTo>
                    <a:pt x="388" y="428"/>
                  </a:lnTo>
                  <a:lnTo>
                    <a:pt x="378" y="436"/>
                  </a:lnTo>
                  <a:lnTo>
                    <a:pt x="361" y="450"/>
                  </a:lnTo>
                  <a:lnTo>
                    <a:pt x="344" y="462"/>
                  </a:lnTo>
                  <a:lnTo>
                    <a:pt x="327" y="473"/>
                  </a:lnTo>
                  <a:lnTo>
                    <a:pt x="309" y="483"/>
                  </a:lnTo>
                  <a:lnTo>
                    <a:pt x="290" y="493"/>
                  </a:lnTo>
                  <a:lnTo>
                    <a:pt x="271" y="501"/>
                  </a:lnTo>
                  <a:lnTo>
                    <a:pt x="250" y="509"/>
                  </a:lnTo>
                  <a:lnTo>
                    <a:pt x="230" y="516"/>
                  </a:lnTo>
                  <a:lnTo>
                    <a:pt x="222" y="517"/>
                  </a:lnTo>
                  <a:lnTo>
                    <a:pt x="214" y="519"/>
                  </a:lnTo>
                  <a:lnTo>
                    <a:pt x="206" y="522"/>
                  </a:lnTo>
                  <a:lnTo>
                    <a:pt x="199" y="524"/>
                  </a:lnTo>
                  <a:lnTo>
                    <a:pt x="191" y="526"/>
                  </a:lnTo>
                  <a:lnTo>
                    <a:pt x="183" y="528"/>
                  </a:lnTo>
                  <a:lnTo>
                    <a:pt x="175" y="530"/>
                  </a:lnTo>
                  <a:lnTo>
                    <a:pt x="167" y="531"/>
                  </a:lnTo>
                  <a:lnTo>
                    <a:pt x="162" y="531"/>
                  </a:lnTo>
                  <a:lnTo>
                    <a:pt x="156" y="532"/>
                  </a:lnTo>
                  <a:lnTo>
                    <a:pt x="151" y="533"/>
                  </a:lnTo>
                  <a:lnTo>
                    <a:pt x="146" y="534"/>
                  </a:lnTo>
                  <a:lnTo>
                    <a:pt x="140" y="535"/>
                  </a:lnTo>
                  <a:lnTo>
                    <a:pt x="135" y="534"/>
                  </a:lnTo>
                  <a:lnTo>
                    <a:pt x="130" y="533"/>
                  </a:lnTo>
                  <a:lnTo>
                    <a:pt x="126" y="531"/>
                  </a:lnTo>
                  <a:lnTo>
                    <a:pt x="113" y="530"/>
                  </a:lnTo>
                  <a:lnTo>
                    <a:pt x="101" y="526"/>
                  </a:lnTo>
                  <a:lnTo>
                    <a:pt x="91" y="520"/>
                  </a:lnTo>
                  <a:lnTo>
                    <a:pt x="81" y="515"/>
                  </a:lnTo>
                  <a:lnTo>
                    <a:pt x="70" y="508"/>
                  </a:lnTo>
                  <a:lnTo>
                    <a:pt x="61" y="501"/>
                  </a:lnTo>
                  <a:lnTo>
                    <a:pt x="51" y="493"/>
                  </a:lnTo>
                  <a:lnTo>
                    <a:pt x="42" y="486"/>
                  </a:lnTo>
                  <a:lnTo>
                    <a:pt x="32" y="470"/>
                  </a:lnTo>
                  <a:lnTo>
                    <a:pt x="26" y="452"/>
                  </a:lnTo>
                  <a:lnTo>
                    <a:pt x="22" y="434"/>
                  </a:lnTo>
                  <a:lnTo>
                    <a:pt x="23" y="416"/>
                  </a:lnTo>
                  <a:lnTo>
                    <a:pt x="26" y="408"/>
                  </a:lnTo>
                  <a:lnTo>
                    <a:pt x="28" y="400"/>
                  </a:lnTo>
                  <a:lnTo>
                    <a:pt x="31" y="393"/>
                  </a:lnTo>
                  <a:lnTo>
                    <a:pt x="33" y="386"/>
                  </a:lnTo>
                  <a:lnTo>
                    <a:pt x="37" y="387"/>
                  </a:lnTo>
                  <a:lnTo>
                    <a:pt x="40" y="391"/>
                  </a:lnTo>
                  <a:lnTo>
                    <a:pt x="43" y="393"/>
                  </a:lnTo>
                  <a:lnTo>
                    <a:pt x="46" y="395"/>
                  </a:ln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5173" y="619"/>
              <a:ext cx="14" cy="31"/>
            </a:xfrm>
            <a:custGeom>
              <a:avLst/>
              <a:gdLst>
                <a:gd name="T0" fmla="*/ 27 w 41"/>
                <a:gd name="T1" fmla="*/ 0 h 94"/>
                <a:gd name="T2" fmla="*/ 29 w 41"/>
                <a:gd name="T3" fmla="*/ 2 h 94"/>
                <a:gd name="T4" fmla="*/ 33 w 41"/>
                <a:gd name="T5" fmla="*/ 4 h 94"/>
                <a:gd name="T6" fmla="*/ 37 w 41"/>
                <a:gd name="T7" fmla="*/ 8 h 94"/>
                <a:gd name="T8" fmla="*/ 41 w 41"/>
                <a:gd name="T9" fmla="*/ 9 h 94"/>
                <a:gd name="T10" fmla="*/ 25 w 41"/>
                <a:gd name="T11" fmla="*/ 26 h 94"/>
                <a:gd name="T12" fmla="*/ 16 w 41"/>
                <a:gd name="T13" fmla="*/ 47 h 94"/>
                <a:gd name="T14" fmla="*/ 13 w 41"/>
                <a:gd name="T15" fmla="*/ 70 h 94"/>
                <a:gd name="T16" fmla="*/ 15 w 41"/>
                <a:gd name="T17" fmla="*/ 94 h 94"/>
                <a:gd name="T18" fmla="*/ 6 w 41"/>
                <a:gd name="T19" fmla="*/ 84 h 94"/>
                <a:gd name="T20" fmla="*/ 2 w 41"/>
                <a:gd name="T21" fmla="*/ 72 h 94"/>
                <a:gd name="T22" fmla="*/ 1 w 41"/>
                <a:gd name="T23" fmla="*/ 58 h 94"/>
                <a:gd name="T24" fmla="*/ 0 w 41"/>
                <a:gd name="T25" fmla="*/ 44 h 94"/>
                <a:gd name="T26" fmla="*/ 5 w 41"/>
                <a:gd name="T27" fmla="*/ 33 h 94"/>
                <a:gd name="T28" fmla="*/ 11 w 41"/>
                <a:gd name="T29" fmla="*/ 20 h 94"/>
                <a:gd name="T30" fmla="*/ 19 w 41"/>
                <a:gd name="T31" fmla="*/ 9 h 94"/>
                <a:gd name="T32" fmla="*/ 27 w 41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94">
                  <a:moveTo>
                    <a:pt x="27" y="0"/>
                  </a:moveTo>
                  <a:lnTo>
                    <a:pt x="29" y="2"/>
                  </a:lnTo>
                  <a:lnTo>
                    <a:pt x="33" y="4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25" y="26"/>
                  </a:lnTo>
                  <a:lnTo>
                    <a:pt x="16" y="47"/>
                  </a:lnTo>
                  <a:lnTo>
                    <a:pt x="13" y="70"/>
                  </a:lnTo>
                  <a:lnTo>
                    <a:pt x="15" y="94"/>
                  </a:lnTo>
                  <a:lnTo>
                    <a:pt x="6" y="84"/>
                  </a:lnTo>
                  <a:lnTo>
                    <a:pt x="2" y="72"/>
                  </a:lnTo>
                  <a:lnTo>
                    <a:pt x="1" y="58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0"/>
                  </a:lnTo>
                  <a:lnTo>
                    <a:pt x="19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5169" y="579"/>
              <a:ext cx="7" cy="30"/>
            </a:xfrm>
            <a:custGeom>
              <a:avLst/>
              <a:gdLst>
                <a:gd name="T0" fmla="*/ 13 w 22"/>
                <a:gd name="T1" fmla="*/ 44 h 90"/>
                <a:gd name="T2" fmla="*/ 13 w 22"/>
                <a:gd name="T3" fmla="*/ 90 h 90"/>
                <a:gd name="T4" fmla="*/ 3 w 22"/>
                <a:gd name="T5" fmla="*/ 72 h 90"/>
                <a:gd name="T6" fmla="*/ 0 w 22"/>
                <a:gd name="T7" fmla="*/ 53 h 90"/>
                <a:gd name="T8" fmla="*/ 1 w 22"/>
                <a:gd name="T9" fmla="*/ 32 h 90"/>
                <a:gd name="T10" fmla="*/ 5 w 22"/>
                <a:gd name="T11" fmla="*/ 13 h 90"/>
                <a:gd name="T12" fmla="*/ 15 w 22"/>
                <a:gd name="T13" fmla="*/ 0 h 90"/>
                <a:gd name="T14" fmla="*/ 19 w 22"/>
                <a:gd name="T15" fmla="*/ 11 h 90"/>
                <a:gd name="T16" fmla="*/ 22 w 22"/>
                <a:gd name="T17" fmla="*/ 22 h 90"/>
                <a:gd name="T18" fmla="*/ 22 w 22"/>
                <a:gd name="T19" fmla="*/ 33 h 90"/>
                <a:gd name="T20" fmla="*/ 13 w 22"/>
                <a:gd name="T21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90">
                  <a:moveTo>
                    <a:pt x="13" y="44"/>
                  </a:moveTo>
                  <a:lnTo>
                    <a:pt x="13" y="90"/>
                  </a:lnTo>
                  <a:lnTo>
                    <a:pt x="3" y="72"/>
                  </a:lnTo>
                  <a:lnTo>
                    <a:pt x="0" y="53"/>
                  </a:lnTo>
                  <a:lnTo>
                    <a:pt x="1" y="32"/>
                  </a:lnTo>
                  <a:lnTo>
                    <a:pt x="5" y="13"/>
                  </a:lnTo>
                  <a:lnTo>
                    <a:pt x="15" y="0"/>
                  </a:lnTo>
                  <a:lnTo>
                    <a:pt x="19" y="11"/>
                  </a:lnTo>
                  <a:lnTo>
                    <a:pt x="22" y="22"/>
                  </a:lnTo>
                  <a:lnTo>
                    <a:pt x="22" y="33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5289" y="652"/>
              <a:ext cx="15" cy="34"/>
            </a:xfrm>
            <a:custGeom>
              <a:avLst/>
              <a:gdLst>
                <a:gd name="T0" fmla="*/ 40 w 46"/>
                <a:gd name="T1" fmla="*/ 11 h 103"/>
                <a:gd name="T2" fmla="*/ 46 w 46"/>
                <a:gd name="T3" fmla="*/ 31 h 103"/>
                <a:gd name="T4" fmla="*/ 46 w 46"/>
                <a:gd name="T5" fmla="*/ 52 h 103"/>
                <a:gd name="T6" fmla="*/ 41 w 46"/>
                <a:gd name="T7" fmla="*/ 74 h 103"/>
                <a:gd name="T8" fmla="*/ 36 w 46"/>
                <a:gd name="T9" fmla="*/ 93 h 103"/>
                <a:gd name="T10" fmla="*/ 30 w 46"/>
                <a:gd name="T11" fmla="*/ 95 h 103"/>
                <a:gd name="T12" fmla="*/ 27 w 46"/>
                <a:gd name="T13" fmla="*/ 98 h 103"/>
                <a:gd name="T14" fmla="*/ 23 w 46"/>
                <a:gd name="T15" fmla="*/ 101 h 103"/>
                <a:gd name="T16" fmla="*/ 18 w 46"/>
                <a:gd name="T17" fmla="*/ 103 h 103"/>
                <a:gd name="T18" fmla="*/ 23 w 46"/>
                <a:gd name="T19" fmla="*/ 89 h 103"/>
                <a:gd name="T20" fmla="*/ 26 w 46"/>
                <a:gd name="T21" fmla="*/ 73 h 103"/>
                <a:gd name="T22" fmla="*/ 26 w 46"/>
                <a:gd name="T23" fmla="*/ 58 h 103"/>
                <a:gd name="T24" fmla="*/ 23 w 46"/>
                <a:gd name="T25" fmla="*/ 43 h 103"/>
                <a:gd name="T26" fmla="*/ 19 w 46"/>
                <a:gd name="T27" fmla="*/ 34 h 103"/>
                <a:gd name="T28" fmla="*/ 14 w 46"/>
                <a:gd name="T29" fmla="*/ 25 h 103"/>
                <a:gd name="T30" fmla="*/ 8 w 46"/>
                <a:gd name="T31" fmla="*/ 17 h 103"/>
                <a:gd name="T32" fmla="*/ 0 w 46"/>
                <a:gd name="T33" fmla="*/ 10 h 103"/>
                <a:gd name="T34" fmla="*/ 5 w 46"/>
                <a:gd name="T35" fmla="*/ 7 h 103"/>
                <a:gd name="T36" fmla="*/ 10 w 46"/>
                <a:gd name="T37" fmla="*/ 5 h 103"/>
                <a:gd name="T38" fmla="*/ 16 w 46"/>
                <a:gd name="T39" fmla="*/ 1 h 103"/>
                <a:gd name="T40" fmla="*/ 22 w 46"/>
                <a:gd name="T41" fmla="*/ 0 h 103"/>
                <a:gd name="T42" fmla="*/ 27 w 46"/>
                <a:gd name="T43" fmla="*/ 0 h 103"/>
                <a:gd name="T44" fmla="*/ 32 w 46"/>
                <a:gd name="T45" fmla="*/ 1 h 103"/>
                <a:gd name="T46" fmla="*/ 37 w 46"/>
                <a:gd name="T47" fmla="*/ 6 h 103"/>
                <a:gd name="T48" fmla="*/ 40 w 46"/>
                <a:gd name="T49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03">
                  <a:moveTo>
                    <a:pt x="40" y="11"/>
                  </a:moveTo>
                  <a:lnTo>
                    <a:pt x="46" y="31"/>
                  </a:lnTo>
                  <a:lnTo>
                    <a:pt x="46" y="52"/>
                  </a:lnTo>
                  <a:lnTo>
                    <a:pt x="41" y="74"/>
                  </a:lnTo>
                  <a:lnTo>
                    <a:pt x="36" y="93"/>
                  </a:lnTo>
                  <a:lnTo>
                    <a:pt x="30" y="95"/>
                  </a:lnTo>
                  <a:lnTo>
                    <a:pt x="27" y="98"/>
                  </a:lnTo>
                  <a:lnTo>
                    <a:pt x="23" y="101"/>
                  </a:lnTo>
                  <a:lnTo>
                    <a:pt x="18" y="103"/>
                  </a:lnTo>
                  <a:lnTo>
                    <a:pt x="23" y="89"/>
                  </a:lnTo>
                  <a:lnTo>
                    <a:pt x="26" y="73"/>
                  </a:lnTo>
                  <a:lnTo>
                    <a:pt x="26" y="58"/>
                  </a:lnTo>
                  <a:lnTo>
                    <a:pt x="23" y="43"/>
                  </a:lnTo>
                  <a:lnTo>
                    <a:pt x="19" y="34"/>
                  </a:lnTo>
                  <a:lnTo>
                    <a:pt x="14" y="25"/>
                  </a:lnTo>
                  <a:lnTo>
                    <a:pt x="8" y="17"/>
                  </a:lnTo>
                  <a:lnTo>
                    <a:pt x="0" y="10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7" y="6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CCB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5169" y="658"/>
              <a:ext cx="10" cy="29"/>
            </a:xfrm>
            <a:custGeom>
              <a:avLst/>
              <a:gdLst>
                <a:gd name="T0" fmla="*/ 30 w 30"/>
                <a:gd name="T1" fmla="*/ 16 h 87"/>
                <a:gd name="T2" fmla="*/ 27 w 30"/>
                <a:gd name="T3" fmla="*/ 20 h 87"/>
                <a:gd name="T4" fmla="*/ 24 w 30"/>
                <a:gd name="T5" fmla="*/ 23 h 87"/>
                <a:gd name="T6" fmla="*/ 21 w 30"/>
                <a:gd name="T7" fmla="*/ 27 h 87"/>
                <a:gd name="T8" fmla="*/ 21 w 30"/>
                <a:gd name="T9" fmla="*/ 31 h 87"/>
                <a:gd name="T10" fmla="*/ 19 w 30"/>
                <a:gd name="T11" fmla="*/ 36 h 87"/>
                <a:gd name="T12" fmla="*/ 16 w 30"/>
                <a:gd name="T13" fmla="*/ 43 h 87"/>
                <a:gd name="T14" fmla="*/ 15 w 30"/>
                <a:gd name="T15" fmla="*/ 48 h 87"/>
                <a:gd name="T16" fmla="*/ 13 w 30"/>
                <a:gd name="T17" fmla="*/ 55 h 87"/>
                <a:gd name="T18" fmla="*/ 18 w 30"/>
                <a:gd name="T19" fmla="*/ 87 h 87"/>
                <a:gd name="T20" fmla="*/ 7 w 30"/>
                <a:gd name="T21" fmla="*/ 74 h 87"/>
                <a:gd name="T22" fmla="*/ 1 w 30"/>
                <a:gd name="T23" fmla="*/ 59 h 87"/>
                <a:gd name="T24" fmla="*/ 0 w 30"/>
                <a:gd name="T25" fmla="*/ 39 h 87"/>
                <a:gd name="T26" fmla="*/ 2 w 30"/>
                <a:gd name="T27" fmla="*/ 20 h 87"/>
                <a:gd name="T28" fmla="*/ 5 w 30"/>
                <a:gd name="T29" fmla="*/ 15 h 87"/>
                <a:gd name="T30" fmla="*/ 7 w 30"/>
                <a:gd name="T31" fmla="*/ 11 h 87"/>
                <a:gd name="T32" fmla="*/ 9 w 30"/>
                <a:gd name="T33" fmla="*/ 6 h 87"/>
                <a:gd name="T34" fmla="*/ 12 w 30"/>
                <a:gd name="T35" fmla="*/ 0 h 87"/>
                <a:gd name="T36" fmla="*/ 30 w 30"/>
                <a:gd name="T37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87">
                  <a:moveTo>
                    <a:pt x="30" y="16"/>
                  </a:moveTo>
                  <a:lnTo>
                    <a:pt x="27" y="20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43"/>
                  </a:lnTo>
                  <a:lnTo>
                    <a:pt x="15" y="48"/>
                  </a:lnTo>
                  <a:lnTo>
                    <a:pt x="13" y="55"/>
                  </a:lnTo>
                  <a:lnTo>
                    <a:pt x="18" y="87"/>
                  </a:lnTo>
                  <a:lnTo>
                    <a:pt x="7" y="74"/>
                  </a:lnTo>
                  <a:lnTo>
                    <a:pt x="1" y="59"/>
                  </a:lnTo>
                  <a:lnTo>
                    <a:pt x="0" y="39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6"/>
                  </a:lnTo>
                  <a:lnTo>
                    <a:pt x="12" y="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F9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6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29689</TotalTime>
  <Words>2255</Words>
  <Application>Microsoft Office PowerPoint</Application>
  <PresentationFormat>‫הצגה על המסך (4:3)</PresentationFormat>
  <Paragraphs>382</Paragraphs>
  <Slides>32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Wingdings</vt:lpstr>
      <vt:lpstr>Wingdings 3</vt:lpstr>
      <vt:lpstr>Office Theme</vt:lpstr>
      <vt:lpstr>Submodular Maximization in the Big Data Era</vt:lpstr>
      <vt:lpstr>Combinatorial Optimization</vt:lpstr>
      <vt:lpstr>Combinatorial Optimization</vt:lpstr>
      <vt:lpstr>An Interesting Special Case</vt:lpstr>
      <vt:lpstr>An Interesting Special Case</vt:lpstr>
      <vt:lpstr>An Interesting Special Case</vt:lpstr>
      <vt:lpstr>Why should We Care?</vt:lpstr>
      <vt:lpstr>Why should We Care?</vt:lpstr>
      <vt:lpstr>The Greedy Algorithm</vt:lpstr>
      <vt:lpstr>The Greedy Algorithm</vt:lpstr>
      <vt:lpstr>More Recent History</vt:lpstr>
      <vt:lpstr>A Toy Problem</vt:lpstr>
      <vt:lpstr>Back to Greedy</vt:lpstr>
      <vt:lpstr>Back to Greedy</vt:lpstr>
      <vt:lpstr>Getting More Speed</vt:lpstr>
      <vt:lpstr>Experiment</vt:lpstr>
      <vt:lpstr>Why does It Work?</vt:lpstr>
      <vt:lpstr>(Semi-)Streaming</vt:lpstr>
      <vt:lpstr>Local Search Algorithm</vt:lpstr>
      <vt:lpstr>Local Search Algorithm</vt:lpstr>
      <vt:lpstr>Our Contribution</vt:lpstr>
      <vt:lpstr>Experiment</vt:lpstr>
      <vt:lpstr>Adaptivity</vt:lpstr>
      <vt:lpstr>Adaptivity</vt:lpstr>
      <vt:lpstr>Our Contribution</vt:lpstr>
      <vt:lpstr>Sequential Algorithm</vt:lpstr>
      <vt:lpstr>Parallel Algorithm</vt:lpstr>
      <vt:lpstr>Cutoff</vt:lpstr>
      <vt:lpstr>מצגת של PowerPoint‏</vt:lpstr>
      <vt:lpstr>Analysis of the Local Search Alg.</vt:lpstr>
      <vt:lpstr>Explaining the Observation</vt:lpstr>
      <vt:lpstr>Analysis of the Local Search Alg.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Feldman Moran</dc:creator>
  <cp:lastModifiedBy>Moran Feldman</cp:lastModifiedBy>
  <cp:revision>1535</cp:revision>
  <dcterms:created xsi:type="dcterms:W3CDTF">2009-11-07T08:14:49Z</dcterms:created>
  <dcterms:modified xsi:type="dcterms:W3CDTF">2018-11-26T11:55:52Z</dcterms:modified>
</cp:coreProperties>
</file>